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theme/theme3.xml" ContentType="application/vnd.openxmlformats-officedocument.theme+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4.xml" ContentType="application/vnd.openxmlformats-officedocument.theme+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theme/theme5.xml" ContentType="application/vnd.openxmlformats-officedocument.theme+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theme/theme6.xml" ContentType="application/vnd.openxmlformats-officedocument.theme+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theme/theme7.xml" ContentType="application/vnd.openxmlformats-officedocument.theme+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theme/theme8.xml" ContentType="application/vnd.openxmlformats-officedocument.theme+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theme/theme9.xml" ContentType="application/vnd.openxmlformats-officedocument.theme+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theme/theme10.xml" ContentType="application/vnd.openxmlformats-officedocument.theme+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theme/theme11.xml" ContentType="application/vnd.openxmlformats-officedocument.theme+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383" r:id="rId4"/>
    <p:sldMasterId id="2147484479" r:id="rId5"/>
    <p:sldMasterId id="2147484506" r:id="rId6"/>
    <p:sldMasterId id="2147484536" r:id="rId7"/>
    <p:sldMasterId id="2147484551" r:id="rId8"/>
    <p:sldMasterId id="2147484580" r:id="rId9"/>
    <p:sldMasterId id="2147484622" r:id="rId10"/>
    <p:sldMasterId id="2147484647" r:id="rId11"/>
    <p:sldMasterId id="2147484671" r:id="rId12"/>
    <p:sldMasterId id="2147484698" r:id="rId13"/>
    <p:sldMasterId id="2147484722" r:id="rId14"/>
    <p:sldMasterId id="2147484742" r:id="rId15"/>
  </p:sldMasterIdLst>
  <p:notesMasterIdLst>
    <p:notesMasterId r:id="rId43"/>
  </p:notesMasterIdLst>
  <p:handoutMasterIdLst>
    <p:handoutMasterId r:id="rId44"/>
  </p:handoutMasterIdLst>
  <p:sldIdLst>
    <p:sldId id="1928" r:id="rId16"/>
    <p:sldId id="10037" r:id="rId17"/>
    <p:sldId id="8705" r:id="rId18"/>
    <p:sldId id="11312" r:id="rId19"/>
    <p:sldId id="11314" r:id="rId20"/>
    <p:sldId id="11313" r:id="rId21"/>
    <p:sldId id="11315" r:id="rId22"/>
    <p:sldId id="11318" r:id="rId23"/>
    <p:sldId id="11327" r:id="rId24"/>
    <p:sldId id="11326" r:id="rId25"/>
    <p:sldId id="11316" r:id="rId26"/>
    <p:sldId id="11317" r:id="rId27"/>
    <p:sldId id="11319" r:id="rId28"/>
    <p:sldId id="11320" r:id="rId29"/>
    <p:sldId id="11321" r:id="rId30"/>
    <p:sldId id="11322" r:id="rId31"/>
    <p:sldId id="11323" r:id="rId32"/>
    <p:sldId id="11324" r:id="rId33"/>
    <p:sldId id="11325" r:id="rId34"/>
    <p:sldId id="11328" r:id="rId35"/>
    <p:sldId id="3700" r:id="rId36"/>
    <p:sldId id="11330" r:id="rId37"/>
    <p:sldId id="11329" r:id="rId38"/>
    <p:sldId id="458" r:id="rId39"/>
    <p:sldId id="489" r:id="rId40"/>
    <p:sldId id="1866" r:id="rId41"/>
    <p:sldId id="10038" r:id="rId42"/>
  </p:sldIdLst>
  <p:sldSz cx="12436475" cy="6994525"/>
  <p:notesSz cx="7010400" cy="92964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88C8F106-71D7-46E1-B39B-1A4CD0531131}">
          <p14:sldIdLst>
            <p14:sldId id="1928"/>
            <p14:sldId id="10037"/>
          </p14:sldIdLst>
        </p14:section>
        <p14:section name="What is Data Engineering" id="{A58BEFDF-B0C8-4E6D-8389-EBAD62F2E2B9}">
          <p14:sldIdLst>
            <p14:sldId id="8705"/>
            <p14:sldId id="11312"/>
            <p14:sldId id="11314"/>
            <p14:sldId id="11313"/>
            <p14:sldId id="11315"/>
            <p14:sldId id="11318"/>
            <p14:sldId id="11327"/>
            <p14:sldId id="11326"/>
          </p14:sldIdLst>
        </p14:section>
        <p14:section name="Data Engineering Principles" id="{5CE9E41C-389D-46C0-8643-CE9F69FB06CF}">
          <p14:sldIdLst>
            <p14:sldId id="11316"/>
            <p14:sldId id="11317"/>
            <p14:sldId id="11319"/>
            <p14:sldId id="11320"/>
            <p14:sldId id="11321"/>
            <p14:sldId id="11322"/>
            <p14:sldId id="11323"/>
            <p14:sldId id="11324"/>
            <p14:sldId id="11325"/>
          </p14:sldIdLst>
        </p14:section>
        <p14:section name="Demo" id="{DDD2DBE5-8681-4DC0-BEA8-74491B8B9A26}">
          <p14:sldIdLst>
            <p14:sldId id="11328"/>
            <p14:sldId id="3700"/>
            <p14:sldId id="11330"/>
            <p14:sldId id="11329"/>
          </p14:sldIdLst>
        </p14:section>
        <p14:section name="Appendix" id="{74AB98EB-DB88-4D7F-B256-DCBC769CCD88}">
          <p14:sldIdLst>
            <p14:sldId id="458"/>
            <p14:sldId id="489"/>
            <p14:sldId id="1866"/>
            <p14:sldId id="10038"/>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928" userDrawn="1">
          <p15:clr>
            <a:srgbClr val="A4A3A4"/>
          </p15:clr>
        </p15:guide>
        <p15:guide id="2" pos="2208"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1"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294"/>
    <a:srgbClr val="B48900"/>
    <a:srgbClr val="353535"/>
    <a:srgbClr val="282828"/>
    <a:srgbClr val="000000"/>
    <a:srgbClr val="FF8C00"/>
    <a:srgbClr val="525252"/>
    <a:srgbClr val="00BCF2"/>
    <a:srgbClr val="505050"/>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20EE4A3-D936-4B6E-A949-9AF3D23010A2}" v="82" dt="2020-01-09T19:45:03.62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333" autoAdjust="0"/>
    <p:restoredTop sz="69077" autoAdjust="0"/>
  </p:normalViewPr>
  <p:slideViewPr>
    <p:cSldViewPr snapToGrid="0">
      <p:cViewPr varScale="1">
        <p:scale>
          <a:sx n="89" d="100"/>
          <a:sy n="89" d="100"/>
        </p:scale>
        <p:origin x="1155" y="58"/>
      </p:cViewPr>
      <p:guideLst/>
    </p:cSldViewPr>
  </p:slideViewPr>
  <p:notesTextViewPr>
    <p:cViewPr>
      <p:scale>
        <a:sx n="1" d="1"/>
        <a:sy n="1" d="1"/>
      </p:scale>
      <p:origin x="0" y="0"/>
    </p:cViewPr>
  </p:notesTextViewPr>
  <p:notesViewPr>
    <p:cSldViewPr snapToGrid="0">
      <p:cViewPr>
        <p:scale>
          <a:sx n="1" d="2"/>
          <a:sy n="1" d="2"/>
        </p:scale>
        <p:origin x="0" y="0"/>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 Target="slides/slide3.xml"/><Relationship Id="rId26" Type="http://schemas.openxmlformats.org/officeDocument/2006/relationships/slide" Target="slides/slide11.xml"/><Relationship Id="rId39" Type="http://schemas.openxmlformats.org/officeDocument/2006/relationships/slide" Target="slides/slide24.xml"/><Relationship Id="rId21" Type="http://schemas.openxmlformats.org/officeDocument/2006/relationships/slide" Target="slides/slide6.xml"/><Relationship Id="rId34" Type="http://schemas.openxmlformats.org/officeDocument/2006/relationships/slide" Target="slides/slide19.xml"/><Relationship Id="rId42" Type="http://schemas.openxmlformats.org/officeDocument/2006/relationships/slide" Target="slides/slide27.xml"/><Relationship Id="rId47" Type="http://schemas.openxmlformats.org/officeDocument/2006/relationships/viewProps" Target="viewProps.xml"/><Relationship Id="rId50" Type="http://schemas.microsoft.com/office/2015/10/relationships/revisionInfo" Target="revisionInfo.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1.xml"/><Relationship Id="rId29" Type="http://schemas.openxmlformats.org/officeDocument/2006/relationships/slide" Target="slides/slide14.xml"/><Relationship Id="rId11" Type="http://schemas.openxmlformats.org/officeDocument/2006/relationships/slideMaster" Target="slideMasters/slideMaster8.xml"/><Relationship Id="rId24" Type="http://schemas.openxmlformats.org/officeDocument/2006/relationships/slide" Target="slides/slide9.xml"/><Relationship Id="rId32" Type="http://schemas.openxmlformats.org/officeDocument/2006/relationships/slide" Target="slides/slide17.xml"/><Relationship Id="rId37" Type="http://schemas.openxmlformats.org/officeDocument/2006/relationships/slide" Target="slides/slide22.xml"/><Relationship Id="rId40" Type="http://schemas.openxmlformats.org/officeDocument/2006/relationships/slide" Target="slides/slide25.xml"/><Relationship Id="rId45" Type="http://schemas.openxmlformats.org/officeDocument/2006/relationships/commentAuthors" Target="commentAuthors.xml"/><Relationship Id="rId5" Type="http://schemas.openxmlformats.org/officeDocument/2006/relationships/slideMaster" Target="slideMasters/slideMaster2.xml"/><Relationship Id="rId15" Type="http://schemas.openxmlformats.org/officeDocument/2006/relationships/slideMaster" Target="slideMasters/slideMaster12.xml"/><Relationship Id="rId23" Type="http://schemas.openxmlformats.org/officeDocument/2006/relationships/slide" Target="slides/slide8.xml"/><Relationship Id="rId28" Type="http://schemas.openxmlformats.org/officeDocument/2006/relationships/slide" Target="slides/slide13.xml"/><Relationship Id="rId36" Type="http://schemas.openxmlformats.org/officeDocument/2006/relationships/slide" Target="slides/slide21.xml"/><Relationship Id="rId49" Type="http://schemas.openxmlformats.org/officeDocument/2006/relationships/tableStyles" Target="tableStyles.xml"/><Relationship Id="rId10" Type="http://schemas.openxmlformats.org/officeDocument/2006/relationships/slideMaster" Target="slideMasters/slideMaster7.xml"/><Relationship Id="rId19" Type="http://schemas.openxmlformats.org/officeDocument/2006/relationships/slide" Target="slides/slide4.xml"/><Relationship Id="rId31" Type="http://schemas.openxmlformats.org/officeDocument/2006/relationships/slide" Target="slides/slide16.xml"/><Relationship Id="rId44"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 Target="slides/slide7.xml"/><Relationship Id="rId27" Type="http://schemas.openxmlformats.org/officeDocument/2006/relationships/slide" Target="slides/slide12.xml"/><Relationship Id="rId30" Type="http://schemas.openxmlformats.org/officeDocument/2006/relationships/slide" Target="slides/slide15.xml"/><Relationship Id="rId35" Type="http://schemas.openxmlformats.org/officeDocument/2006/relationships/slide" Target="slides/slide20.xml"/><Relationship Id="rId43" Type="http://schemas.openxmlformats.org/officeDocument/2006/relationships/notesMaster" Target="notesMasters/notesMaster1.xml"/><Relationship Id="rId48" Type="http://schemas.openxmlformats.org/officeDocument/2006/relationships/theme" Target="theme/theme1.xml"/><Relationship Id="rId8" Type="http://schemas.openxmlformats.org/officeDocument/2006/relationships/slideMaster" Target="slideMasters/slideMaster5.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 Target="slides/slide2.xml"/><Relationship Id="rId25" Type="http://schemas.openxmlformats.org/officeDocument/2006/relationships/slide" Target="slides/slide10.xml"/><Relationship Id="rId33" Type="http://schemas.openxmlformats.org/officeDocument/2006/relationships/slide" Target="slides/slide18.xml"/><Relationship Id="rId38" Type="http://schemas.openxmlformats.org/officeDocument/2006/relationships/slide" Target="slides/slide23.xml"/><Relationship Id="rId46" Type="http://schemas.openxmlformats.org/officeDocument/2006/relationships/presProps" Target="presProps.xml"/><Relationship Id="rId20" Type="http://schemas.openxmlformats.org/officeDocument/2006/relationships/slide" Target="slides/slide5.xml"/><Relationship Id="rId41" Type="http://schemas.openxmlformats.org/officeDocument/2006/relationships/slide" Target="slides/slide26.xml"/><Relationship Id="rId1" Type="http://schemas.openxmlformats.org/officeDocument/2006/relationships/customXml" Target="../customXml/item1.xml"/><Relationship Id="rId6" Type="http://schemas.openxmlformats.org/officeDocument/2006/relationships/slideMaster" Target="slideMasters/slideMaster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765"/>
            <a:ext cx="3037840" cy="464820"/>
          </a:xfrm>
          <a:prstGeom prst="rect">
            <a:avLst/>
          </a:prstGeom>
        </p:spPr>
        <p:txBody>
          <a:bodyPr vert="horz" lIns="93152" tIns="46576" rIns="93152" bIns="46576"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970939" y="0"/>
            <a:ext cx="3037840" cy="464820"/>
          </a:xfrm>
          <a:prstGeom prst="rect">
            <a:avLst/>
          </a:prstGeom>
        </p:spPr>
        <p:txBody>
          <a:bodyPr vert="horz" lIns="93152" tIns="46576" rIns="93152" bIns="46576" rtlCol="0"/>
          <a:lstStyle>
            <a:lvl1pPr algn="r">
              <a:defRPr sz="1200"/>
            </a:lvl1pPr>
          </a:lstStyle>
          <a:p>
            <a:fld id="{8C8D045D-9A66-44E7-900A-FC6D0BD4E54A}" type="datetime8">
              <a:rPr lang="en-US" smtClean="0">
                <a:latin typeface="Segoe UI" pitchFamily="34" charset="0"/>
              </a:rPr>
              <a:t>1/10/2020 9:12 AM</a:t>
            </a:fld>
            <a:endParaRPr lang="en-US">
              <a:latin typeface="Segoe UI" pitchFamily="34" charset="0"/>
            </a:endParaRPr>
          </a:p>
        </p:txBody>
      </p:sp>
      <p:sp>
        <p:nvSpPr>
          <p:cNvPr id="8" name="Footer Placeholder 7"/>
          <p:cNvSpPr>
            <a:spLocks noGrp="1"/>
          </p:cNvSpPr>
          <p:nvPr>
            <p:ph type="ftr" sz="quarter" idx="2"/>
          </p:nvPr>
        </p:nvSpPr>
        <p:spPr>
          <a:xfrm>
            <a:off x="1" y="8829967"/>
            <a:ext cx="5923788" cy="337974"/>
          </a:xfrm>
          <a:prstGeom prst="rect">
            <a:avLst/>
          </a:prstGeom>
        </p:spPr>
        <p:txBody>
          <a:bodyPr vert="horz" lIns="93152" tIns="46576" rIns="93152" bIns="46576" rtlCol="0" anchor="b"/>
          <a:lstStyle>
            <a:lvl1pPr algn="l">
              <a:defRPr sz="1200"/>
            </a:lvl1pPr>
          </a:lstStyle>
          <a:p>
            <a:pPr marL="405921" defTabSz="931208"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912106" y="8829967"/>
            <a:ext cx="1096672" cy="464820"/>
          </a:xfrm>
          <a:prstGeom prst="rect">
            <a:avLst/>
          </a:prstGeom>
        </p:spPr>
        <p:txBody>
          <a:bodyPr vert="horz" lIns="93152" tIns="46576" rIns="93152" bIns="46576"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3037840" cy="464820"/>
          </a:xfrm>
          <a:prstGeom prst="rect">
            <a:avLst/>
          </a:prstGeom>
        </p:spPr>
        <p:txBody>
          <a:bodyPr vert="horz" lIns="93152" tIns="46576" rIns="93152" bIns="46576"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406400" y="696913"/>
            <a:ext cx="6199188" cy="3486150"/>
          </a:xfrm>
          <a:prstGeom prst="rect">
            <a:avLst/>
          </a:prstGeom>
          <a:noFill/>
          <a:ln w="12700">
            <a:solidFill>
              <a:prstClr val="black"/>
            </a:solidFill>
          </a:ln>
        </p:spPr>
        <p:txBody>
          <a:bodyPr vert="horz" lIns="93152" tIns="46576" rIns="93152" bIns="46576" rtlCol="0" anchor="ctr"/>
          <a:lstStyle/>
          <a:p>
            <a:endParaRPr lang="en-US"/>
          </a:p>
        </p:txBody>
      </p:sp>
      <p:sp>
        <p:nvSpPr>
          <p:cNvPr id="10" name="Footer Placeholder 9"/>
          <p:cNvSpPr>
            <a:spLocks noGrp="1"/>
          </p:cNvSpPr>
          <p:nvPr>
            <p:ph type="ftr" sz="quarter" idx="4"/>
          </p:nvPr>
        </p:nvSpPr>
        <p:spPr>
          <a:xfrm>
            <a:off x="0" y="8831581"/>
            <a:ext cx="6052312" cy="361897"/>
          </a:xfrm>
          <a:prstGeom prst="rect">
            <a:avLst/>
          </a:prstGeom>
        </p:spPr>
        <p:txBody>
          <a:bodyPr vert="horz" lIns="93152" tIns="46576" rIns="93152" bIns="46576" rtlCol="0" anchor="b"/>
          <a:lstStyle>
            <a:lvl1pPr marL="582196" indent="0" algn="l">
              <a:defRPr sz="1200"/>
            </a:lvl1pPr>
          </a:lstStyle>
          <a:p>
            <a:pPr defTabSz="931208"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970939" y="0"/>
            <a:ext cx="3037840" cy="464820"/>
          </a:xfrm>
          <a:prstGeom prst="rect">
            <a:avLst/>
          </a:prstGeom>
        </p:spPr>
        <p:txBody>
          <a:bodyPr vert="horz" lIns="93152" tIns="46576" rIns="93152" bIns="46576" rtlCol="0"/>
          <a:lstStyle>
            <a:lvl1pPr algn="r">
              <a:defRPr sz="1200">
                <a:latin typeface="Segoe UI" pitchFamily="34" charset="0"/>
              </a:defRPr>
            </a:lvl1pPr>
          </a:lstStyle>
          <a:p>
            <a:fld id="{38EEC551-8CDA-4EB6-89BB-2A86C9F091C8}" type="datetime8">
              <a:rPr lang="en-US" smtClean="0"/>
              <a:t>1/10/2020 9:12 AM</a:t>
            </a:fld>
            <a:endParaRPr lang="en-US"/>
          </a:p>
        </p:txBody>
      </p:sp>
      <p:sp>
        <p:nvSpPr>
          <p:cNvPr id="12" name="Notes Placeholder 11"/>
          <p:cNvSpPr>
            <a:spLocks noGrp="1"/>
          </p:cNvSpPr>
          <p:nvPr>
            <p:ph type="body" sz="quarter" idx="3"/>
          </p:nvPr>
        </p:nvSpPr>
        <p:spPr>
          <a:xfrm>
            <a:off x="701040" y="4415791"/>
            <a:ext cx="5608320" cy="4183380"/>
          </a:xfrm>
          <a:prstGeom prst="rect">
            <a:avLst/>
          </a:prstGeom>
        </p:spPr>
        <p:txBody>
          <a:bodyPr vert="horz" lIns="93152" tIns="46576" rIns="93152" bIns="46576"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6040629" y="8829967"/>
            <a:ext cx="968149" cy="464820"/>
          </a:xfrm>
          <a:prstGeom prst="rect">
            <a:avLst/>
          </a:prstGeom>
        </p:spPr>
        <p:txBody>
          <a:bodyPr vert="horz" lIns="93152" tIns="46576" rIns="93152" bIns="46576"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31208"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1/10/2020 9:12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23904981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we go too far into the tool</a:t>
            </a:r>
          </a:p>
          <a:p>
            <a:r>
              <a:rPr lang="en-US" dirty="0"/>
              <a:t>Lets cover the environment that SQL DW operates</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31208"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1/10/2020 9:12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18508055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my design principles</a:t>
            </a:r>
          </a:p>
          <a:p>
            <a:endParaRPr lang="en-US" dirty="0"/>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31208"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1/10/2020 9:12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12</a:t>
            </a:fld>
            <a:endParaRPr lang="en-US"/>
          </a:p>
        </p:txBody>
      </p:sp>
    </p:spTree>
    <p:extLst>
      <p:ext uri="{BB962C8B-B14F-4D97-AF65-F5344CB8AC3E}">
        <p14:creationId xmlns:p14="http://schemas.microsoft.com/office/powerpoint/2010/main" val="2479510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my design principles</a:t>
            </a:r>
          </a:p>
          <a:p>
            <a:endParaRPr lang="en-US" dirty="0"/>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31208"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1/10/2020 9:12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8922566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my design principles</a:t>
            </a:r>
          </a:p>
          <a:p>
            <a:endParaRPr lang="en-US" dirty="0"/>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31208"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1/10/2020 9:12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14</a:t>
            </a:fld>
            <a:endParaRPr lang="en-US"/>
          </a:p>
        </p:txBody>
      </p:sp>
    </p:spTree>
    <p:extLst>
      <p:ext uri="{BB962C8B-B14F-4D97-AF65-F5344CB8AC3E}">
        <p14:creationId xmlns:p14="http://schemas.microsoft.com/office/powerpoint/2010/main" val="6345186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my design principles</a:t>
            </a:r>
          </a:p>
          <a:p>
            <a:endParaRPr lang="en-US" dirty="0"/>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31208"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1/10/2020 9:12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15</a:t>
            </a:fld>
            <a:endParaRPr lang="en-US"/>
          </a:p>
        </p:txBody>
      </p:sp>
    </p:spTree>
    <p:extLst>
      <p:ext uri="{BB962C8B-B14F-4D97-AF65-F5344CB8AC3E}">
        <p14:creationId xmlns:p14="http://schemas.microsoft.com/office/powerpoint/2010/main" val="3708453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my design principles</a:t>
            </a:r>
          </a:p>
          <a:p>
            <a:endParaRPr lang="en-US" dirty="0"/>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31208"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1/10/2020 9:12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16</a:t>
            </a:fld>
            <a:endParaRPr lang="en-US"/>
          </a:p>
        </p:txBody>
      </p:sp>
    </p:spTree>
    <p:extLst>
      <p:ext uri="{BB962C8B-B14F-4D97-AF65-F5344CB8AC3E}">
        <p14:creationId xmlns:p14="http://schemas.microsoft.com/office/powerpoint/2010/main" val="30478906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my design principles</a:t>
            </a:r>
          </a:p>
          <a:p>
            <a:endParaRPr lang="en-US" dirty="0"/>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31208"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1/10/2020 9:12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17</a:t>
            </a:fld>
            <a:endParaRPr lang="en-US"/>
          </a:p>
        </p:txBody>
      </p:sp>
    </p:spTree>
    <p:extLst>
      <p:ext uri="{BB962C8B-B14F-4D97-AF65-F5344CB8AC3E}">
        <p14:creationId xmlns:p14="http://schemas.microsoft.com/office/powerpoint/2010/main" val="1391670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my design principles</a:t>
            </a:r>
          </a:p>
          <a:p>
            <a:endParaRPr lang="en-US" dirty="0"/>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31208"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1/10/2020 9:12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18</a:t>
            </a:fld>
            <a:endParaRPr lang="en-US"/>
          </a:p>
        </p:txBody>
      </p:sp>
    </p:spTree>
    <p:extLst>
      <p:ext uri="{BB962C8B-B14F-4D97-AF65-F5344CB8AC3E}">
        <p14:creationId xmlns:p14="http://schemas.microsoft.com/office/powerpoint/2010/main" val="5754479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my design principles</a:t>
            </a:r>
          </a:p>
          <a:p>
            <a:endParaRPr lang="en-US" dirty="0"/>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31208"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1/10/2020 9:12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19</a:t>
            </a:fld>
            <a:endParaRPr lang="en-US"/>
          </a:p>
        </p:txBody>
      </p:sp>
    </p:spTree>
    <p:extLst>
      <p:ext uri="{BB962C8B-B14F-4D97-AF65-F5344CB8AC3E}">
        <p14:creationId xmlns:p14="http://schemas.microsoft.com/office/powerpoint/2010/main" val="1403445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we go too far into the tool</a:t>
            </a:r>
          </a:p>
          <a:p>
            <a:r>
              <a:rPr lang="en-US" dirty="0"/>
              <a:t>Lets cover the environment that SQL DW operates</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31208"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1/10/2020 9:12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20</a:t>
            </a:fld>
            <a:endParaRPr lang="en-US"/>
          </a:p>
        </p:txBody>
      </p:sp>
    </p:spTree>
    <p:extLst>
      <p:ext uri="{BB962C8B-B14F-4D97-AF65-F5344CB8AC3E}">
        <p14:creationId xmlns:p14="http://schemas.microsoft.com/office/powerpoint/2010/main" val="23726832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Overview</a:t>
            </a:r>
          </a:p>
          <a:p>
            <a:r>
              <a:rPr lang="en-US" dirty="0"/>
              <a:t>SQL DW Overview</a:t>
            </a:r>
          </a:p>
          <a:p>
            <a:r>
              <a:rPr lang="en-US" dirty="0"/>
              <a:t>Some Important features, </a:t>
            </a:r>
          </a:p>
        </p:txBody>
      </p:sp>
      <p:sp>
        <p:nvSpPr>
          <p:cNvPr id="4" name="Slide Number Placeholder 3"/>
          <p:cNvSpPr>
            <a:spLocks noGrp="1"/>
          </p:cNvSpPr>
          <p:nvPr>
            <p:ph type="sldNum" sz="quarter" idx="10"/>
          </p:nvPr>
        </p:nvSpPr>
        <p:spPr/>
        <p:txBody>
          <a:bodyPr/>
          <a:lstStyle/>
          <a:p>
            <a:pPr defTabSz="899458">
              <a:defRPr/>
            </a:pPr>
            <a:fld id="{0D5314FB-40E1-401E-A72F-D4D7E8FBD28D}" type="slidenum">
              <a:rPr lang="en-US" sz="1600">
                <a:solidFill>
                  <a:prstClr val="black"/>
                </a:solidFill>
                <a:latin typeface="Calibri" panose="020F0502020204030204"/>
              </a:rPr>
              <a:pPr defTabSz="899458">
                <a:defRPr/>
              </a:pPr>
              <a:t>2</a:t>
            </a:fld>
            <a:endParaRPr lang="en-US" sz="1600">
              <a:solidFill>
                <a:prstClr val="black"/>
              </a:solidFill>
              <a:latin typeface="Calibri" panose="020F0502020204030204"/>
            </a:endParaRPr>
          </a:p>
        </p:txBody>
      </p:sp>
    </p:spTree>
    <p:extLst>
      <p:ext uri="{BB962C8B-B14F-4D97-AF65-F5344CB8AC3E}">
        <p14:creationId xmlns:p14="http://schemas.microsoft.com/office/powerpoint/2010/main" val="337230564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pPr lvl="0"/>
            <a:r>
              <a:rPr lang="en-US" dirty="0"/>
              <a:t>Ingest and orchestrate data</a:t>
            </a:r>
          </a:p>
          <a:p>
            <a:pPr lvl="0"/>
            <a:r>
              <a:rPr lang="en-US" dirty="0"/>
              <a:t>Process and analyze it </a:t>
            </a:r>
          </a:p>
          <a:p>
            <a:pPr lvl="0"/>
            <a:r>
              <a:rPr lang="en-US" dirty="0"/>
              <a:t>Apply machine learning techniques</a:t>
            </a:r>
          </a:p>
          <a:p>
            <a:pPr lvl="0"/>
            <a:r>
              <a:rPr lang="en-US" dirty="0"/>
              <a:t>Enrich your analytics store</a:t>
            </a:r>
          </a:p>
          <a:p>
            <a:r>
              <a:rPr lang="en-US" dirty="0"/>
              <a:t> </a:t>
            </a:r>
          </a:p>
          <a:p>
            <a:r>
              <a:rPr lang="en-US" dirty="0"/>
              <a:t>All of this, while maintaining the security, SLAs and governance that you would expect from an enterprise-class solution.   </a:t>
            </a:r>
          </a:p>
          <a:p>
            <a:endParaRPr lang="en-US" dirty="0"/>
          </a:p>
        </p:txBody>
      </p:sp>
      <p:sp>
        <p:nvSpPr>
          <p:cNvPr id="4" name="Header Placeholder 3"/>
          <p:cNvSpPr>
            <a:spLocks noGrp="1"/>
          </p:cNvSpPr>
          <p:nvPr>
            <p:ph type="hdr" sz="quarter" idx="10"/>
          </p:nvPr>
        </p:nvSpPr>
        <p:spPr/>
        <p:txBody>
          <a:bodyPr/>
          <a:lstStyle/>
          <a:p>
            <a:pPr defTabSz="940701">
              <a:defRPr/>
            </a:pPr>
            <a:endParaRPr lang="en-US">
              <a:solidFill>
                <a:prstClr val="black"/>
              </a:solidFill>
            </a:endParaRPr>
          </a:p>
        </p:txBody>
      </p:sp>
      <p:sp>
        <p:nvSpPr>
          <p:cNvPr id="5" name="Footer Placeholder 4"/>
          <p:cNvSpPr>
            <a:spLocks noGrp="1"/>
          </p:cNvSpPr>
          <p:nvPr>
            <p:ph type="ftr" sz="quarter" idx="11"/>
          </p:nvPr>
        </p:nvSpPr>
        <p:spPr/>
        <p:txBody>
          <a:bodyPr/>
          <a:lstStyle/>
          <a:p>
            <a:pPr marL="587959" defTabSz="958293"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40701">
              <a:defRPr/>
            </a:pPr>
            <a:fld id="{386CE63F-9E7F-4C04-9D0D-FCA25A8E9E86}" type="datetime8">
              <a:rPr lang="en-US">
                <a:solidFill>
                  <a:prstClr val="black"/>
                </a:solidFill>
              </a:rPr>
              <a:pPr defTabSz="940701">
                <a:defRPr/>
              </a:pPr>
              <a:t>1/10/2020 9:12 AM</a:t>
            </a:fld>
            <a:endParaRPr lang="en-US">
              <a:solidFill>
                <a:prstClr val="black"/>
              </a:solidFill>
            </a:endParaRPr>
          </a:p>
        </p:txBody>
      </p:sp>
      <p:sp>
        <p:nvSpPr>
          <p:cNvPr id="7" name="Slide Number Placeholder 6"/>
          <p:cNvSpPr>
            <a:spLocks noGrp="1"/>
          </p:cNvSpPr>
          <p:nvPr>
            <p:ph type="sldNum" sz="quarter" idx="13"/>
          </p:nvPr>
        </p:nvSpPr>
        <p:spPr/>
        <p:txBody>
          <a:bodyPr/>
          <a:lstStyle/>
          <a:p>
            <a:pPr defTabSz="940701">
              <a:defRPr/>
            </a:pPr>
            <a:fld id="{B4008EB6-D09E-4580-8CD6-DDB14511944F}" type="slidenum">
              <a:rPr lang="en-US">
                <a:solidFill>
                  <a:prstClr val="black"/>
                </a:solidFill>
              </a:rPr>
              <a:pPr defTabSz="940701">
                <a:defRPr/>
              </a:pPr>
              <a:t>21</a:t>
            </a:fld>
            <a:endParaRPr lang="en-US">
              <a:solidFill>
                <a:prstClr val="black"/>
              </a:solidFill>
            </a:endParaRPr>
          </a:p>
        </p:txBody>
      </p:sp>
    </p:spTree>
    <p:extLst>
      <p:ext uri="{BB962C8B-B14F-4D97-AF65-F5344CB8AC3E}">
        <p14:creationId xmlns:p14="http://schemas.microsoft.com/office/powerpoint/2010/main" val="21575756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Engineer seems to have different definitions depending on if you are talking about strictly data or data science.</a:t>
            </a:r>
          </a:p>
          <a:p>
            <a:r>
              <a:rPr lang="en-US" dirty="0"/>
              <a:t>Guess what, if you are the person people point at if there is something is wrong with data in your organization, guess what, you are a Data Engineer. </a:t>
            </a:r>
          </a:p>
          <a:p>
            <a:r>
              <a:rPr lang="en-US" dirty="0"/>
              <a:t>Whether you are on prem, in the cloud or some where in between, you are a data engineer</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31208"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1/10/2020 9:20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22</a:t>
            </a:fld>
            <a:endParaRPr lang="en-US"/>
          </a:p>
        </p:txBody>
      </p:sp>
    </p:spTree>
    <p:extLst>
      <p:ext uri="{BB962C8B-B14F-4D97-AF65-F5344CB8AC3E}">
        <p14:creationId xmlns:p14="http://schemas.microsoft.com/office/powerpoint/2010/main" val="326675565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my design principles</a:t>
            </a:r>
          </a:p>
          <a:p>
            <a:endParaRPr lang="en-US" dirty="0"/>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31208"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1/10/2020 9:12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23</a:t>
            </a:fld>
            <a:endParaRPr lang="en-US"/>
          </a:p>
        </p:txBody>
      </p:sp>
    </p:spTree>
    <p:extLst>
      <p:ext uri="{BB962C8B-B14F-4D97-AF65-F5344CB8AC3E}">
        <p14:creationId xmlns:p14="http://schemas.microsoft.com/office/powerpoint/2010/main" val="10066977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400" b="1" dirty="0">
                <a:ea typeface="ＭＳ Ｐゴシック" charset="0"/>
                <a:cs typeface="ＭＳ Ｐゴシック" charset="0"/>
              </a:rPr>
              <a:t>SQL Operates in this environment – Part of the entire infrastructure</a:t>
            </a:r>
          </a:p>
          <a:p>
            <a:r>
              <a:rPr lang="en-US" dirty="0"/>
              <a:t>Security, Blob storage, ADF, AI, Storage, compute Over the infrastructure</a:t>
            </a:r>
          </a:p>
          <a:p>
            <a:endParaRPr lang="en-US" dirty="0"/>
          </a:p>
          <a:p>
            <a:r>
              <a:rPr lang="en-US" dirty="0"/>
              <a:t>The key point is that it is an integrated platform.</a:t>
            </a:r>
          </a:p>
          <a:p>
            <a:endParaRPr lang="en-US" dirty="0"/>
          </a:p>
          <a:p>
            <a:r>
              <a:rPr lang="en-US" dirty="0"/>
              <a:t>You have to know a little about a lot – at a minimum</a:t>
            </a:r>
          </a:p>
          <a:p>
            <a:endParaRPr lang="en-US" dirty="0"/>
          </a:p>
          <a:p>
            <a:r>
              <a:rPr lang="en-US" dirty="0"/>
              <a:t>We are covering SQL DW in this session.</a:t>
            </a:r>
          </a:p>
          <a:p>
            <a:endParaRPr lang="en-US" dirty="0"/>
          </a:p>
          <a:p>
            <a:r>
              <a:rPr lang="en-US" dirty="0"/>
              <a:t>Anyone getting their certifications?</a:t>
            </a:r>
          </a:p>
        </p:txBody>
      </p:sp>
      <p:sp>
        <p:nvSpPr>
          <p:cNvPr id="4" name="Slide Number Placeholder 3"/>
          <p:cNvSpPr>
            <a:spLocks noGrp="1"/>
          </p:cNvSpPr>
          <p:nvPr>
            <p:ph type="sldNum" sz="quarter" idx="10"/>
          </p:nvPr>
        </p:nvSpPr>
        <p:spPr/>
        <p:txBody>
          <a:bodyPr/>
          <a:lstStyle/>
          <a:p>
            <a:pPr defTabSz="931516">
              <a:defRPr/>
            </a:pPr>
            <a:fld id="{01EFE40D-E08A-464F-96D6-CEB0B2DD69BC}" type="slidenum">
              <a:rPr lang="en-US" sz="1700" kern="0">
                <a:solidFill>
                  <a:sysClr val="windowText" lastClr="000000"/>
                </a:solidFill>
                <a:latin typeface="Calibri" panose="020F0502020204030204"/>
              </a:rPr>
              <a:pPr defTabSz="931516">
                <a:defRPr/>
              </a:pPr>
              <a:t>24</a:t>
            </a:fld>
            <a:endParaRPr lang="en-US" sz="1700" kern="0">
              <a:solidFill>
                <a:sysClr val="windowText" lastClr="000000"/>
              </a:solidFill>
              <a:latin typeface="Calibri" panose="020F0502020204030204"/>
            </a:endParaRPr>
          </a:p>
        </p:txBody>
      </p:sp>
    </p:spTree>
    <p:extLst>
      <p:ext uri="{BB962C8B-B14F-4D97-AF65-F5344CB8AC3E}">
        <p14:creationId xmlns:p14="http://schemas.microsoft.com/office/powerpoint/2010/main" val="294453412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main service portfolio, we will see how these combine into different delivery models or as </a:t>
            </a:r>
          </a:p>
          <a:p>
            <a:endParaRPr lang="en-US" dirty="0"/>
          </a:p>
          <a:p>
            <a:r>
              <a:rPr lang="en-US" dirty="0"/>
              <a:t>we call them, Data Solution Architectures</a:t>
            </a:r>
          </a:p>
          <a:p>
            <a:endParaRPr lang="en-US" dirty="0"/>
          </a:p>
          <a:p>
            <a:r>
              <a:rPr lang="en-US" dirty="0"/>
              <a:t>Divided up into these areas. Devices, ……..</a:t>
            </a:r>
          </a:p>
        </p:txBody>
      </p:sp>
      <p:sp>
        <p:nvSpPr>
          <p:cNvPr id="4" name="Slide Number Placeholder 3"/>
          <p:cNvSpPr>
            <a:spLocks noGrp="1"/>
          </p:cNvSpPr>
          <p:nvPr>
            <p:ph type="sldNum" sz="quarter" idx="10"/>
          </p:nvPr>
        </p:nvSpPr>
        <p:spPr/>
        <p:txBody>
          <a:bodyPr/>
          <a:lstStyle/>
          <a:p>
            <a:pPr defTabSz="931516">
              <a:defRPr/>
            </a:pPr>
            <a:fld id="{9BBFEEBF-3471-4CCD-B57B-FE8956F7C58F}" type="slidenum">
              <a:rPr lang="nl-NL">
                <a:solidFill>
                  <a:prstClr val="black"/>
                </a:solidFill>
                <a:latin typeface="Calibri" panose="020F0502020204030204"/>
              </a:rPr>
              <a:pPr defTabSz="931516">
                <a:defRPr/>
              </a:pPr>
              <a:t>25</a:t>
            </a:fld>
            <a:endParaRPr lang="nl-NL">
              <a:solidFill>
                <a:prstClr val="black"/>
              </a:solidFill>
              <a:latin typeface="Calibri" panose="020F0502020204030204"/>
            </a:endParaRPr>
          </a:p>
        </p:txBody>
      </p:sp>
    </p:spTree>
    <p:extLst>
      <p:ext uri="{BB962C8B-B14F-4D97-AF65-F5344CB8AC3E}">
        <p14:creationId xmlns:p14="http://schemas.microsoft.com/office/powerpoint/2010/main" val="54284995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like using this diagram with many of my presentations.   The solution is some combination of the following into a </a:t>
            </a:r>
            <a:r>
              <a:rPr lang="en-US" b="1" dirty="0"/>
              <a:t>Solution Architecture</a:t>
            </a:r>
          </a:p>
          <a:p>
            <a:endParaRPr lang="en-US" dirty="0"/>
          </a:p>
          <a:p>
            <a:r>
              <a:rPr lang="en-US" dirty="0"/>
              <a:t>We will combine them into the following “Pick List”</a:t>
            </a:r>
          </a:p>
          <a:p>
            <a:r>
              <a:rPr lang="en-US" dirty="0"/>
              <a:t>As you come up with solutions, you pick and choose from this list</a:t>
            </a:r>
          </a:p>
          <a:p>
            <a:r>
              <a:rPr lang="en-US" dirty="0"/>
              <a:t>This is limited.</a:t>
            </a:r>
          </a:p>
        </p:txBody>
      </p:sp>
      <p:sp>
        <p:nvSpPr>
          <p:cNvPr id="4" name="Slide Number Placeholder 3"/>
          <p:cNvSpPr>
            <a:spLocks noGrp="1"/>
          </p:cNvSpPr>
          <p:nvPr>
            <p:ph type="sldNum" sz="quarter" idx="5"/>
          </p:nvPr>
        </p:nvSpPr>
        <p:spPr/>
        <p:txBody>
          <a:bodyPr/>
          <a:lstStyle/>
          <a:p>
            <a:fld id="{3A1FBFEC-2250-4DF7-B6AC-D349790A062A}" type="slidenum">
              <a:rPr lang="en-US" smtClean="0"/>
              <a:t>26</a:t>
            </a:fld>
            <a:endParaRPr lang="en-US"/>
          </a:p>
        </p:txBody>
      </p:sp>
    </p:spTree>
    <p:extLst>
      <p:ext uri="{BB962C8B-B14F-4D97-AF65-F5344CB8AC3E}">
        <p14:creationId xmlns:p14="http://schemas.microsoft.com/office/powerpoint/2010/main" val="68275225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Even when you look at Azure, there are so many technologies, difficult to make the right choices</a:t>
            </a:r>
          </a:p>
          <a:p>
            <a:r>
              <a:rPr lang="en-US" dirty="0"/>
              <a:t>What do you choose?</a:t>
            </a:r>
          </a:p>
          <a:p>
            <a:endParaRPr lang="en-US" dirty="0"/>
          </a:p>
          <a:p>
            <a:r>
              <a:rPr lang="en-US" dirty="0"/>
              <a:t>DEMO – Go to site</a:t>
            </a:r>
          </a:p>
          <a:p>
            <a:r>
              <a:rPr lang="en-US" dirty="0"/>
              <a:t>Give credit to the community</a:t>
            </a:r>
          </a:p>
        </p:txBody>
      </p:sp>
      <p:sp>
        <p:nvSpPr>
          <p:cNvPr id="4" name="Slide Number Placeholder 3"/>
          <p:cNvSpPr>
            <a:spLocks noGrp="1"/>
          </p:cNvSpPr>
          <p:nvPr>
            <p:ph type="sldNum" sz="quarter" idx="5"/>
          </p:nvPr>
        </p:nvSpPr>
        <p:spPr/>
        <p:txBody>
          <a:bodyPr/>
          <a:lstStyle/>
          <a:p>
            <a:fld id="{3A1FBFEC-2250-4DF7-B6AC-D349790A062A}" type="slidenum">
              <a:rPr lang="en-US" smtClean="0"/>
              <a:t>27</a:t>
            </a:fld>
            <a:endParaRPr lang="en-US"/>
          </a:p>
        </p:txBody>
      </p:sp>
    </p:spTree>
    <p:extLst>
      <p:ext uri="{BB962C8B-B14F-4D97-AF65-F5344CB8AC3E}">
        <p14:creationId xmlns:p14="http://schemas.microsoft.com/office/powerpoint/2010/main" val="2421824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we go too far into the tool</a:t>
            </a:r>
          </a:p>
          <a:p>
            <a:r>
              <a:rPr lang="en-US" dirty="0"/>
              <a:t>Lets cover the environment that SQL DW operates</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31208"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1/10/2020 9:12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27483474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Engineer seems to have different definitions depending on if you are talking about </a:t>
            </a:r>
            <a:r>
              <a:rPr lang="en-US" dirty="0" err="1"/>
              <a:t>stictly</a:t>
            </a:r>
            <a:r>
              <a:rPr lang="en-US" dirty="0"/>
              <a:t> data or data science.</a:t>
            </a:r>
          </a:p>
          <a:p>
            <a:r>
              <a:rPr lang="en-US" dirty="0"/>
              <a:t>Guess what, if you are the person people point at if there is </a:t>
            </a:r>
            <a:r>
              <a:rPr lang="en-US" dirty="0" err="1"/>
              <a:t>somethign</a:t>
            </a:r>
            <a:r>
              <a:rPr lang="en-US" dirty="0"/>
              <a:t> is wrong with data in your organization, guess what, you are a Data Engineer. </a:t>
            </a:r>
          </a:p>
          <a:p>
            <a:r>
              <a:rPr lang="en-US" dirty="0" err="1"/>
              <a:t>Wether</a:t>
            </a:r>
            <a:r>
              <a:rPr lang="en-US" dirty="0"/>
              <a:t> you are on prem, in the cloud or some where in between, you are a data engineer</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31208"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1/10/2020 9:12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39796863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Engineer seems to have different definitions depending on if you are talking about strictly data or data science.</a:t>
            </a:r>
          </a:p>
          <a:p>
            <a:r>
              <a:rPr lang="en-US" dirty="0"/>
              <a:t>Guess what, if you are the person people point at if there is something is wrong with data in your organization, guess what, you are a Data Engineer. </a:t>
            </a:r>
          </a:p>
          <a:p>
            <a:r>
              <a:rPr lang="en-US" dirty="0"/>
              <a:t>Whether you are on prem, in the cloud or some where in between, you are a data engineer</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31208"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1/10/2020 9:12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14300213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SQL DW as the hub Cubes are the spike</a:t>
            </a:r>
          </a:p>
          <a:p>
            <a:endParaRPr lang="en-US" dirty="0"/>
          </a:p>
          <a:p>
            <a:r>
              <a:rPr lang="en-US" dirty="0"/>
              <a:t>Siloed data marts can lead to incomplete information and additional headcount cost. </a:t>
            </a:r>
          </a:p>
          <a:p>
            <a:r>
              <a:rPr lang="en-US" dirty="0"/>
              <a:t>A monolithic data warehouse has inherent limits. </a:t>
            </a:r>
          </a:p>
          <a:p>
            <a:endParaRPr lang="en-US" dirty="0"/>
          </a:p>
          <a:p>
            <a:r>
              <a:rPr lang="en-US" dirty="0"/>
              <a:t>hub-and-spoke architecture where SQL Data Warehouse acts as a hub for the data marts. </a:t>
            </a:r>
          </a:p>
          <a:p>
            <a:r>
              <a:rPr lang="en-US" dirty="0"/>
              <a:t>Integrate Azure Functions to fully leverage the elasticity of SQL Data Warehouse with </a:t>
            </a:r>
            <a:r>
              <a:rPr lang="en-US" dirty="0" err="1"/>
              <a:t>autoscale</a:t>
            </a:r>
            <a:r>
              <a:rPr lang="en-US" dirty="0"/>
              <a:t> capabilities. </a:t>
            </a:r>
          </a:p>
          <a:p>
            <a:endParaRPr lang="en-US" dirty="0"/>
          </a:p>
          <a:p>
            <a:r>
              <a:rPr lang="en-US" dirty="0"/>
              <a:t>Key – All </a:t>
            </a:r>
            <a:r>
              <a:rPr lang="en-US" dirty="0" err="1"/>
              <a:t>queryes</a:t>
            </a:r>
            <a:r>
              <a:rPr lang="en-US" dirty="0"/>
              <a:t> are answered in a timely fashion.</a:t>
            </a:r>
          </a:p>
          <a:p>
            <a:r>
              <a:rPr lang="en-US" dirty="0"/>
              <a:t>Not all queries are created equal</a:t>
            </a:r>
          </a:p>
          <a:p>
            <a:r>
              <a:rPr lang="en-US" dirty="0"/>
              <a:t>Do you need the power of MPP?   </a:t>
            </a:r>
          </a:p>
          <a:p>
            <a:r>
              <a:rPr lang="en-US" dirty="0"/>
              <a:t>Subject area data marts, Cubes for Power BI</a:t>
            </a:r>
          </a:p>
        </p:txBody>
      </p:sp>
      <p:sp>
        <p:nvSpPr>
          <p:cNvPr id="4" name="Slide Number Placeholder 3"/>
          <p:cNvSpPr>
            <a:spLocks noGrp="1"/>
          </p:cNvSpPr>
          <p:nvPr>
            <p:ph type="sldNum" sz="quarter" idx="10"/>
          </p:nvPr>
        </p:nvSpPr>
        <p:spPr/>
        <p:txBody>
          <a:bodyPr/>
          <a:lstStyle/>
          <a:p>
            <a:pPr defTabSz="931516">
              <a:defRPr/>
            </a:pPr>
            <a:fld id="{4484ABEE-72D2-4711-B507-13A06E438805}" type="slidenum">
              <a:rPr lang="en-US">
                <a:solidFill>
                  <a:prstClr val="black"/>
                </a:solidFill>
                <a:latin typeface="Calibri" panose="020F0502020204030204"/>
              </a:rPr>
              <a:pPr defTabSz="931516">
                <a:defRPr/>
              </a:pPr>
              <a:t>6</a:t>
            </a:fld>
            <a:endParaRPr lang="en-US" dirty="0">
              <a:solidFill>
                <a:prstClr val="black"/>
              </a:solidFill>
              <a:latin typeface="Calibri" panose="020F0502020204030204"/>
            </a:endParaRPr>
          </a:p>
        </p:txBody>
      </p:sp>
    </p:spTree>
    <p:extLst>
      <p:ext uri="{BB962C8B-B14F-4D97-AF65-F5344CB8AC3E}">
        <p14:creationId xmlns:p14="http://schemas.microsoft.com/office/powerpoint/2010/main" val="12565074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Engineer seems to have different definitions depending on if you are talking about </a:t>
            </a:r>
            <a:r>
              <a:rPr lang="en-US" dirty="0" err="1"/>
              <a:t>stictly</a:t>
            </a:r>
            <a:r>
              <a:rPr lang="en-US" dirty="0"/>
              <a:t> data or data science.</a:t>
            </a:r>
          </a:p>
          <a:p>
            <a:r>
              <a:rPr lang="en-US" dirty="0"/>
              <a:t>Guess what, if you are the person people point at if there is </a:t>
            </a:r>
            <a:r>
              <a:rPr lang="en-US" dirty="0" err="1"/>
              <a:t>somethign</a:t>
            </a:r>
            <a:r>
              <a:rPr lang="en-US" dirty="0"/>
              <a:t> is wrong with data in your organization, guess what, you are a Data Engineer. </a:t>
            </a:r>
          </a:p>
          <a:p>
            <a:r>
              <a:rPr lang="en-US" dirty="0" err="1"/>
              <a:t>Wether</a:t>
            </a:r>
            <a:r>
              <a:rPr lang="en-US" dirty="0"/>
              <a:t> you are on prem, in the cloud or some where in between, you are a data engineer</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31208"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1/10/2020 9:12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28160270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Engineer seems to have different definitions depending on if you are talking about </a:t>
            </a:r>
            <a:r>
              <a:rPr lang="en-US" dirty="0" err="1"/>
              <a:t>stictly</a:t>
            </a:r>
            <a:r>
              <a:rPr lang="en-US" dirty="0"/>
              <a:t> data or data science.</a:t>
            </a:r>
          </a:p>
          <a:p>
            <a:r>
              <a:rPr lang="en-US" dirty="0"/>
              <a:t>Guess what, if you are the person people point at if there is </a:t>
            </a:r>
            <a:r>
              <a:rPr lang="en-US" dirty="0" err="1"/>
              <a:t>somethign</a:t>
            </a:r>
            <a:r>
              <a:rPr lang="en-US" dirty="0"/>
              <a:t> is wrong with data in your organization, guess what, you are a Data Engineer. </a:t>
            </a:r>
          </a:p>
          <a:p>
            <a:r>
              <a:rPr lang="en-US" dirty="0" err="1"/>
              <a:t>Wether</a:t>
            </a:r>
            <a:r>
              <a:rPr lang="en-US" dirty="0"/>
              <a:t> you are on prem, in the cloud or some where in between, you are a data engineer</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31208"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1/10/2020 9:12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10578537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does that look like?</a:t>
            </a:r>
          </a:p>
          <a:p>
            <a:r>
              <a:rPr lang="en-US" dirty="0"/>
              <a:t>Data Engineering here is not about moving data, but security and access</a:t>
            </a:r>
          </a:p>
          <a:p>
            <a:r>
              <a:rPr lang="en-US" dirty="0"/>
              <a:t>Whether it is on prem or in the cloud</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31208"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1/10/2020 9:12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10</a:t>
            </a:fld>
            <a:endParaRPr lang="en-US"/>
          </a:p>
        </p:txBody>
      </p:sp>
    </p:spTree>
    <p:extLst>
      <p:ext uri="{BB962C8B-B14F-4D97-AF65-F5344CB8AC3E}">
        <p14:creationId xmlns:p14="http://schemas.microsoft.com/office/powerpoint/2010/main" val="250797492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5.emf"/><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Master" Target="../slideMasters/slideMaster6.xml"/><Relationship Id="rId4" Type="http://schemas.openxmlformats.org/officeDocument/2006/relationships/image" Target="../media/image38.jpg"/></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Master" Target="../slideMasters/slideMaster6.xml"/><Relationship Id="rId4" Type="http://schemas.openxmlformats.org/officeDocument/2006/relationships/image" Target="../media/image38.jpg"/></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Master" Target="../slideMasters/slideMaster6.xml"/><Relationship Id="rId4" Type="http://schemas.openxmlformats.org/officeDocument/2006/relationships/image" Target="../media/image38.jpg"/></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7.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Master" Target="../slideMasters/slideMaster7.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emf"/><Relationship Id="rId1" Type="http://schemas.openxmlformats.org/officeDocument/2006/relationships/slideMaster" Target="../slideMasters/slideMaster7.xml"/></Relationships>
</file>

<file path=ppt/slideLayouts/_rels/slideLayout16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jpeg"/><Relationship Id="rId1" Type="http://schemas.openxmlformats.org/officeDocument/2006/relationships/slideMaster" Target="../slideMasters/slideMaster7.xml"/><Relationship Id="rId4" Type="http://schemas.openxmlformats.org/officeDocument/2006/relationships/image" Target="../media/image45.emf"/></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Master" Target="../slideMasters/slideMaster8.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31.emf"/><Relationship Id="rId1" Type="http://schemas.openxmlformats.org/officeDocument/2006/relationships/slideMaster" Target="../slideMasters/slideMaster9.xml"/><Relationship Id="rId5" Type="http://schemas.openxmlformats.org/officeDocument/2006/relationships/image" Target="../media/image52.png"/><Relationship Id="rId4" Type="http://schemas.openxmlformats.org/officeDocument/2006/relationships/image" Target="../media/image51.svg"/></Relationships>
</file>

<file path=ppt/slideLayouts/_rels/slideLayout19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Master" Target="../slideMasters/slideMaster9.xml"/><Relationship Id="rId4" Type="http://schemas.openxmlformats.org/officeDocument/2006/relationships/image" Target="../media/image31.emf"/></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Master" Target="../slideMasters/slideMaster9.xml"/><Relationship Id="rId4" Type="http://schemas.openxmlformats.org/officeDocument/2006/relationships/image" Target="../media/image55.png"/></Relationships>
</file>

<file path=ppt/slideLayouts/_rels/slideLayout20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Master" Target="../slideMasters/slideMaster9.xml"/><Relationship Id="rId4" Type="http://schemas.openxmlformats.org/officeDocument/2006/relationships/image" Target="../media/image58.png"/></Relationships>
</file>

<file path=ppt/slideLayouts/_rels/slideLayout20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Master" Target="../slideMasters/slideMaster9.xml"/></Relationships>
</file>

<file path=ppt/slideLayouts/_rels/slideLayout20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Master" Target="../slideMasters/slideMaster9.xml"/></Relationships>
</file>

<file path=ppt/slideLayouts/_rels/slideLayout20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Master" Target="../slideMasters/slideMaster9.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7.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Master" Target="../slideMasters/slideMaster9.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31.emf"/><Relationship Id="rId1" Type="http://schemas.openxmlformats.org/officeDocument/2006/relationships/slideMaster" Target="../slideMasters/slideMaster11.xml"/><Relationship Id="rId4" Type="http://schemas.openxmlformats.org/officeDocument/2006/relationships/image" Target="../media/image60.svg"/></Relationships>
</file>

<file path=ppt/slideLayouts/_rels/slideLayout222.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Master" Target="../slideMasters/slideMaster11.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Master" Target="../slideMasters/slideMaster11.xml"/></Relationships>
</file>

<file path=ppt/slideLayouts/_rels/slideLayout23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Master" Target="../slideMasters/slideMaster11.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7.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Master" Target="../slideMasters/slideMaster11.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9.xml.rels><?xml version="1.0" encoding="UTF-8" standalone="yes"?>
<Relationships xmlns="http://schemas.openxmlformats.org/package/2006/relationships"><Relationship Id="rId2" Type="http://schemas.openxmlformats.org/officeDocument/2006/relationships/image" Target="../media/image62.emf"/><Relationship Id="rId1" Type="http://schemas.openxmlformats.org/officeDocument/2006/relationships/slideMaster" Target="../slideMasters/slideMaster1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2" Type="http://schemas.openxmlformats.org/officeDocument/2006/relationships/image" Target="../media/image63.emf"/><Relationship Id="rId1" Type="http://schemas.openxmlformats.org/officeDocument/2006/relationships/slideMaster" Target="../slideMasters/slideMaster12.xml"/></Relationships>
</file>

<file path=ppt/slideLayouts/_rels/slideLayout241.xml.rels><?xml version="1.0" encoding="UTF-8" standalone="yes"?>
<Relationships xmlns="http://schemas.openxmlformats.org/package/2006/relationships"><Relationship Id="rId3" Type="http://schemas.openxmlformats.org/officeDocument/2006/relationships/image" Target="../media/image62.emf"/><Relationship Id="rId2" Type="http://schemas.openxmlformats.org/officeDocument/2006/relationships/image" Target="../media/image64.jpeg"/><Relationship Id="rId1" Type="http://schemas.openxmlformats.org/officeDocument/2006/relationships/slideMaster" Target="../slideMasters/slideMaster12.xml"/></Relationships>
</file>

<file path=ppt/slideLayouts/_rels/slideLayout242.xml.rels><?xml version="1.0" encoding="UTF-8" standalone="yes"?>
<Relationships xmlns="http://schemas.openxmlformats.org/package/2006/relationships"><Relationship Id="rId3" Type="http://schemas.openxmlformats.org/officeDocument/2006/relationships/image" Target="../media/image62.emf"/><Relationship Id="rId2" Type="http://schemas.openxmlformats.org/officeDocument/2006/relationships/image" Target="../media/image65.tiff"/><Relationship Id="rId1" Type="http://schemas.openxmlformats.org/officeDocument/2006/relationships/slideMaster" Target="../slideMasters/slideMaster12.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7.xml.rels><?xml version="1.0" encoding="UTF-8" standalone="yes"?>
<Relationships xmlns="http://schemas.openxmlformats.org/package/2006/relationships"><Relationship Id="rId3" Type="http://schemas.openxmlformats.org/officeDocument/2006/relationships/image" Target="../media/image67.jpg"/><Relationship Id="rId2" Type="http://schemas.openxmlformats.org/officeDocument/2006/relationships/image" Target="../media/image66.jpg"/><Relationship Id="rId1" Type="http://schemas.openxmlformats.org/officeDocument/2006/relationships/slideMaster" Target="../slideMasters/slideMaster12.xml"/><Relationship Id="rId4" Type="http://schemas.openxmlformats.org/officeDocument/2006/relationships/image" Target="../media/image68.jpg"/></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2.xml.rels><?xml version="1.0" encoding="UTF-8" standalone="yes"?>
<Relationships xmlns="http://schemas.openxmlformats.org/package/2006/relationships"><Relationship Id="rId2" Type="http://schemas.openxmlformats.org/officeDocument/2006/relationships/image" Target="../media/image69.jpg"/><Relationship Id="rId1" Type="http://schemas.openxmlformats.org/officeDocument/2006/relationships/slideMaster" Target="../slideMasters/slideMaster12.xml"/></Relationships>
</file>

<file path=ppt/slideLayouts/_rels/slideLayout253.xml.rels><?xml version="1.0" encoding="UTF-8" standalone="yes"?>
<Relationships xmlns="http://schemas.openxmlformats.org/package/2006/relationships"><Relationship Id="rId3" Type="http://schemas.openxmlformats.org/officeDocument/2006/relationships/image" Target="../media/image71.jpg"/><Relationship Id="rId2" Type="http://schemas.openxmlformats.org/officeDocument/2006/relationships/image" Target="../media/image70.jpg"/><Relationship Id="rId1" Type="http://schemas.openxmlformats.org/officeDocument/2006/relationships/slideMaster" Target="../slideMasters/slideMaster12.xml"/><Relationship Id="rId4" Type="http://schemas.openxmlformats.org/officeDocument/2006/relationships/image" Target="../media/image72.jpg"/></Relationships>
</file>

<file path=ppt/slideLayouts/_rels/slideLayout254.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Master" Target="../slideMasters/slideMaster12.xml"/></Relationships>
</file>

<file path=ppt/slideLayouts/_rels/slideLayout255.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Master" Target="../slideMasters/slideMaster12.xml"/></Relationships>
</file>

<file path=ppt/slideLayouts/_rels/slideLayout256.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Master" Target="../slideMasters/slideMaster1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9.xml.rels><?xml version="1.0" encoding="UTF-8" standalone="yes"?>
<Relationships xmlns="http://schemas.openxmlformats.org/package/2006/relationships"><Relationship Id="rId2" Type="http://schemas.openxmlformats.org/officeDocument/2006/relationships/image" Target="../media/image63.emf"/><Relationship Id="rId1" Type="http://schemas.openxmlformats.org/officeDocument/2006/relationships/slideMaster" Target="../slideMasters/slideMaster1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3.emf"/><Relationship Id="rId1" Type="http://schemas.openxmlformats.org/officeDocument/2006/relationships/slideMaster" Target="../slideMasters/slideMaster3.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3.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3.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4.png"/><Relationship Id="rId7" Type="http://schemas.openxmlformats.org/officeDocument/2006/relationships/image" Target="../media/image16.png"/><Relationship Id="rId2" Type="http://schemas.openxmlformats.org/officeDocument/2006/relationships/image" Target="../media/image19.jpg"/><Relationship Id="rId1" Type="http://schemas.openxmlformats.org/officeDocument/2006/relationships/slideMaster" Target="../slideMasters/slideMaster3.xml"/><Relationship Id="rId6" Type="http://schemas.openxmlformats.org/officeDocument/2006/relationships/image" Target="../media/image13.png"/><Relationship Id="rId5" Type="http://schemas.openxmlformats.org/officeDocument/2006/relationships/image" Target="../media/image17.png"/><Relationship Id="rId4" Type="http://schemas.openxmlformats.org/officeDocument/2006/relationships/image" Target="../media/image15.png"/></Relationships>
</file>

<file path=ppt/slideLayouts/_rels/slideLayout53.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3.png"/><Relationship Id="rId7" Type="http://schemas.openxmlformats.org/officeDocument/2006/relationships/image" Target="../media/image20.png"/><Relationship Id="rId2" Type="http://schemas.openxmlformats.org/officeDocument/2006/relationships/image" Target="../media/image21.jpg"/><Relationship Id="rId1" Type="http://schemas.openxmlformats.org/officeDocument/2006/relationships/slideMaster" Target="../slideMasters/slideMaster3.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4.png"/></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6.png"/><Relationship Id="rId2" Type="http://schemas.openxmlformats.org/officeDocument/2006/relationships/image" Target="../media/image22.jpg"/><Relationship Id="rId1" Type="http://schemas.openxmlformats.org/officeDocument/2006/relationships/slideMaster" Target="../slideMasters/slideMaster3.xml"/><Relationship Id="rId6" Type="http://schemas.openxmlformats.org/officeDocument/2006/relationships/image" Target="../media/image17.png"/><Relationship Id="rId5" Type="http://schemas.openxmlformats.org/officeDocument/2006/relationships/image" Target="../media/image15.png"/><Relationship Id="rId4" Type="http://schemas.openxmlformats.org/officeDocument/2006/relationships/image" Target="../media/image14.png"/></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5.png"/><Relationship Id="rId2" Type="http://schemas.openxmlformats.org/officeDocument/2006/relationships/image" Target="../media/image23.jpeg"/><Relationship Id="rId1" Type="http://schemas.openxmlformats.org/officeDocument/2006/relationships/slideMaster" Target="../slideMasters/slideMaster3.xml"/><Relationship Id="rId6" Type="http://schemas.openxmlformats.org/officeDocument/2006/relationships/image" Target="../media/image17.png"/><Relationship Id="rId5" Type="http://schemas.openxmlformats.org/officeDocument/2006/relationships/image" Target="../media/image20.png"/><Relationship Id="rId4" Type="http://schemas.openxmlformats.org/officeDocument/2006/relationships/image" Target="../media/image16.png"/></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3.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6.png"/><Relationship Id="rId1" Type="http://schemas.openxmlformats.org/officeDocument/2006/relationships/slideMaster" Target="../slideMasters/slideMaster3.xml"/><Relationship Id="rId4" Type="http://schemas.openxmlformats.org/officeDocument/2006/relationships/image" Target="../media/image17.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5.emf"/><Relationship Id="rId1" Type="http://schemas.openxmlformats.org/officeDocument/2006/relationships/slideMaster" Target="../slideMasters/slideMaster5.xml"/><Relationship Id="rId4" Type="http://schemas.openxmlformats.org/officeDocument/2006/relationships/image" Target="../media/image29.png"/></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30.jpg"/><Relationship Id="rId1" Type="http://schemas.openxmlformats.org/officeDocument/2006/relationships/slideMaster" Target="../slideMasters/slideMaster5.xml"/><Relationship Id="rId4" Type="http://schemas.openxmlformats.org/officeDocument/2006/relationships/image" Target="../media/image32.png"/></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white">
          <a:xfrm>
            <a:off x="468308" y="479425"/>
            <a:ext cx="1448129" cy="310896"/>
            <a:chOff x="457200" y="1643393"/>
            <a:chExt cx="4492753" cy="964540"/>
          </a:xfrm>
        </p:grpSpPr>
        <p:pic>
          <p:nvPicPr>
            <p:cNvPr id="6" name="Picture 5"/>
            <p:cNvPicPr>
              <a:picLocks noChangeAspect="1"/>
            </p:cNvPicPr>
            <p:nvPr/>
          </p:nvPicPr>
          <p:blipFill>
            <a:blip r:embed="rId3"/>
            <a:stretch>
              <a:fillRect/>
            </a:stretch>
          </p:blipFill>
          <p:spPr bwMode="white">
            <a:xfrm>
              <a:off x="457200" y="1643393"/>
              <a:ext cx="964540" cy="964540"/>
            </a:xfrm>
            <a:prstGeom prst="rect">
              <a:avLst/>
            </a:prstGeom>
          </p:spPr>
        </p:pic>
        <p:sp>
          <p:nvSpPr>
            <p:cNvPr id="8" name="Freeform 12"/>
            <p:cNvSpPr>
              <a:spLocks noEditPoints="1"/>
            </p:cNvSpPr>
            <p:nvPr/>
          </p:nvSpPr>
          <p:spPr bwMode="white">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176060096"/>
      </p:ext>
    </p:extLst>
  </p:cSld>
  <p:clrMapOvr>
    <a:masterClrMapping/>
  </p:clrMapOvr>
  <p:transition>
    <p:fade/>
  </p:transition>
  <p:extLst>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Blank Accent Color 1">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6023449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9414663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hasCustomPrompt="1"/>
          </p:nvPr>
        </p:nvSpPr>
        <p:spPr/>
        <p:txBody>
          <a:bodyPr/>
          <a:lstStyle>
            <a:lvl1pPr>
              <a:defRPr/>
            </a:lvl1pPr>
          </a:lstStyle>
          <a:p>
            <a:r>
              <a:rPr lang="en-US"/>
              <a:t>Confidentiality slide</a:t>
            </a:r>
          </a:p>
        </p:txBody>
      </p:sp>
      <p:sp>
        <p:nvSpPr>
          <p:cNvPr id="3" name="TextBox 2">
            <a:extLst>
              <a:ext uri="{FF2B5EF4-FFF2-40B4-BE49-F238E27FC236}">
                <a16:creationId xmlns:a16="http://schemas.microsoft.com/office/drawing/2014/main" id="{DBD07666-5C5E-4C40-8C68-86D1F3CAB0C5}"/>
              </a:ext>
            </a:extLst>
          </p:cNvPr>
          <p:cNvSpPr txBox="1"/>
          <p:nvPr userDrawn="1"/>
        </p:nvSpPr>
        <p:spPr>
          <a:xfrm>
            <a:off x="595914" y="4244907"/>
            <a:ext cx="11243610" cy="2160180"/>
          </a:xfrm>
          <a:prstGeom prst="rect">
            <a:avLst/>
          </a:prstGeom>
          <a:noFill/>
        </p:spPr>
        <p:txBody>
          <a:bodyPr wrap="square" lIns="186521" tIns="149217" rIns="186521" bIns="149217" rtlCol="0" anchor="ctr">
            <a:spAutoFit/>
          </a:bodyPr>
          <a:lstStyle/>
          <a:p>
            <a:pPr algn="ctr">
              <a:lnSpc>
                <a:spcPct val="90000"/>
              </a:lnSpc>
              <a:spcBef>
                <a:spcPts val="1224"/>
              </a:spcBef>
              <a:spcAft>
                <a:spcPts val="612"/>
              </a:spcAft>
            </a:pPr>
            <a:r>
              <a:rPr lang="en-US" sz="2040">
                <a:gradFill>
                  <a:gsLst>
                    <a:gs pos="2917">
                      <a:schemeClr val="tx1"/>
                    </a:gs>
                    <a:gs pos="30000">
                      <a:schemeClr val="tx1"/>
                    </a:gs>
                  </a:gsLst>
                  <a:lin ang="5400000" scaled="0"/>
                </a:gradFill>
              </a:rPr>
              <a:t>Microsoft Ready content is </a:t>
            </a:r>
            <a:r>
              <a:rPr lang="en-US" sz="204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1224"/>
              </a:spcBef>
              <a:spcAft>
                <a:spcPts val="612"/>
              </a:spcAft>
            </a:pPr>
            <a:r>
              <a:rPr lang="en-US" sz="204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40">
                <a:gradFill>
                  <a:gsLst>
                    <a:gs pos="2917">
                      <a:schemeClr val="tx1"/>
                    </a:gs>
                    <a:gs pos="30000">
                      <a:schemeClr val="tx1"/>
                    </a:gs>
                  </a:gsLst>
                  <a:lin ang="5400000" scaled="0"/>
                </a:gradFill>
              </a:rPr>
              <a:t>post Microsoft Ready content to any blogs or external websites</a:t>
            </a:r>
          </a:p>
          <a:p>
            <a:pPr algn="ctr">
              <a:lnSpc>
                <a:spcPct val="90000"/>
              </a:lnSpc>
              <a:spcBef>
                <a:spcPts val="1224"/>
              </a:spcBef>
              <a:spcAft>
                <a:spcPts val="612"/>
              </a:spcAft>
            </a:pPr>
            <a:r>
              <a:rPr lang="en-US" sz="204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40">
                <a:gradFill>
                  <a:gsLst>
                    <a:gs pos="2917">
                      <a:schemeClr val="tx1"/>
                    </a:gs>
                    <a:gs pos="30000">
                      <a:schemeClr val="tx1"/>
                    </a:gs>
                  </a:gsLst>
                  <a:lin ang="5400000" scaled="0"/>
                </a:gradFill>
              </a:rPr>
              <a:t>take photos or video of sessions or slides throughout the Microsoft Ready event</a:t>
            </a:r>
          </a:p>
          <a:p>
            <a:pPr algn="ctr">
              <a:lnSpc>
                <a:spcPct val="90000"/>
              </a:lnSpc>
              <a:spcBef>
                <a:spcPts val="1224"/>
              </a:spcBef>
              <a:spcAft>
                <a:spcPts val="612"/>
              </a:spcAft>
            </a:pPr>
            <a:r>
              <a:rPr lang="en-US" sz="2040">
                <a:gradFill>
                  <a:gsLst>
                    <a:gs pos="2917">
                      <a:schemeClr val="tx1"/>
                    </a:gs>
                    <a:gs pos="30000">
                      <a:schemeClr val="tx1"/>
                    </a:gs>
                  </a:gsLst>
                  <a:lin ang="5400000" scaled="0"/>
                </a:gradFill>
              </a:rPr>
              <a:t>Content will be available to internal audiences on-demand post-event</a:t>
            </a:r>
          </a:p>
        </p:txBody>
      </p:sp>
      <p:sp>
        <p:nvSpPr>
          <p:cNvPr id="61" name="Oval 60">
            <a:extLst>
              <a:ext uri="{FF2B5EF4-FFF2-40B4-BE49-F238E27FC236}">
                <a16:creationId xmlns:a16="http://schemas.microsoft.com/office/drawing/2014/main" id="{A6B1A30E-72AA-4A8F-A97F-FD4B4989FC97}"/>
              </a:ext>
            </a:extLst>
          </p:cNvPr>
          <p:cNvSpPr/>
          <p:nvPr userDrawn="1"/>
        </p:nvSpPr>
        <p:spPr bwMode="gray">
          <a:xfrm>
            <a:off x="2751185" y="1826348"/>
            <a:ext cx="1635020" cy="1634787"/>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7551" rIns="0" bIns="47551" numCol="1" rtlCol="0" anchor="ctr" anchorCtr="0" compatLnSpc="1">
            <a:prstTxWarp prst="textNoShape">
              <a:avLst/>
            </a:prstTxWarp>
          </a:bodyPr>
          <a:lstStyle/>
          <a:p>
            <a:pPr marL="0" marR="0" lvl="0" indent="0" algn="ctr" defTabSz="950663" rtl="0"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4" name="Oval 123">
            <a:extLst>
              <a:ext uri="{FF2B5EF4-FFF2-40B4-BE49-F238E27FC236}">
                <a16:creationId xmlns:a16="http://schemas.microsoft.com/office/drawing/2014/main" id="{86F400F5-9FA0-4CE6-B207-5F2FF50C7927}"/>
              </a:ext>
            </a:extLst>
          </p:cNvPr>
          <p:cNvSpPr/>
          <p:nvPr userDrawn="1"/>
        </p:nvSpPr>
        <p:spPr bwMode="gray">
          <a:xfrm>
            <a:off x="5424708" y="1826348"/>
            <a:ext cx="1635020" cy="1634787"/>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7551" rIns="0" bIns="47551" numCol="1" rtlCol="0" anchor="ctr" anchorCtr="0" compatLnSpc="1">
            <a:prstTxWarp prst="textNoShape">
              <a:avLst/>
            </a:prstTxWarp>
          </a:bodyPr>
          <a:lstStyle/>
          <a:p>
            <a:pPr marR="0" lvl="0" indent="0" algn="ctr" defTabSz="950663" fontAlgn="base">
              <a:lnSpc>
                <a:spcPct val="100000"/>
              </a:lnSpc>
              <a:spcBef>
                <a:spcPct val="0"/>
              </a:spcBef>
              <a:spcAft>
                <a:spcPct val="0"/>
              </a:spcAft>
              <a:buClrTx/>
              <a:buSzTx/>
              <a:buFontTx/>
              <a:buNone/>
              <a:tabLst/>
            </a:pPr>
            <a:endParaRPr kumimoji="0" lang="en-US" sz="204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123" name="Group 122">
            <a:extLst>
              <a:ext uri="{FF2B5EF4-FFF2-40B4-BE49-F238E27FC236}">
                <a16:creationId xmlns:a16="http://schemas.microsoft.com/office/drawing/2014/main" id="{BA797159-0B2F-4995-81D8-EBFFD05AB617}"/>
              </a:ext>
            </a:extLst>
          </p:cNvPr>
          <p:cNvGrpSpPr/>
          <p:nvPr userDrawn="1"/>
        </p:nvGrpSpPr>
        <p:grpSpPr bwMode="gray">
          <a:xfrm flipH="1">
            <a:off x="6019823" y="2221804"/>
            <a:ext cx="444788" cy="843875"/>
            <a:chOff x="5200650" y="1722438"/>
            <a:chExt cx="1797050" cy="3409950"/>
          </a:xfrm>
        </p:grpSpPr>
        <p:sp>
          <p:nvSpPr>
            <p:cNvPr id="105" name="Freeform 26">
              <a:extLst>
                <a:ext uri="{FF2B5EF4-FFF2-40B4-BE49-F238E27FC236}">
                  <a16:creationId xmlns:a16="http://schemas.microsoft.com/office/drawing/2014/main" id="{D5EE552A-CFE9-4D35-BDE3-A939AA559C23}"/>
                </a:ext>
              </a:extLst>
            </p:cNvPr>
            <p:cNvSpPr>
              <a:spLocks/>
            </p:cNvSpPr>
            <p:nvPr userDrawn="1"/>
          </p:nvSpPr>
          <p:spPr bwMode="gray">
            <a:xfrm>
              <a:off x="5200650" y="1722438"/>
              <a:ext cx="1797050" cy="3409950"/>
            </a:xfrm>
            <a:custGeom>
              <a:avLst/>
              <a:gdLst>
                <a:gd name="T0" fmla="*/ 497 w 543"/>
                <a:gd name="T1" fmla="*/ 0 h 1030"/>
                <a:gd name="T2" fmla="*/ 46 w 543"/>
                <a:gd name="T3" fmla="*/ 0 h 1030"/>
                <a:gd name="T4" fmla="*/ 0 w 543"/>
                <a:gd name="T5" fmla="*/ 46 h 1030"/>
                <a:gd name="T6" fmla="*/ 0 w 543"/>
                <a:gd name="T7" fmla="*/ 983 h 1030"/>
                <a:gd name="T8" fmla="*/ 46 w 543"/>
                <a:gd name="T9" fmla="*/ 1030 h 1030"/>
                <a:gd name="T10" fmla="*/ 497 w 543"/>
                <a:gd name="T11" fmla="*/ 1030 h 1030"/>
                <a:gd name="T12" fmla="*/ 543 w 543"/>
                <a:gd name="T13" fmla="*/ 983 h 1030"/>
                <a:gd name="T14" fmla="*/ 543 w 543"/>
                <a:gd name="T15" fmla="*/ 46 h 1030"/>
                <a:gd name="T16" fmla="*/ 497 w 543"/>
                <a:gd name="T17" fmla="*/ 0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3" h="1030">
                  <a:moveTo>
                    <a:pt x="497" y="0"/>
                  </a:moveTo>
                  <a:cubicBezTo>
                    <a:pt x="46" y="0"/>
                    <a:pt x="46" y="0"/>
                    <a:pt x="46" y="0"/>
                  </a:cubicBezTo>
                  <a:cubicBezTo>
                    <a:pt x="21" y="0"/>
                    <a:pt x="0" y="21"/>
                    <a:pt x="0" y="46"/>
                  </a:cubicBezTo>
                  <a:cubicBezTo>
                    <a:pt x="0" y="983"/>
                    <a:pt x="0" y="983"/>
                    <a:pt x="0" y="983"/>
                  </a:cubicBezTo>
                  <a:cubicBezTo>
                    <a:pt x="0" y="1009"/>
                    <a:pt x="21" y="1030"/>
                    <a:pt x="46" y="1030"/>
                  </a:cubicBezTo>
                  <a:cubicBezTo>
                    <a:pt x="497" y="1030"/>
                    <a:pt x="497" y="1030"/>
                    <a:pt x="497" y="1030"/>
                  </a:cubicBezTo>
                  <a:cubicBezTo>
                    <a:pt x="522" y="1030"/>
                    <a:pt x="543" y="1009"/>
                    <a:pt x="543" y="983"/>
                  </a:cubicBezTo>
                  <a:cubicBezTo>
                    <a:pt x="543" y="46"/>
                    <a:pt x="543" y="46"/>
                    <a:pt x="543" y="46"/>
                  </a:cubicBezTo>
                  <a:cubicBezTo>
                    <a:pt x="543" y="21"/>
                    <a:pt x="522" y="0"/>
                    <a:pt x="497" y="0"/>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06" name="Freeform 27">
              <a:extLst>
                <a:ext uri="{FF2B5EF4-FFF2-40B4-BE49-F238E27FC236}">
                  <a16:creationId xmlns:a16="http://schemas.microsoft.com/office/drawing/2014/main" id="{62561F91-9D8C-4635-B806-AE2D11196147}"/>
                </a:ext>
              </a:extLst>
            </p:cNvPr>
            <p:cNvSpPr>
              <a:spLocks/>
            </p:cNvSpPr>
            <p:nvPr userDrawn="1"/>
          </p:nvSpPr>
          <p:spPr bwMode="gray">
            <a:xfrm>
              <a:off x="5310188" y="2262188"/>
              <a:ext cx="1577975" cy="2433638"/>
            </a:xfrm>
            <a:custGeom>
              <a:avLst/>
              <a:gdLst>
                <a:gd name="T0" fmla="*/ 0 w 994"/>
                <a:gd name="T1" fmla="*/ 1533 h 1533"/>
                <a:gd name="T2" fmla="*/ 994 w 994"/>
                <a:gd name="T3" fmla="*/ 1533 h 1533"/>
                <a:gd name="T4" fmla="*/ 994 w 994"/>
                <a:gd name="T5" fmla="*/ 62 h 1533"/>
                <a:gd name="T6" fmla="*/ 498 w 994"/>
                <a:gd name="T7" fmla="*/ 0 h 1533"/>
                <a:gd name="T8" fmla="*/ 0 w 994"/>
                <a:gd name="T9" fmla="*/ 62 h 1533"/>
                <a:gd name="T10" fmla="*/ 0 w 994"/>
                <a:gd name="T11" fmla="*/ 1533 h 1533"/>
              </a:gdLst>
              <a:ahLst/>
              <a:cxnLst>
                <a:cxn ang="0">
                  <a:pos x="T0" y="T1"/>
                </a:cxn>
                <a:cxn ang="0">
                  <a:pos x="T2" y="T3"/>
                </a:cxn>
                <a:cxn ang="0">
                  <a:pos x="T4" y="T5"/>
                </a:cxn>
                <a:cxn ang="0">
                  <a:pos x="T6" y="T7"/>
                </a:cxn>
                <a:cxn ang="0">
                  <a:pos x="T8" y="T9"/>
                </a:cxn>
                <a:cxn ang="0">
                  <a:pos x="T10" y="T11"/>
                </a:cxn>
              </a:cxnLst>
              <a:rect l="0" t="0" r="r" b="b"/>
              <a:pathLst>
                <a:path w="994" h="1533">
                  <a:moveTo>
                    <a:pt x="0" y="1533"/>
                  </a:moveTo>
                  <a:lnTo>
                    <a:pt x="994" y="1533"/>
                  </a:lnTo>
                  <a:lnTo>
                    <a:pt x="994" y="62"/>
                  </a:lnTo>
                  <a:lnTo>
                    <a:pt x="498" y="0"/>
                  </a:lnTo>
                  <a:lnTo>
                    <a:pt x="0" y="62"/>
                  </a:lnTo>
                  <a:lnTo>
                    <a:pt x="0" y="1533"/>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07" name="Rectangle 28">
              <a:extLst>
                <a:ext uri="{FF2B5EF4-FFF2-40B4-BE49-F238E27FC236}">
                  <a16:creationId xmlns:a16="http://schemas.microsoft.com/office/drawing/2014/main" id="{71C38A4E-A7CA-4FC4-B76A-394814BBAD30}"/>
                </a:ext>
              </a:extLst>
            </p:cNvPr>
            <p:cNvSpPr>
              <a:spLocks noChangeArrowheads="1"/>
            </p:cNvSpPr>
            <p:nvPr userDrawn="1"/>
          </p:nvSpPr>
          <p:spPr bwMode="gray">
            <a:xfrm>
              <a:off x="5310188" y="2006601"/>
              <a:ext cx="1577975" cy="3540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08" name="Rectangle 29">
              <a:extLst>
                <a:ext uri="{FF2B5EF4-FFF2-40B4-BE49-F238E27FC236}">
                  <a16:creationId xmlns:a16="http://schemas.microsoft.com/office/drawing/2014/main" id="{0EB3CFB9-1B4F-40C4-8527-07696A24C42D}"/>
                </a:ext>
              </a:extLst>
            </p:cNvPr>
            <p:cNvSpPr>
              <a:spLocks noChangeArrowheads="1"/>
            </p:cNvSpPr>
            <p:nvPr userDrawn="1"/>
          </p:nvSpPr>
          <p:spPr bwMode="gray">
            <a:xfrm>
              <a:off x="5942013" y="3522663"/>
              <a:ext cx="804863"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09" name="Rectangle 30">
              <a:extLst>
                <a:ext uri="{FF2B5EF4-FFF2-40B4-BE49-F238E27FC236}">
                  <a16:creationId xmlns:a16="http://schemas.microsoft.com/office/drawing/2014/main" id="{A6E51830-661E-42FF-A82A-D30745B76D13}"/>
                </a:ext>
              </a:extLst>
            </p:cNvPr>
            <p:cNvSpPr>
              <a:spLocks noChangeArrowheads="1"/>
            </p:cNvSpPr>
            <p:nvPr userDrawn="1"/>
          </p:nvSpPr>
          <p:spPr bwMode="gray">
            <a:xfrm>
              <a:off x="5419725" y="3689351"/>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10" name="Rectangle 31">
              <a:extLst>
                <a:ext uri="{FF2B5EF4-FFF2-40B4-BE49-F238E27FC236}">
                  <a16:creationId xmlns:a16="http://schemas.microsoft.com/office/drawing/2014/main" id="{95201EB4-D463-4472-9390-C70DD9F565CA}"/>
                </a:ext>
              </a:extLst>
            </p:cNvPr>
            <p:cNvSpPr>
              <a:spLocks noChangeArrowheads="1"/>
            </p:cNvSpPr>
            <p:nvPr userDrawn="1"/>
          </p:nvSpPr>
          <p:spPr bwMode="gray">
            <a:xfrm>
              <a:off x="5419725" y="3851276"/>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11" name="Rectangle 32">
              <a:extLst>
                <a:ext uri="{FF2B5EF4-FFF2-40B4-BE49-F238E27FC236}">
                  <a16:creationId xmlns:a16="http://schemas.microsoft.com/office/drawing/2014/main" id="{B130CDDD-D0C4-4E72-B76C-DB9845238263}"/>
                </a:ext>
              </a:extLst>
            </p:cNvPr>
            <p:cNvSpPr>
              <a:spLocks noChangeArrowheads="1"/>
            </p:cNvSpPr>
            <p:nvPr userDrawn="1"/>
          </p:nvSpPr>
          <p:spPr bwMode="gray">
            <a:xfrm>
              <a:off x="5419725" y="4013201"/>
              <a:ext cx="730250" cy="428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12" name="Rectangle 33">
              <a:extLst>
                <a:ext uri="{FF2B5EF4-FFF2-40B4-BE49-F238E27FC236}">
                  <a16:creationId xmlns:a16="http://schemas.microsoft.com/office/drawing/2014/main" id="{65FB6058-8B32-4371-95BE-A2B310C6B8FB}"/>
                </a:ext>
              </a:extLst>
            </p:cNvPr>
            <p:cNvSpPr>
              <a:spLocks noChangeArrowheads="1"/>
            </p:cNvSpPr>
            <p:nvPr userDrawn="1"/>
          </p:nvSpPr>
          <p:spPr bwMode="gray">
            <a:xfrm>
              <a:off x="5419725" y="4178301"/>
              <a:ext cx="132715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13" name="Rectangle 34">
              <a:extLst>
                <a:ext uri="{FF2B5EF4-FFF2-40B4-BE49-F238E27FC236}">
                  <a16:creationId xmlns:a16="http://schemas.microsoft.com/office/drawing/2014/main" id="{FB2303C7-0661-4CF0-B491-D2E9D47EE15A}"/>
                </a:ext>
              </a:extLst>
            </p:cNvPr>
            <p:cNvSpPr>
              <a:spLocks noChangeArrowheads="1"/>
            </p:cNvSpPr>
            <p:nvPr userDrawn="1"/>
          </p:nvSpPr>
          <p:spPr bwMode="gray">
            <a:xfrm>
              <a:off x="6149975" y="4341813"/>
              <a:ext cx="59690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14" name="Rectangle 35">
              <a:extLst>
                <a:ext uri="{FF2B5EF4-FFF2-40B4-BE49-F238E27FC236}">
                  <a16:creationId xmlns:a16="http://schemas.microsoft.com/office/drawing/2014/main" id="{C3FA6748-9371-4617-9A5E-AEF6112AB5DA}"/>
                </a:ext>
              </a:extLst>
            </p:cNvPr>
            <p:cNvSpPr>
              <a:spLocks noChangeArrowheads="1"/>
            </p:cNvSpPr>
            <p:nvPr userDrawn="1"/>
          </p:nvSpPr>
          <p:spPr bwMode="gray">
            <a:xfrm>
              <a:off x="5932488" y="2509838"/>
              <a:ext cx="836613"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15" name="Rectangle 36">
              <a:extLst>
                <a:ext uri="{FF2B5EF4-FFF2-40B4-BE49-F238E27FC236}">
                  <a16:creationId xmlns:a16="http://schemas.microsoft.com/office/drawing/2014/main" id="{22819134-DC28-4E40-9A2C-B052D6FE6E78}"/>
                </a:ext>
              </a:extLst>
            </p:cNvPr>
            <p:cNvSpPr>
              <a:spLocks noChangeArrowheads="1"/>
            </p:cNvSpPr>
            <p:nvPr userDrawn="1"/>
          </p:nvSpPr>
          <p:spPr bwMode="gray">
            <a:xfrm>
              <a:off x="5429250" y="2509838"/>
              <a:ext cx="171450"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16" name="Rectangle 37">
              <a:extLst>
                <a:ext uri="{FF2B5EF4-FFF2-40B4-BE49-F238E27FC236}">
                  <a16:creationId xmlns:a16="http://schemas.microsoft.com/office/drawing/2014/main" id="{A8AB1BAE-A549-4C2D-90AE-29E7A84F30C2}"/>
                </a:ext>
              </a:extLst>
            </p:cNvPr>
            <p:cNvSpPr>
              <a:spLocks noChangeArrowheads="1"/>
            </p:cNvSpPr>
            <p:nvPr userDrawn="1"/>
          </p:nvSpPr>
          <p:spPr bwMode="gray">
            <a:xfrm>
              <a:off x="5680075" y="2509838"/>
              <a:ext cx="173038"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17" name="Rectangle 38">
              <a:extLst>
                <a:ext uri="{FF2B5EF4-FFF2-40B4-BE49-F238E27FC236}">
                  <a16:creationId xmlns:a16="http://schemas.microsoft.com/office/drawing/2014/main" id="{6BB21AAD-BEBD-464D-9425-DFCE1A810212}"/>
                </a:ext>
              </a:extLst>
            </p:cNvPr>
            <p:cNvSpPr>
              <a:spLocks noChangeArrowheads="1"/>
            </p:cNvSpPr>
            <p:nvPr userDrawn="1"/>
          </p:nvSpPr>
          <p:spPr bwMode="gray">
            <a:xfrm>
              <a:off x="6650038" y="2125663"/>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18" name="Rectangle 39">
              <a:extLst>
                <a:ext uri="{FF2B5EF4-FFF2-40B4-BE49-F238E27FC236}">
                  <a16:creationId xmlns:a16="http://schemas.microsoft.com/office/drawing/2014/main" id="{82C133A5-90DA-4452-B1C2-96A28D1B3B2D}"/>
                </a:ext>
              </a:extLst>
            </p:cNvPr>
            <p:cNvSpPr>
              <a:spLocks noChangeArrowheads="1"/>
            </p:cNvSpPr>
            <p:nvPr userDrawn="1"/>
          </p:nvSpPr>
          <p:spPr bwMode="gray">
            <a:xfrm>
              <a:off x="6650038" y="2168526"/>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19" name="Rectangle 40">
              <a:extLst>
                <a:ext uri="{FF2B5EF4-FFF2-40B4-BE49-F238E27FC236}">
                  <a16:creationId xmlns:a16="http://schemas.microsoft.com/office/drawing/2014/main" id="{9EC959C0-2ED1-429D-9343-6B03D72EC2DB}"/>
                </a:ext>
              </a:extLst>
            </p:cNvPr>
            <p:cNvSpPr>
              <a:spLocks noChangeArrowheads="1"/>
            </p:cNvSpPr>
            <p:nvPr userDrawn="1"/>
          </p:nvSpPr>
          <p:spPr bwMode="gray">
            <a:xfrm>
              <a:off x="6650038" y="2216151"/>
              <a:ext cx="152400" cy="12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20" name="Rectangle 41">
              <a:extLst>
                <a:ext uri="{FF2B5EF4-FFF2-40B4-BE49-F238E27FC236}">
                  <a16:creationId xmlns:a16="http://schemas.microsoft.com/office/drawing/2014/main" id="{27EB350B-78EC-4CE4-9803-6981B8ABF253}"/>
                </a:ext>
              </a:extLst>
            </p:cNvPr>
            <p:cNvSpPr>
              <a:spLocks noChangeArrowheads="1"/>
            </p:cNvSpPr>
            <p:nvPr userDrawn="1"/>
          </p:nvSpPr>
          <p:spPr bwMode="gray">
            <a:xfrm>
              <a:off x="6027738" y="4837113"/>
              <a:ext cx="142875" cy="1460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21" name="Freeform 42">
              <a:extLst>
                <a:ext uri="{FF2B5EF4-FFF2-40B4-BE49-F238E27FC236}">
                  <a16:creationId xmlns:a16="http://schemas.microsoft.com/office/drawing/2014/main" id="{E19CD1BB-BAEF-4D84-8870-955840A2D735}"/>
                </a:ext>
              </a:extLst>
            </p:cNvPr>
            <p:cNvSpPr>
              <a:spLocks/>
            </p:cNvSpPr>
            <p:nvPr userDrawn="1"/>
          </p:nvSpPr>
          <p:spPr bwMode="gray">
            <a:xfrm>
              <a:off x="5783263" y="1841501"/>
              <a:ext cx="631825" cy="36513"/>
            </a:xfrm>
            <a:custGeom>
              <a:avLst/>
              <a:gdLst>
                <a:gd name="T0" fmla="*/ 185 w 191"/>
                <a:gd name="T1" fmla="*/ 11 h 11"/>
                <a:gd name="T2" fmla="*/ 6 w 191"/>
                <a:gd name="T3" fmla="*/ 11 h 11"/>
                <a:gd name="T4" fmla="*/ 0 w 191"/>
                <a:gd name="T5" fmla="*/ 6 h 11"/>
                <a:gd name="T6" fmla="*/ 6 w 191"/>
                <a:gd name="T7" fmla="*/ 0 h 11"/>
                <a:gd name="T8" fmla="*/ 185 w 191"/>
                <a:gd name="T9" fmla="*/ 0 h 11"/>
                <a:gd name="T10" fmla="*/ 191 w 191"/>
                <a:gd name="T11" fmla="*/ 6 h 11"/>
                <a:gd name="T12" fmla="*/ 185 w 191"/>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91" h="11">
                  <a:moveTo>
                    <a:pt x="185" y="11"/>
                  </a:moveTo>
                  <a:cubicBezTo>
                    <a:pt x="6" y="11"/>
                    <a:pt x="6" y="11"/>
                    <a:pt x="6" y="11"/>
                  </a:cubicBezTo>
                  <a:cubicBezTo>
                    <a:pt x="2" y="11"/>
                    <a:pt x="0" y="9"/>
                    <a:pt x="0" y="6"/>
                  </a:cubicBezTo>
                  <a:cubicBezTo>
                    <a:pt x="0" y="2"/>
                    <a:pt x="2" y="0"/>
                    <a:pt x="6" y="0"/>
                  </a:cubicBezTo>
                  <a:cubicBezTo>
                    <a:pt x="185" y="0"/>
                    <a:pt x="185" y="0"/>
                    <a:pt x="185" y="0"/>
                  </a:cubicBezTo>
                  <a:cubicBezTo>
                    <a:pt x="189" y="0"/>
                    <a:pt x="191" y="2"/>
                    <a:pt x="191" y="6"/>
                  </a:cubicBezTo>
                  <a:cubicBezTo>
                    <a:pt x="191" y="9"/>
                    <a:pt x="189" y="11"/>
                    <a:pt x="185" y="11"/>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22" name="Rectangle 43">
              <a:extLst>
                <a:ext uri="{FF2B5EF4-FFF2-40B4-BE49-F238E27FC236}">
                  <a16:creationId xmlns:a16="http://schemas.microsoft.com/office/drawing/2014/main" id="{AB3A5491-F398-47CB-BBBC-35E96F4E414D}"/>
                </a:ext>
              </a:extLst>
            </p:cNvPr>
            <p:cNvSpPr>
              <a:spLocks noChangeArrowheads="1"/>
            </p:cNvSpPr>
            <p:nvPr userDrawn="1"/>
          </p:nvSpPr>
          <p:spPr bwMode="gray">
            <a:xfrm>
              <a:off x="5429250" y="2722563"/>
              <a:ext cx="1339850" cy="6286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grpSp>
      <p:sp>
        <p:nvSpPr>
          <p:cNvPr id="149" name="Oval 148">
            <a:extLst>
              <a:ext uri="{FF2B5EF4-FFF2-40B4-BE49-F238E27FC236}">
                <a16:creationId xmlns:a16="http://schemas.microsoft.com/office/drawing/2014/main" id="{88B05F2C-2F66-43AA-A9E2-803B1F843606}"/>
              </a:ext>
            </a:extLst>
          </p:cNvPr>
          <p:cNvSpPr/>
          <p:nvPr userDrawn="1"/>
        </p:nvSpPr>
        <p:spPr bwMode="gray">
          <a:xfrm>
            <a:off x="8050273" y="1826348"/>
            <a:ext cx="1635020" cy="1634787"/>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7551" rIns="0" bIns="47551" numCol="1" rtlCol="0" anchor="ctr" anchorCtr="0" compatLnSpc="1">
            <a:prstTxWarp prst="textNoShape">
              <a:avLst/>
            </a:prstTxWarp>
          </a:bodyPr>
          <a:lstStyle/>
          <a:p>
            <a:pPr marR="0" lvl="0" indent="0" algn="ctr" defTabSz="950663" fontAlgn="base">
              <a:lnSpc>
                <a:spcPct val="100000"/>
              </a:lnSpc>
              <a:spcBef>
                <a:spcPct val="0"/>
              </a:spcBef>
              <a:spcAft>
                <a:spcPct val="0"/>
              </a:spcAft>
              <a:buClrTx/>
              <a:buSzTx/>
              <a:buFontTx/>
              <a:buNone/>
              <a:tabLst/>
            </a:pPr>
            <a:endParaRPr kumimoji="0" lang="en-US" sz="204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148" name="Group 147">
            <a:extLst>
              <a:ext uri="{FF2B5EF4-FFF2-40B4-BE49-F238E27FC236}">
                <a16:creationId xmlns:a16="http://schemas.microsoft.com/office/drawing/2014/main" id="{E88D9ECD-A4C6-4CFD-BE83-83D944C0F97B}"/>
              </a:ext>
            </a:extLst>
          </p:cNvPr>
          <p:cNvGrpSpPr/>
          <p:nvPr userDrawn="1"/>
        </p:nvGrpSpPr>
        <p:grpSpPr bwMode="gray">
          <a:xfrm>
            <a:off x="8281096" y="2332367"/>
            <a:ext cx="1173375" cy="622749"/>
            <a:chOff x="6151563" y="1584325"/>
            <a:chExt cx="4276725" cy="2270126"/>
          </a:xfrm>
        </p:grpSpPr>
        <p:sp>
          <p:nvSpPr>
            <p:cNvPr id="129" name="Rectangle 47">
              <a:extLst>
                <a:ext uri="{FF2B5EF4-FFF2-40B4-BE49-F238E27FC236}">
                  <a16:creationId xmlns:a16="http://schemas.microsoft.com/office/drawing/2014/main" id="{26C055B8-93FF-46DA-B415-D8D54497176C}"/>
                </a:ext>
              </a:extLst>
            </p:cNvPr>
            <p:cNvSpPr>
              <a:spLocks noChangeArrowheads="1"/>
            </p:cNvSpPr>
            <p:nvPr userDrawn="1"/>
          </p:nvSpPr>
          <p:spPr bwMode="gray">
            <a:xfrm>
              <a:off x="6630988" y="1584325"/>
              <a:ext cx="3317875" cy="208438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30" name="Rectangle 48">
              <a:extLst>
                <a:ext uri="{FF2B5EF4-FFF2-40B4-BE49-F238E27FC236}">
                  <a16:creationId xmlns:a16="http://schemas.microsoft.com/office/drawing/2014/main" id="{CFE4BDC0-DE0F-4728-875B-177D4395AAE0}"/>
                </a:ext>
              </a:extLst>
            </p:cNvPr>
            <p:cNvSpPr>
              <a:spLocks noChangeArrowheads="1"/>
            </p:cNvSpPr>
            <p:nvPr userDrawn="1"/>
          </p:nvSpPr>
          <p:spPr bwMode="gray">
            <a:xfrm>
              <a:off x="6848476" y="1785938"/>
              <a:ext cx="2879725" cy="17637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31" name="Freeform 49">
              <a:extLst>
                <a:ext uri="{FF2B5EF4-FFF2-40B4-BE49-F238E27FC236}">
                  <a16:creationId xmlns:a16="http://schemas.microsoft.com/office/drawing/2014/main" id="{DF9925D4-DE10-40F0-8BA3-16B00AE6C44D}"/>
                </a:ext>
              </a:extLst>
            </p:cNvPr>
            <p:cNvSpPr>
              <a:spLocks/>
            </p:cNvSpPr>
            <p:nvPr userDrawn="1"/>
          </p:nvSpPr>
          <p:spPr bwMode="gray">
            <a:xfrm>
              <a:off x="6151563" y="3668713"/>
              <a:ext cx="4276725" cy="185738"/>
            </a:xfrm>
            <a:custGeom>
              <a:avLst/>
              <a:gdLst>
                <a:gd name="T0" fmla="*/ 1265 w 1295"/>
                <a:gd name="T1" fmla="*/ 56 h 56"/>
                <a:gd name="T2" fmla="*/ 29 w 1295"/>
                <a:gd name="T3" fmla="*/ 56 h 56"/>
                <a:gd name="T4" fmla="*/ 0 w 1295"/>
                <a:gd name="T5" fmla="*/ 26 h 56"/>
                <a:gd name="T6" fmla="*/ 0 w 1295"/>
                <a:gd name="T7" fmla="*/ 0 h 56"/>
                <a:gd name="T8" fmla="*/ 1295 w 1295"/>
                <a:gd name="T9" fmla="*/ 0 h 56"/>
                <a:gd name="T10" fmla="*/ 1295 w 1295"/>
                <a:gd name="T11" fmla="*/ 26 h 56"/>
                <a:gd name="T12" fmla="*/ 1265 w 1295"/>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1295" h="56">
                  <a:moveTo>
                    <a:pt x="1265" y="56"/>
                  </a:moveTo>
                  <a:cubicBezTo>
                    <a:pt x="29" y="56"/>
                    <a:pt x="29" y="56"/>
                    <a:pt x="29" y="56"/>
                  </a:cubicBezTo>
                  <a:cubicBezTo>
                    <a:pt x="13" y="56"/>
                    <a:pt x="0" y="43"/>
                    <a:pt x="0" y="26"/>
                  </a:cubicBezTo>
                  <a:cubicBezTo>
                    <a:pt x="0" y="0"/>
                    <a:pt x="0" y="0"/>
                    <a:pt x="0" y="0"/>
                  </a:cubicBezTo>
                  <a:cubicBezTo>
                    <a:pt x="1295" y="0"/>
                    <a:pt x="1295" y="0"/>
                    <a:pt x="1295" y="0"/>
                  </a:cubicBezTo>
                  <a:cubicBezTo>
                    <a:pt x="1295" y="26"/>
                    <a:pt x="1295" y="26"/>
                    <a:pt x="1295" y="26"/>
                  </a:cubicBezTo>
                  <a:cubicBezTo>
                    <a:pt x="1295" y="43"/>
                    <a:pt x="1282" y="56"/>
                    <a:pt x="1265" y="5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round/>
                  <a:headEnd/>
                  <a:tailEnd/>
                </a14:hiddenLine>
              </a:ext>
            </a:extLst>
          </p:spPr>
          <p:txBody>
            <a:bodyPr/>
            <a:lstStyle/>
            <a:p>
              <a:pPr lvl="0"/>
              <a:endParaRPr lang="en-US" sz="1836"/>
            </a:p>
          </p:txBody>
        </p:sp>
        <p:sp>
          <p:nvSpPr>
            <p:cNvPr id="132" name="Rectangle 50">
              <a:extLst>
                <a:ext uri="{FF2B5EF4-FFF2-40B4-BE49-F238E27FC236}">
                  <a16:creationId xmlns:a16="http://schemas.microsoft.com/office/drawing/2014/main" id="{E95E9909-20A7-4A13-8FBC-BB76A4AAD529}"/>
                </a:ext>
              </a:extLst>
            </p:cNvPr>
            <p:cNvSpPr>
              <a:spLocks noChangeArrowheads="1"/>
            </p:cNvSpPr>
            <p:nvPr userDrawn="1"/>
          </p:nvSpPr>
          <p:spPr bwMode="gray">
            <a:xfrm>
              <a:off x="7353301" y="2098675"/>
              <a:ext cx="865188" cy="3302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33" name="Rectangle 51">
              <a:extLst>
                <a:ext uri="{FF2B5EF4-FFF2-40B4-BE49-F238E27FC236}">
                  <a16:creationId xmlns:a16="http://schemas.microsoft.com/office/drawing/2014/main" id="{2FD4C439-4658-45FA-AB12-5252FC20915B}"/>
                </a:ext>
              </a:extLst>
            </p:cNvPr>
            <p:cNvSpPr>
              <a:spLocks noChangeArrowheads="1"/>
            </p:cNvSpPr>
            <p:nvPr userDrawn="1"/>
          </p:nvSpPr>
          <p:spPr bwMode="gray">
            <a:xfrm>
              <a:off x="7086601" y="2098675"/>
              <a:ext cx="266700" cy="330200"/>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34" name="Rectangle 52">
              <a:extLst>
                <a:ext uri="{FF2B5EF4-FFF2-40B4-BE49-F238E27FC236}">
                  <a16:creationId xmlns:a16="http://schemas.microsoft.com/office/drawing/2014/main" id="{D9CFF0E1-0AE6-43B7-BC45-CB587EB544AE}"/>
                </a:ext>
              </a:extLst>
            </p:cNvPr>
            <p:cNvSpPr>
              <a:spLocks noChangeArrowheads="1"/>
            </p:cNvSpPr>
            <p:nvPr userDrawn="1"/>
          </p:nvSpPr>
          <p:spPr bwMode="gray">
            <a:xfrm>
              <a:off x="7086601" y="2559050"/>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35" name="Rectangle 53">
              <a:extLst>
                <a:ext uri="{FF2B5EF4-FFF2-40B4-BE49-F238E27FC236}">
                  <a16:creationId xmlns:a16="http://schemas.microsoft.com/office/drawing/2014/main" id="{E57A2468-B3CA-4D73-B693-76A85B0F761F}"/>
                </a:ext>
              </a:extLst>
            </p:cNvPr>
            <p:cNvSpPr>
              <a:spLocks noChangeArrowheads="1"/>
            </p:cNvSpPr>
            <p:nvPr userDrawn="1"/>
          </p:nvSpPr>
          <p:spPr bwMode="gray">
            <a:xfrm>
              <a:off x="7086601" y="2744788"/>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36" name="Rectangle 54">
              <a:extLst>
                <a:ext uri="{FF2B5EF4-FFF2-40B4-BE49-F238E27FC236}">
                  <a16:creationId xmlns:a16="http://schemas.microsoft.com/office/drawing/2014/main" id="{590B34AA-176F-4A9B-8492-C9062CEEB0A2}"/>
                </a:ext>
              </a:extLst>
            </p:cNvPr>
            <p:cNvSpPr>
              <a:spLocks noChangeArrowheads="1"/>
            </p:cNvSpPr>
            <p:nvPr userDrawn="1"/>
          </p:nvSpPr>
          <p:spPr bwMode="gray">
            <a:xfrm>
              <a:off x="7086601" y="2925763"/>
              <a:ext cx="1131888" cy="1063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37" name="Rectangle 55">
              <a:extLst>
                <a:ext uri="{FF2B5EF4-FFF2-40B4-BE49-F238E27FC236}">
                  <a16:creationId xmlns:a16="http://schemas.microsoft.com/office/drawing/2014/main" id="{B478D54E-B6DE-4ACF-B271-59436F9D78D0}"/>
                </a:ext>
              </a:extLst>
            </p:cNvPr>
            <p:cNvSpPr>
              <a:spLocks noChangeArrowheads="1"/>
            </p:cNvSpPr>
            <p:nvPr userDrawn="1"/>
          </p:nvSpPr>
          <p:spPr bwMode="gray">
            <a:xfrm>
              <a:off x="7086601" y="3111500"/>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38" name="Rectangle 56">
              <a:extLst>
                <a:ext uri="{FF2B5EF4-FFF2-40B4-BE49-F238E27FC236}">
                  <a16:creationId xmlns:a16="http://schemas.microsoft.com/office/drawing/2014/main" id="{10E94144-47B6-4CC4-8ACA-8555C206329A}"/>
                </a:ext>
              </a:extLst>
            </p:cNvPr>
            <p:cNvSpPr>
              <a:spLocks noChangeArrowheads="1"/>
            </p:cNvSpPr>
            <p:nvPr userDrawn="1"/>
          </p:nvSpPr>
          <p:spPr bwMode="gray">
            <a:xfrm>
              <a:off x="7086601" y="3297238"/>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39" name="Rectangle 57">
              <a:extLst>
                <a:ext uri="{FF2B5EF4-FFF2-40B4-BE49-F238E27FC236}">
                  <a16:creationId xmlns:a16="http://schemas.microsoft.com/office/drawing/2014/main" id="{884B7082-B3DA-41C6-888E-340C61D061D8}"/>
                </a:ext>
              </a:extLst>
            </p:cNvPr>
            <p:cNvSpPr>
              <a:spLocks noChangeArrowheads="1"/>
            </p:cNvSpPr>
            <p:nvPr userDrawn="1"/>
          </p:nvSpPr>
          <p:spPr bwMode="gray">
            <a:xfrm>
              <a:off x="8337551"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40" name="Rectangle 58">
              <a:extLst>
                <a:ext uri="{FF2B5EF4-FFF2-40B4-BE49-F238E27FC236}">
                  <a16:creationId xmlns:a16="http://schemas.microsoft.com/office/drawing/2014/main" id="{EAB98FDB-F070-4FD8-8674-449941060C9E}"/>
                </a:ext>
              </a:extLst>
            </p:cNvPr>
            <p:cNvSpPr>
              <a:spLocks noChangeArrowheads="1"/>
            </p:cNvSpPr>
            <p:nvPr userDrawn="1"/>
          </p:nvSpPr>
          <p:spPr bwMode="gray">
            <a:xfrm>
              <a:off x="8764588" y="2098675"/>
              <a:ext cx="312738"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41" name="Rectangle 59">
              <a:extLst>
                <a:ext uri="{FF2B5EF4-FFF2-40B4-BE49-F238E27FC236}">
                  <a16:creationId xmlns:a16="http://schemas.microsoft.com/office/drawing/2014/main" id="{B045539F-5CE5-47A9-A17E-1643D4CD9B2A}"/>
                </a:ext>
              </a:extLst>
            </p:cNvPr>
            <p:cNvSpPr>
              <a:spLocks noChangeArrowheads="1"/>
            </p:cNvSpPr>
            <p:nvPr userDrawn="1"/>
          </p:nvSpPr>
          <p:spPr bwMode="gray">
            <a:xfrm>
              <a:off x="9193213"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42" name="Rectangle 60">
              <a:extLst>
                <a:ext uri="{FF2B5EF4-FFF2-40B4-BE49-F238E27FC236}">
                  <a16:creationId xmlns:a16="http://schemas.microsoft.com/office/drawing/2014/main" id="{C0C7BB4D-3B48-4D4F-B494-4C1EE0FD7C1C}"/>
                </a:ext>
              </a:extLst>
            </p:cNvPr>
            <p:cNvSpPr>
              <a:spLocks noChangeArrowheads="1"/>
            </p:cNvSpPr>
            <p:nvPr userDrawn="1"/>
          </p:nvSpPr>
          <p:spPr bwMode="gray">
            <a:xfrm>
              <a:off x="8337551"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43" name="Rectangle 61">
              <a:extLst>
                <a:ext uri="{FF2B5EF4-FFF2-40B4-BE49-F238E27FC236}">
                  <a16:creationId xmlns:a16="http://schemas.microsoft.com/office/drawing/2014/main" id="{0BFA0E04-B61F-491E-8CEE-282132478766}"/>
                </a:ext>
              </a:extLst>
            </p:cNvPr>
            <p:cNvSpPr>
              <a:spLocks noChangeArrowheads="1"/>
            </p:cNvSpPr>
            <p:nvPr userDrawn="1"/>
          </p:nvSpPr>
          <p:spPr bwMode="gray">
            <a:xfrm>
              <a:off x="8764588" y="2581275"/>
              <a:ext cx="312738"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44" name="Rectangle 62">
              <a:extLst>
                <a:ext uri="{FF2B5EF4-FFF2-40B4-BE49-F238E27FC236}">
                  <a16:creationId xmlns:a16="http://schemas.microsoft.com/office/drawing/2014/main" id="{AFB42A0A-BD91-43E7-988D-573EEC534564}"/>
                </a:ext>
              </a:extLst>
            </p:cNvPr>
            <p:cNvSpPr>
              <a:spLocks noChangeArrowheads="1"/>
            </p:cNvSpPr>
            <p:nvPr userDrawn="1"/>
          </p:nvSpPr>
          <p:spPr bwMode="gray">
            <a:xfrm>
              <a:off x="9193213"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45" name="Rectangle 63">
              <a:extLst>
                <a:ext uri="{FF2B5EF4-FFF2-40B4-BE49-F238E27FC236}">
                  <a16:creationId xmlns:a16="http://schemas.microsoft.com/office/drawing/2014/main" id="{BA15039E-DBE6-4F6E-80B1-70B510D54B0F}"/>
                </a:ext>
              </a:extLst>
            </p:cNvPr>
            <p:cNvSpPr>
              <a:spLocks noChangeArrowheads="1"/>
            </p:cNvSpPr>
            <p:nvPr userDrawn="1"/>
          </p:nvSpPr>
          <p:spPr bwMode="gray">
            <a:xfrm>
              <a:off x="8337551"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46" name="Rectangle 64">
              <a:extLst>
                <a:ext uri="{FF2B5EF4-FFF2-40B4-BE49-F238E27FC236}">
                  <a16:creationId xmlns:a16="http://schemas.microsoft.com/office/drawing/2014/main" id="{265A4B65-72CE-4B68-9D58-5199411F4C96}"/>
                </a:ext>
              </a:extLst>
            </p:cNvPr>
            <p:cNvSpPr>
              <a:spLocks noChangeArrowheads="1"/>
            </p:cNvSpPr>
            <p:nvPr userDrawn="1"/>
          </p:nvSpPr>
          <p:spPr bwMode="gray">
            <a:xfrm>
              <a:off x="8764588" y="3062288"/>
              <a:ext cx="312738"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47" name="Rectangle 65">
              <a:extLst>
                <a:ext uri="{FF2B5EF4-FFF2-40B4-BE49-F238E27FC236}">
                  <a16:creationId xmlns:a16="http://schemas.microsoft.com/office/drawing/2014/main" id="{9602881A-C071-4CA3-9947-55E1E8A8C5B1}"/>
                </a:ext>
              </a:extLst>
            </p:cNvPr>
            <p:cNvSpPr>
              <a:spLocks noChangeArrowheads="1"/>
            </p:cNvSpPr>
            <p:nvPr userDrawn="1"/>
          </p:nvSpPr>
          <p:spPr bwMode="gray">
            <a:xfrm>
              <a:off x="9193213"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grpSp>
      <p:sp>
        <p:nvSpPr>
          <p:cNvPr id="205" name="Multiplication Sign 204">
            <a:extLst>
              <a:ext uri="{FF2B5EF4-FFF2-40B4-BE49-F238E27FC236}">
                <a16:creationId xmlns:a16="http://schemas.microsoft.com/office/drawing/2014/main" id="{464A0F58-5D65-499E-8280-34A9DFF27F4A}"/>
              </a:ext>
            </a:extLst>
          </p:cNvPr>
          <p:cNvSpPr/>
          <p:nvPr userDrawn="1"/>
        </p:nvSpPr>
        <p:spPr bwMode="ltGray">
          <a:xfrm>
            <a:off x="3716299" y="2887412"/>
            <a:ext cx="729576" cy="729468"/>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211" name="Multiplication Sign 210">
            <a:extLst>
              <a:ext uri="{FF2B5EF4-FFF2-40B4-BE49-F238E27FC236}">
                <a16:creationId xmlns:a16="http://schemas.microsoft.com/office/drawing/2014/main" id="{69338860-60E4-44A3-B6C1-0BC1315BA942}"/>
              </a:ext>
            </a:extLst>
          </p:cNvPr>
          <p:cNvSpPr/>
          <p:nvPr userDrawn="1"/>
        </p:nvSpPr>
        <p:spPr bwMode="ltGray">
          <a:xfrm>
            <a:off x="6397656" y="2887412"/>
            <a:ext cx="729576" cy="729468"/>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214" name="Multiplication Sign 213">
            <a:extLst>
              <a:ext uri="{FF2B5EF4-FFF2-40B4-BE49-F238E27FC236}">
                <a16:creationId xmlns:a16="http://schemas.microsoft.com/office/drawing/2014/main" id="{DFD379AB-2220-4E7F-85FE-EBBE910DB5C2}"/>
              </a:ext>
            </a:extLst>
          </p:cNvPr>
          <p:cNvSpPr/>
          <p:nvPr userDrawn="1"/>
        </p:nvSpPr>
        <p:spPr bwMode="ltGray">
          <a:xfrm>
            <a:off x="9003621" y="2887412"/>
            <a:ext cx="729576" cy="729468"/>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grpSp>
        <p:nvGrpSpPr>
          <p:cNvPr id="4" name="Group 3">
            <a:extLst>
              <a:ext uri="{FF2B5EF4-FFF2-40B4-BE49-F238E27FC236}">
                <a16:creationId xmlns:a16="http://schemas.microsoft.com/office/drawing/2014/main" id="{8971C9C6-D4A9-4DFA-9E2D-9E501DB092DC}"/>
              </a:ext>
            </a:extLst>
          </p:cNvPr>
          <p:cNvGrpSpPr/>
          <p:nvPr userDrawn="1"/>
        </p:nvGrpSpPr>
        <p:grpSpPr bwMode="gray">
          <a:xfrm>
            <a:off x="3195087" y="2343998"/>
            <a:ext cx="732605" cy="555390"/>
            <a:chOff x="3132278" y="2298246"/>
            <a:chExt cx="718204" cy="544549"/>
          </a:xfrm>
        </p:grpSpPr>
        <p:sp>
          <p:nvSpPr>
            <p:cNvPr id="79" name="Freeform: Shape 78">
              <a:extLst>
                <a:ext uri="{FF2B5EF4-FFF2-40B4-BE49-F238E27FC236}">
                  <a16:creationId xmlns:a16="http://schemas.microsoft.com/office/drawing/2014/main" id="{19123BC5-D4FA-46FE-A2AC-4D6533EA9AB2}"/>
                </a:ext>
              </a:extLst>
            </p:cNvPr>
            <p:cNvSpPr/>
            <p:nvPr/>
          </p:nvSpPr>
          <p:spPr bwMode="gray">
            <a:xfrm>
              <a:off x="3194451" y="2298246"/>
              <a:ext cx="107195" cy="171511"/>
            </a:xfrm>
            <a:custGeom>
              <a:avLst/>
              <a:gdLst/>
              <a:ahLst/>
              <a:cxnLst/>
              <a:rect l="0" t="0" r="0" b="0"/>
              <a:pathLst>
                <a:path w="95250" h="152400">
                  <a:moveTo>
                    <a:pt x="81439" y="147161"/>
                  </a:moveTo>
                  <a:lnTo>
                    <a:pt x="20479" y="147161"/>
                  </a:lnTo>
                  <a:cubicBezTo>
                    <a:pt x="13811" y="147161"/>
                    <a:pt x="7144" y="141446"/>
                    <a:pt x="7144" y="133826"/>
                  </a:cubicBezTo>
                  <a:lnTo>
                    <a:pt x="7144" y="19526"/>
                  </a:lnTo>
                  <a:cubicBezTo>
                    <a:pt x="7144" y="12859"/>
                    <a:pt x="12859" y="7144"/>
                    <a:pt x="20479" y="7144"/>
                  </a:cubicBezTo>
                  <a:lnTo>
                    <a:pt x="81439" y="7144"/>
                  </a:lnTo>
                  <a:cubicBezTo>
                    <a:pt x="88106" y="7144"/>
                    <a:pt x="94774" y="12859"/>
                    <a:pt x="94774" y="20479"/>
                  </a:cubicBezTo>
                  <a:lnTo>
                    <a:pt x="94774" y="134779"/>
                  </a:lnTo>
                  <a:cubicBezTo>
                    <a:pt x="94774" y="141446"/>
                    <a:pt x="88106" y="147161"/>
                    <a:pt x="81439" y="1471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80" name="Freeform: Shape 79">
              <a:extLst>
                <a:ext uri="{FF2B5EF4-FFF2-40B4-BE49-F238E27FC236}">
                  <a16:creationId xmlns:a16="http://schemas.microsoft.com/office/drawing/2014/main" id="{5711D87E-2859-4301-A153-9C62DB528E0B}"/>
                </a:ext>
              </a:extLst>
            </p:cNvPr>
            <p:cNvSpPr/>
            <p:nvPr/>
          </p:nvSpPr>
          <p:spPr bwMode="gray">
            <a:xfrm>
              <a:off x="3293070" y="2417233"/>
              <a:ext cx="557412" cy="407339"/>
            </a:xfrm>
            <a:custGeom>
              <a:avLst/>
              <a:gdLst/>
              <a:ahLst/>
              <a:cxnLst/>
              <a:rect l="0" t="0" r="0" b="0"/>
              <a:pathLst>
                <a:path w="495300" h="361950">
                  <a:moveTo>
                    <a:pt x="488156" y="31909"/>
                  </a:moveTo>
                  <a:lnTo>
                    <a:pt x="439579" y="7144"/>
                  </a:lnTo>
                  <a:lnTo>
                    <a:pt x="7144" y="7144"/>
                  </a:lnTo>
                  <a:lnTo>
                    <a:pt x="7144" y="356711"/>
                  </a:lnTo>
                  <a:lnTo>
                    <a:pt x="433864" y="356711"/>
                  </a:lnTo>
                  <a:lnTo>
                    <a:pt x="488156" y="32813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81" name="Freeform: Shape 80">
              <a:extLst>
                <a:ext uri="{FF2B5EF4-FFF2-40B4-BE49-F238E27FC236}">
                  <a16:creationId xmlns:a16="http://schemas.microsoft.com/office/drawing/2014/main" id="{A4F64010-C37F-4B0B-8C4B-E5CD5398E636}"/>
                </a:ext>
              </a:extLst>
            </p:cNvPr>
            <p:cNvSpPr/>
            <p:nvPr/>
          </p:nvSpPr>
          <p:spPr bwMode="gray">
            <a:xfrm>
              <a:off x="3293070" y="2392577"/>
              <a:ext cx="557412" cy="64317"/>
            </a:xfrm>
            <a:custGeom>
              <a:avLst/>
              <a:gdLst/>
              <a:ahLst/>
              <a:cxnLst/>
              <a:rect l="0" t="0" r="0" b="0"/>
              <a:pathLst>
                <a:path w="495300" h="57150">
                  <a:moveTo>
                    <a:pt x="488156" y="53816"/>
                  </a:moveTo>
                  <a:lnTo>
                    <a:pt x="488156" y="49054"/>
                  </a:lnTo>
                  <a:cubicBezTo>
                    <a:pt x="488156" y="26194"/>
                    <a:pt x="469106" y="7144"/>
                    <a:pt x="446246" y="7144"/>
                  </a:cubicBezTo>
                  <a:lnTo>
                    <a:pt x="7144" y="7144"/>
                  </a:lnTo>
                  <a:lnTo>
                    <a:pt x="7144" y="53816"/>
                  </a:lnTo>
                  <a:lnTo>
                    <a:pt x="488156" y="5381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82" name="Freeform: Shape 81">
              <a:extLst>
                <a:ext uri="{FF2B5EF4-FFF2-40B4-BE49-F238E27FC236}">
                  <a16:creationId xmlns:a16="http://schemas.microsoft.com/office/drawing/2014/main" id="{DF5111A6-FF13-4B86-9A02-4968F86EFDFC}"/>
                </a:ext>
              </a:extLst>
            </p:cNvPr>
            <p:cNvSpPr/>
            <p:nvPr/>
          </p:nvSpPr>
          <p:spPr bwMode="gray">
            <a:xfrm>
              <a:off x="3293070" y="2778478"/>
              <a:ext cx="557412" cy="64317"/>
            </a:xfrm>
            <a:custGeom>
              <a:avLst/>
              <a:gdLst/>
              <a:ahLst/>
              <a:cxnLst/>
              <a:rect l="0" t="0" r="0" b="0"/>
              <a:pathLst>
                <a:path w="495300" h="57150">
                  <a:moveTo>
                    <a:pt x="7144" y="7144"/>
                  </a:moveTo>
                  <a:lnTo>
                    <a:pt x="7144" y="57626"/>
                  </a:lnTo>
                  <a:lnTo>
                    <a:pt x="446246" y="57626"/>
                  </a:lnTo>
                  <a:cubicBezTo>
                    <a:pt x="469106" y="57626"/>
                    <a:pt x="488156" y="38576"/>
                    <a:pt x="488156" y="15716"/>
                  </a:cubicBezTo>
                  <a:lnTo>
                    <a:pt x="488156"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83" name="Freeform: Shape 82">
              <a:extLst>
                <a:ext uri="{FF2B5EF4-FFF2-40B4-BE49-F238E27FC236}">
                  <a16:creationId xmlns:a16="http://schemas.microsoft.com/office/drawing/2014/main" id="{D46C1B4E-7932-4411-ADEE-738D4EB9AB4F}"/>
                </a:ext>
              </a:extLst>
            </p:cNvPr>
            <p:cNvSpPr/>
            <p:nvPr/>
          </p:nvSpPr>
          <p:spPr bwMode="gray">
            <a:xfrm>
              <a:off x="3132278" y="2346484"/>
              <a:ext cx="235828" cy="482376"/>
            </a:xfrm>
            <a:custGeom>
              <a:avLst/>
              <a:gdLst/>
              <a:ahLst/>
              <a:cxnLst/>
              <a:rect l="0" t="0" r="0" b="0"/>
              <a:pathLst>
                <a:path w="209550" h="428625">
                  <a:moveTo>
                    <a:pt x="205264" y="391001"/>
                  </a:moveTo>
                  <a:lnTo>
                    <a:pt x="109061" y="428149"/>
                  </a:lnTo>
                  <a:lnTo>
                    <a:pt x="7144" y="391001"/>
                  </a:lnTo>
                  <a:lnTo>
                    <a:pt x="7144" y="48101"/>
                  </a:lnTo>
                  <a:lnTo>
                    <a:pt x="106204" y="7144"/>
                  </a:lnTo>
                  <a:lnTo>
                    <a:pt x="205264" y="48101"/>
                  </a:ln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84" name="Freeform: Shape 83">
              <a:extLst>
                <a:ext uri="{FF2B5EF4-FFF2-40B4-BE49-F238E27FC236}">
                  <a16:creationId xmlns:a16="http://schemas.microsoft.com/office/drawing/2014/main" id="{403E67C2-61A7-4327-B9AE-EB39024D08C9}"/>
                </a:ext>
              </a:extLst>
            </p:cNvPr>
            <p:cNvSpPr/>
            <p:nvPr/>
          </p:nvSpPr>
          <p:spPr bwMode="gray">
            <a:xfrm>
              <a:off x="3132278" y="2327189"/>
              <a:ext cx="235828" cy="75036"/>
            </a:xfrm>
            <a:custGeom>
              <a:avLst/>
              <a:gdLst/>
              <a:ahLst/>
              <a:cxnLst/>
              <a:rect l="0" t="0" r="0" b="0"/>
              <a:pathLst>
                <a:path w="209550" h="66675">
                  <a:moveTo>
                    <a:pt x="205264" y="65246"/>
                  </a:moveTo>
                  <a:lnTo>
                    <a:pt x="205264" y="44291"/>
                  </a:lnTo>
                  <a:cubicBezTo>
                    <a:pt x="205264" y="23336"/>
                    <a:pt x="188119" y="7144"/>
                    <a:pt x="168116" y="7144"/>
                  </a:cubicBezTo>
                  <a:lnTo>
                    <a:pt x="44291" y="7144"/>
                  </a:lnTo>
                  <a:cubicBezTo>
                    <a:pt x="24289" y="7144"/>
                    <a:pt x="7144" y="24289"/>
                    <a:pt x="7144" y="44291"/>
                  </a:cubicBezTo>
                  <a:lnTo>
                    <a:pt x="7144" y="65246"/>
                  </a:lnTo>
                  <a:lnTo>
                    <a:pt x="205264" y="6524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85" name="Freeform: Shape 84">
              <a:extLst>
                <a:ext uri="{FF2B5EF4-FFF2-40B4-BE49-F238E27FC236}">
                  <a16:creationId xmlns:a16="http://schemas.microsoft.com/office/drawing/2014/main" id="{6D3A9CA2-5D0F-4251-A1DB-C27B4C28C03D}"/>
                </a:ext>
              </a:extLst>
            </p:cNvPr>
            <p:cNvSpPr/>
            <p:nvPr/>
          </p:nvSpPr>
          <p:spPr bwMode="gray">
            <a:xfrm>
              <a:off x="3132278" y="2778478"/>
              <a:ext cx="235828" cy="64317"/>
            </a:xfrm>
            <a:custGeom>
              <a:avLst/>
              <a:gdLst/>
              <a:ahLst/>
              <a:cxnLst/>
              <a:rect l="0" t="0" r="0" b="0"/>
              <a:pathLst>
                <a:path w="209550" h="57150">
                  <a:moveTo>
                    <a:pt x="7144" y="7144"/>
                  </a:moveTo>
                  <a:lnTo>
                    <a:pt x="7144" y="19526"/>
                  </a:lnTo>
                  <a:cubicBezTo>
                    <a:pt x="7144" y="40481"/>
                    <a:pt x="24289" y="56674"/>
                    <a:pt x="44291" y="56674"/>
                  </a:cubicBezTo>
                  <a:lnTo>
                    <a:pt x="167164" y="56674"/>
                  </a:lnTo>
                  <a:cubicBezTo>
                    <a:pt x="188119" y="56674"/>
                    <a:pt x="204311" y="39529"/>
                    <a:pt x="204311" y="19526"/>
                  </a:cubicBezTo>
                  <a:lnTo>
                    <a:pt x="204311"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86" name="Freeform: Shape 85">
              <a:extLst>
                <a:ext uri="{FF2B5EF4-FFF2-40B4-BE49-F238E27FC236}">
                  <a16:creationId xmlns:a16="http://schemas.microsoft.com/office/drawing/2014/main" id="{139DA858-1E17-41E2-A370-09FD78386FD7}"/>
                </a:ext>
              </a:extLst>
            </p:cNvPr>
            <p:cNvSpPr/>
            <p:nvPr/>
          </p:nvSpPr>
          <p:spPr bwMode="gray">
            <a:xfrm>
              <a:off x="3407769" y="2427952"/>
              <a:ext cx="375181" cy="375181"/>
            </a:xfrm>
            <a:custGeom>
              <a:avLst/>
              <a:gdLst/>
              <a:ahLst/>
              <a:cxnLst/>
              <a:rect l="0" t="0" r="0" b="0"/>
              <a:pathLst>
                <a:path w="333375" h="333375">
                  <a:moveTo>
                    <a:pt x="329089" y="168116"/>
                  </a:moveTo>
                  <a:cubicBezTo>
                    <a:pt x="329089" y="257019"/>
                    <a:pt x="257019" y="329089"/>
                    <a:pt x="168116" y="329089"/>
                  </a:cubicBezTo>
                  <a:cubicBezTo>
                    <a:pt x="79214" y="329089"/>
                    <a:pt x="7144" y="257019"/>
                    <a:pt x="7144" y="168116"/>
                  </a:cubicBezTo>
                  <a:cubicBezTo>
                    <a:pt x="7144" y="79214"/>
                    <a:pt x="79214" y="7144"/>
                    <a:pt x="168116" y="7144"/>
                  </a:cubicBezTo>
                  <a:cubicBezTo>
                    <a:pt x="257019" y="7144"/>
                    <a:pt x="329089" y="79214"/>
                    <a:pt x="329089" y="168116"/>
                  </a:cubicBez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87" name="Freeform: Shape 86">
              <a:extLst>
                <a:ext uri="{FF2B5EF4-FFF2-40B4-BE49-F238E27FC236}">
                  <a16:creationId xmlns:a16="http://schemas.microsoft.com/office/drawing/2014/main" id="{B982D7D2-16E2-4E71-A0C9-3E8F510C3D69}"/>
                </a:ext>
              </a:extLst>
            </p:cNvPr>
            <p:cNvSpPr/>
            <p:nvPr/>
          </p:nvSpPr>
          <p:spPr bwMode="gray">
            <a:xfrm>
              <a:off x="3436711" y="2456894"/>
              <a:ext cx="310864" cy="310864"/>
            </a:xfrm>
            <a:custGeom>
              <a:avLst/>
              <a:gdLst/>
              <a:ahLst/>
              <a:cxnLst/>
              <a:rect l="0" t="0" r="0" b="0"/>
              <a:pathLst>
                <a:path w="276225" h="276225">
                  <a:moveTo>
                    <a:pt x="277654" y="142399"/>
                  </a:moveTo>
                  <a:cubicBezTo>
                    <a:pt x="277654" y="217098"/>
                    <a:pt x="217098" y="277654"/>
                    <a:pt x="142399" y="277654"/>
                  </a:cubicBezTo>
                  <a:cubicBezTo>
                    <a:pt x="67699" y="277654"/>
                    <a:pt x="7144" y="217098"/>
                    <a:pt x="7144" y="142399"/>
                  </a:cubicBezTo>
                  <a:cubicBezTo>
                    <a:pt x="7144" y="67699"/>
                    <a:pt x="67699" y="7144"/>
                    <a:pt x="142399" y="7144"/>
                  </a:cubicBezTo>
                  <a:cubicBezTo>
                    <a:pt x="217098" y="7144"/>
                    <a:pt x="277654" y="67699"/>
                    <a:pt x="277654" y="142399"/>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88" name="Freeform: Shape 87">
              <a:extLst>
                <a:ext uri="{FF2B5EF4-FFF2-40B4-BE49-F238E27FC236}">
                  <a16:creationId xmlns:a16="http://schemas.microsoft.com/office/drawing/2014/main" id="{A6D67E79-9064-4B8F-BA3E-B5213A78A1AD}"/>
                </a:ext>
              </a:extLst>
            </p:cNvPr>
            <p:cNvSpPr/>
            <p:nvPr/>
          </p:nvSpPr>
          <p:spPr bwMode="gray">
            <a:xfrm>
              <a:off x="3588927" y="2609110"/>
              <a:ext cx="160792" cy="160792"/>
            </a:xfrm>
            <a:custGeom>
              <a:avLst/>
              <a:gdLst/>
              <a:ahLst/>
              <a:cxnLst/>
              <a:rect l="0" t="0" r="0" b="0"/>
              <a:pathLst>
                <a:path w="142875" h="142875">
                  <a:moveTo>
                    <a:pt x="7144" y="141446"/>
                  </a:moveTo>
                  <a:lnTo>
                    <a:pt x="7144" y="7144"/>
                  </a:lnTo>
                  <a:lnTo>
                    <a:pt x="142399" y="7144"/>
                  </a:lnTo>
                  <a:lnTo>
                    <a:pt x="142399" y="7144"/>
                  </a:lnTo>
                  <a:cubicBezTo>
                    <a:pt x="142399" y="81439"/>
                    <a:pt x="82391" y="141446"/>
                    <a:pt x="7144" y="141446"/>
                  </a:cubicBezTo>
                  <a:lnTo>
                    <a:pt x="7144" y="14144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89" name="Freeform: Shape 88">
              <a:extLst>
                <a:ext uri="{FF2B5EF4-FFF2-40B4-BE49-F238E27FC236}">
                  <a16:creationId xmlns:a16="http://schemas.microsoft.com/office/drawing/2014/main" id="{9881B2B0-E706-40DB-902E-6B6B6D6A4E6C}"/>
                </a:ext>
              </a:extLst>
            </p:cNvPr>
            <p:cNvSpPr/>
            <p:nvPr/>
          </p:nvSpPr>
          <p:spPr bwMode="gray">
            <a:xfrm>
              <a:off x="3497812" y="2517996"/>
              <a:ext cx="192950" cy="192950"/>
            </a:xfrm>
            <a:custGeom>
              <a:avLst/>
              <a:gdLst/>
              <a:ahLst/>
              <a:cxnLst/>
              <a:rect l="0" t="0" r="0" b="0"/>
              <a:pathLst>
                <a:path w="171450" h="171450">
                  <a:moveTo>
                    <a:pt x="169069" y="88106"/>
                  </a:moveTo>
                  <a:cubicBezTo>
                    <a:pt x="169069" y="132821"/>
                    <a:pt x="132821" y="169069"/>
                    <a:pt x="88106" y="169069"/>
                  </a:cubicBezTo>
                  <a:cubicBezTo>
                    <a:pt x="43392" y="169069"/>
                    <a:pt x="7144" y="132821"/>
                    <a:pt x="7144" y="88106"/>
                  </a:cubicBezTo>
                  <a:cubicBezTo>
                    <a:pt x="7144" y="43392"/>
                    <a:pt x="43392" y="7144"/>
                    <a:pt x="88106" y="7144"/>
                  </a:cubicBezTo>
                  <a:cubicBezTo>
                    <a:pt x="132821" y="7144"/>
                    <a:pt x="169069" y="43392"/>
                    <a:pt x="169069" y="8810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90" name="Freeform: Shape 89">
              <a:extLst>
                <a:ext uri="{FF2B5EF4-FFF2-40B4-BE49-F238E27FC236}">
                  <a16:creationId xmlns:a16="http://schemas.microsoft.com/office/drawing/2014/main" id="{A2AA46AB-18A0-4251-B4B2-A28EA46FABC6}"/>
                </a:ext>
              </a:extLst>
            </p:cNvPr>
            <p:cNvSpPr/>
            <p:nvPr/>
          </p:nvSpPr>
          <p:spPr bwMode="gray">
            <a:xfrm>
              <a:off x="3528898" y="2549081"/>
              <a:ext cx="75036" cy="75036"/>
            </a:xfrm>
            <a:custGeom>
              <a:avLst/>
              <a:gdLst/>
              <a:ahLst/>
              <a:cxnLst/>
              <a:rect l="0" t="0" r="0" b="0"/>
              <a:pathLst>
                <a:path w="66675" h="66675">
                  <a:moveTo>
                    <a:pt x="68104" y="37624"/>
                  </a:moveTo>
                  <a:cubicBezTo>
                    <a:pt x="68104" y="54457"/>
                    <a:pt x="54457" y="68104"/>
                    <a:pt x="37624" y="68104"/>
                  </a:cubicBezTo>
                  <a:cubicBezTo>
                    <a:pt x="20790" y="68104"/>
                    <a:pt x="7144" y="54457"/>
                    <a:pt x="7144" y="37624"/>
                  </a:cubicBezTo>
                  <a:cubicBezTo>
                    <a:pt x="7144" y="20790"/>
                    <a:pt x="20790" y="7144"/>
                    <a:pt x="37624" y="7144"/>
                  </a:cubicBezTo>
                  <a:cubicBezTo>
                    <a:pt x="54457" y="7144"/>
                    <a:pt x="68104" y="20790"/>
                    <a:pt x="68104" y="37624"/>
                  </a:cubicBezTo>
                  <a:close/>
                </a:path>
              </a:pathLst>
            </a:custGeom>
            <a:solidFill>
              <a:srgbClr val="FFFFFF"/>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91" name="Freeform: Shape 90">
              <a:extLst>
                <a:ext uri="{FF2B5EF4-FFF2-40B4-BE49-F238E27FC236}">
                  <a16:creationId xmlns:a16="http://schemas.microsoft.com/office/drawing/2014/main" id="{EF43424F-38F4-432B-AE52-7BC0881813F7}"/>
                </a:ext>
              </a:extLst>
            </p:cNvPr>
            <p:cNvSpPr/>
            <p:nvPr/>
          </p:nvSpPr>
          <p:spPr bwMode="gray">
            <a:xfrm>
              <a:off x="3388474" y="2416160"/>
              <a:ext cx="64317" cy="64317"/>
            </a:xfrm>
            <a:custGeom>
              <a:avLst/>
              <a:gdLst/>
              <a:ahLst/>
              <a:cxnLst/>
              <a:rect l="0" t="0" r="0" b="0"/>
              <a:pathLst>
                <a:path w="57150" h="57150">
                  <a:moveTo>
                    <a:pt x="58579" y="32861"/>
                  </a:moveTo>
                  <a:cubicBezTo>
                    <a:pt x="58579" y="47065"/>
                    <a:pt x="47065" y="58579"/>
                    <a:pt x="32861" y="58579"/>
                  </a:cubicBezTo>
                  <a:cubicBezTo>
                    <a:pt x="18658" y="58579"/>
                    <a:pt x="7144" y="47065"/>
                    <a:pt x="7144" y="32861"/>
                  </a:cubicBezTo>
                  <a:cubicBezTo>
                    <a:pt x="7144" y="18658"/>
                    <a:pt x="18658" y="7144"/>
                    <a:pt x="32861" y="7144"/>
                  </a:cubicBezTo>
                  <a:cubicBezTo>
                    <a:pt x="47065" y="7144"/>
                    <a:pt x="58579" y="18658"/>
                    <a:pt x="58579" y="328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92" name="Freeform: Shape 91">
              <a:extLst>
                <a:ext uri="{FF2B5EF4-FFF2-40B4-BE49-F238E27FC236}">
                  <a16:creationId xmlns:a16="http://schemas.microsoft.com/office/drawing/2014/main" id="{CA05F177-6194-465B-BE2A-800E5ED64142}"/>
                </a:ext>
              </a:extLst>
            </p:cNvPr>
            <p:cNvSpPr/>
            <p:nvPr/>
          </p:nvSpPr>
          <p:spPr bwMode="gray">
            <a:xfrm>
              <a:off x="3132278" y="2392577"/>
              <a:ext cx="96475" cy="396620"/>
            </a:xfrm>
            <a:custGeom>
              <a:avLst/>
              <a:gdLst/>
              <a:ahLst/>
              <a:cxnLst/>
              <a:rect l="0" t="0" r="0" b="0"/>
              <a:pathLst>
                <a:path w="85725" h="352425">
                  <a:moveTo>
                    <a:pt x="7144" y="7144"/>
                  </a:moveTo>
                  <a:lnTo>
                    <a:pt x="83344" y="7144"/>
                  </a:lnTo>
                  <a:lnTo>
                    <a:pt x="83344" y="350044"/>
                  </a:lnTo>
                  <a:lnTo>
                    <a:pt x="7144" y="35004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93" name="Freeform: Shape 92">
              <a:extLst>
                <a:ext uri="{FF2B5EF4-FFF2-40B4-BE49-F238E27FC236}">
                  <a16:creationId xmlns:a16="http://schemas.microsoft.com/office/drawing/2014/main" id="{83D552AA-E188-4FE9-820E-7624D3B5EABD}"/>
                </a:ext>
              </a:extLst>
            </p:cNvPr>
            <p:cNvSpPr/>
            <p:nvPr/>
          </p:nvSpPr>
          <p:spPr bwMode="gray">
            <a:xfrm>
              <a:off x="3451718" y="2316470"/>
              <a:ext cx="289425" cy="85756"/>
            </a:xfrm>
            <a:custGeom>
              <a:avLst/>
              <a:gdLst/>
              <a:ahLst/>
              <a:cxnLst/>
              <a:rect l="0" t="0" r="0" b="0"/>
              <a:pathLst>
                <a:path w="257175" h="76200">
                  <a:moveTo>
                    <a:pt x="251936" y="75724"/>
                  </a:moveTo>
                  <a:lnTo>
                    <a:pt x="7144" y="75724"/>
                  </a:lnTo>
                  <a:lnTo>
                    <a:pt x="41434" y="17621"/>
                  </a:lnTo>
                  <a:cubicBezTo>
                    <a:pt x="45244" y="10954"/>
                    <a:pt x="52864" y="7144"/>
                    <a:pt x="60484" y="7144"/>
                  </a:cubicBezTo>
                  <a:lnTo>
                    <a:pt x="198596" y="7144"/>
                  </a:lnTo>
                  <a:cubicBezTo>
                    <a:pt x="206216" y="7144"/>
                    <a:pt x="213836" y="10954"/>
                    <a:pt x="217646" y="17621"/>
                  </a:cubicBezTo>
                  <a:lnTo>
                    <a:pt x="251936" y="7572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grpSp>
    </p:spTree>
    <p:extLst>
      <p:ext uri="{BB962C8B-B14F-4D97-AF65-F5344CB8AC3E}">
        <p14:creationId xmlns:p14="http://schemas.microsoft.com/office/powerpoint/2010/main" val="405443801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1465289"/>
            <a:ext cx="11239464" cy="1946203"/>
          </a:xfrm>
        </p:spPr>
        <p:txBody>
          <a:bodyPr/>
          <a:lstStyle>
            <a:lvl1pPr marL="0" indent="0">
              <a:buNone/>
              <a:defRPr sz="285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449"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241"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773"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912"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4788333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Tree>
    <p:extLst>
      <p:ext uri="{BB962C8B-B14F-4D97-AF65-F5344CB8AC3E}">
        <p14:creationId xmlns:p14="http://schemas.microsoft.com/office/powerpoint/2010/main" val="6363828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4" y="1465289"/>
            <a:ext cx="11239789" cy="2260106"/>
          </a:xfrm>
        </p:spPr>
        <p:txBody>
          <a:bodyPr>
            <a:spAutoFit/>
          </a:bodyPr>
          <a:lstStyle>
            <a:lvl1pPr>
              <a:defRPr sz="3672">
                <a:latin typeface="+mn-lt"/>
              </a:defRPr>
            </a:lvl1pPr>
            <a:lvl2pPr>
              <a:defRPr sz="2856">
                <a:latin typeface="+mn-lt"/>
              </a:defRPr>
            </a:lvl2pPr>
            <a:lvl3pPr>
              <a:defRPr sz="2448">
                <a:latin typeface="+mn-lt"/>
              </a:defRPr>
            </a:lvl3pPr>
            <a:lvl4pPr>
              <a:defRPr sz="2040">
                <a:latin typeface="+mn-lt"/>
              </a:defRPr>
            </a:lvl4pPr>
            <a:lvl5pPr>
              <a:defRPr sz="1836">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393839"/>
            <a:ext cx="12436476"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60324659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userDrawn="1"/>
        </p:nvSpPr>
        <p:spPr bwMode="black">
          <a:xfrm>
            <a:off x="4419578" y="6696087"/>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0481041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74703" y="1211287"/>
            <a:ext cx="11888788" cy="164487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p:cNvSpPr txBox="1"/>
          <p:nvPr/>
        </p:nvSpPr>
        <p:spPr bwMode="black">
          <a:xfrm>
            <a:off x="4419578" y="6696087"/>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245576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2" name="TextBox 7"/>
          <p:cNvSpPr txBox="1"/>
          <p:nvPr userDrawn="1"/>
        </p:nvSpPr>
        <p:spPr bwMode="black">
          <a:xfrm>
            <a:off x="4419578" y="6696087"/>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435077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595915" y="597450"/>
            <a:ext cx="1393641" cy="298433"/>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611461" y="2971302"/>
            <a:ext cx="2848537" cy="1436333"/>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a:srcRect t="11809" r="3579" b="17467"/>
          <a:stretch/>
        </p:blipFill>
        <p:spPr>
          <a:xfrm>
            <a:off x="6078068" y="-1"/>
            <a:ext cx="6358407" cy="6994526"/>
          </a:xfrm>
          <a:prstGeom prst="rect">
            <a:avLst/>
          </a:prstGeom>
        </p:spPr>
      </p:pic>
    </p:spTree>
    <p:extLst>
      <p:ext uri="{BB962C8B-B14F-4D97-AF65-F5344CB8AC3E}">
        <p14:creationId xmlns:p14="http://schemas.microsoft.com/office/powerpoint/2010/main" val="2846023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72" spc="-51"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95915" y="4041281"/>
            <a:ext cx="9327356" cy="345294"/>
          </a:xfrm>
          <a:noFill/>
        </p:spPr>
        <p:txBody>
          <a:bodyPr wrap="square" lIns="0" tIns="0" rIns="0" bIns="0">
            <a:spAutoFit/>
          </a:bodyPr>
          <a:lstStyle>
            <a:lvl1pPr marL="0" indent="0">
              <a:spcBef>
                <a:spcPts val="0"/>
              </a:spcBef>
              <a:buNone/>
              <a:defRPr sz="2244"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Box 5">
            <a:extLst>
              <a:ext uri="{FF2B5EF4-FFF2-40B4-BE49-F238E27FC236}">
                <a16:creationId xmlns:a16="http://schemas.microsoft.com/office/drawing/2014/main" id="{55172CF2-8949-41D2-A849-0D7A7B2175D6}"/>
              </a:ext>
            </a:extLst>
          </p:cNvPr>
          <p:cNvSpPr txBox="1"/>
          <p:nvPr userDrawn="1"/>
        </p:nvSpPr>
        <p:spPr>
          <a:xfrm>
            <a:off x="5213636"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
        <p:nvSpPr>
          <p:cNvPr id="8" name="Text Placeholder 16">
            <a:extLst>
              <a:ext uri="{FF2B5EF4-FFF2-40B4-BE49-F238E27FC236}">
                <a16:creationId xmlns:a16="http://schemas.microsoft.com/office/drawing/2014/main" id="{8C8FE31B-78EE-49BB-83BA-C27F01056949}"/>
              </a:ext>
            </a:extLst>
          </p:cNvPr>
          <p:cNvSpPr>
            <a:spLocks noGrp="1"/>
          </p:cNvSpPr>
          <p:nvPr>
            <p:ph type="body" sz="quarter" idx="13" hasCustomPrompt="1"/>
          </p:nvPr>
        </p:nvSpPr>
        <p:spPr>
          <a:xfrm>
            <a:off x="8577606" y="601344"/>
            <a:ext cx="3264575" cy="313932"/>
          </a:xfrm>
        </p:spPr>
        <p:txBody>
          <a:bodyPr lIns="0" tIns="0" rIns="0" bIns="0"/>
          <a:lstStyle>
            <a:lvl1pPr marL="0" indent="0" algn="r">
              <a:buNone/>
              <a:defRPr sz="2040">
                <a:latin typeface="+mn-lt"/>
              </a:defRPr>
            </a:lvl1pPr>
            <a:lvl2pPr marL="349724" indent="0">
              <a:buNone/>
              <a:defRPr sz="2040"/>
            </a:lvl2pPr>
            <a:lvl3pPr marL="582873" indent="0">
              <a:buNone/>
              <a:defRPr sz="2040"/>
            </a:lvl3pPr>
            <a:lvl4pPr marL="816022" indent="0">
              <a:buNone/>
              <a:defRPr sz="2040"/>
            </a:lvl4pPr>
            <a:lvl5pPr marL="1049171" indent="0">
              <a:buNone/>
              <a:defRPr sz="2040"/>
            </a:lvl5pPr>
          </a:lstStyle>
          <a:p>
            <a:pPr lvl="0"/>
            <a:r>
              <a:rPr lang="en-US"/>
              <a:t>Session code</a:t>
            </a:r>
          </a:p>
        </p:txBody>
      </p:sp>
    </p:spTree>
    <p:extLst>
      <p:ext uri="{BB962C8B-B14F-4D97-AF65-F5344CB8AC3E}">
        <p14:creationId xmlns:p14="http://schemas.microsoft.com/office/powerpoint/2010/main" val="17840938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2"/>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68308" y="479425"/>
            <a:ext cx="1448129" cy="310896"/>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8"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8953954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Box 6">
            <a:extLst>
              <a:ext uri="{FF2B5EF4-FFF2-40B4-BE49-F238E27FC236}">
                <a16:creationId xmlns:a16="http://schemas.microsoft.com/office/drawing/2014/main" id="{523C46B0-B5A4-4CF0-8CF6-AEFC88BC846A}"/>
              </a:ext>
            </a:extLst>
          </p:cNvPr>
          <p:cNvSpPr txBox="1"/>
          <p:nvPr userDrawn="1"/>
        </p:nvSpPr>
        <p:spPr>
          <a:xfrm>
            <a:off x="5213636"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77636104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67AFE834-965D-46BB-AD35-6485534E8378}"/>
              </a:ext>
            </a:extLst>
          </p:cNvPr>
          <p:cNvSpPr txBox="1"/>
          <p:nvPr userDrawn="1"/>
        </p:nvSpPr>
        <p:spPr>
          <a:xfrm>
            <a:off x="5213636"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14772143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95915" y="1463669"/>
            <a:ext cx="5316270"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517814" y="1463669"/>
            <a:ext cx="5324366"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E6DD86A3-370B-4B16-8C94-A5F62AE9207E}"/>
              </a:ext>
            </a:extLst>
          </p:cNvPr>
          <p:cNvSpPr txBox="1"/>
          <p:nvPr userDrawn="1"/>
        </p:nvSpPr>
        <p:spPr>
          <a:xfrm>
            <a:off x="5213636"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43904512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600059" y="466301"/>
            <a:ext cx="11239464" cy="565027"/>
          </a:xfrm>
        </p:spPr>
        <p:txBody>
          <a:bodyPr/>
          <a:lstStyle/>
          <a:p>
            <a:r>
              <a:rPr lang="en-US"/>
              <a:t>Click to edit Master title style</a:t>
            </a:r>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1C08635B-C0DD-495F-B861-310107245327}"/>
              </a:ext>
            </a:extLst>
          </p:cNvPr>
          <p:cNvSpPr txBox="1"/>
          <p:nvPr userDrawn="1"/>
        </p:nvSpPr>
        <p:spPr>
          <a:xfrm>
            <a:off x="5213636"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91839195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TextBox 2">
            <a:extLst>
              <a:ext uri="{FF2B5EF4-FFF2-40B4-BE49-F238E27FC236}">
                <a16:creationId xmlns:a16="http://schemas.microsoft.com/office/drawing/2014/main" id="{CBF562D2-4F8F-4373-A436-F26727DE808A}"/>
              </a:ext>
            </a:extLst>
          </p:cNvPr>
          <p:cNvSpPr txBox="1"/>
          <p:nvPr userDrawn="1"/>
        </p:nvSpPr>
        <p:spPr>
          <a:xfrm>
            <a:off x="5213636"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32486117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5" y="466302"/>
            <a:ext cx="5618874" cy="379824"/>
          </a:xfrm>
        </p:spPr>
        <p:txBody>
          <a:bodyPr tIns="64008"/>
          <a:lstStyle>
            <a:lvl1pPr>
              <a:defRPr sz="2040" spc="0">
                <a:latin typeface="+mj-lt"/>
                <a:cs typeface="Segoe UI" panose="020B0502040204020203" pitchFamily="34" charset="0"/>
              </a:defRPr>
            </a:lvl1pPr>
          </a:lstStyle>
          <a:p>
            <a:r>
              <a:rPr lang="en-US"/>
              <a:t>Click to edit Master title style</a:t>
            </a:r>
          </a:p>
        </p:txBody>
      </p:sp>
      <p:sp>
        <p:nvSpPr>
          <p:cNvPr id="3" name="TextBox 2">
            <a:extLst>
              <a:ext uri="{FF2B5EF4-FFF2-40B4-BE49-F238E27FC236}">
                <a16:creationId xmlns:a16="http://schemas.microsoft.com/office/drawing/2014/main" id="{918F250C-1973-44C9-969A-F234C50A6682}"/>
              </a:ext>
            </a:extLst>
          </p:cNvPr>
          <p:cNvSpPr txBox="1"/>
          <p:nvPr userDrawn="1"/>
        </p:nvSpPr>
        <p:spPr>
          <a:xfrm>
            <a:off x="5213636"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1388121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D5483FF-8A1C-4A5D-8C77-461D48701F3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750040" y="5269662"/>
            <a:ext cx="1429455" cy="1434546"/>
          </a:xfrm>
          <a:prstGeom prst="rect">
            <a:avLst/>
          </a:prstGeom>
        </p:spPr>
      </p:pic>
      <p:pic>
        <p:nvPicPr>
          <p:cNvPr id="8" name="Picture 7">
            <a:extLst>
              <a:ext uri="{FF2B5EF4-FFF2-40B4-BE49-F238E27FC236}">
                <a16:creationId xmlns:a16="http://schemas.microsoft.com/office/drawing/2014/main" id="{A3DAB50B-5EC8-4B34-AC71-D14D9E2A9609}"/>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707075" y="296239"/>
            <a:ext cx="1434749" cy="1434546"/>
          </a:xfrm>
          <a:prstGeom prst="rect">
            <a:avLst/>
          </a:prstGeom>
        </p:spPr>
      </p:pic>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600059" y="2056213"/>
            <a:ext cx="4241746" cy="113018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915" y="3605924"/>
            <a:ext cx="4245890" cy="345351"/>
          </a:xfrm>
        </p:spPr>
        <p:txBody>
          <a:bodyPr/>
          <a:lstStyle>
            <a:lvl1pPr marL="0" indent="0">
              <a:buNone/>
              <a:defRPr sz="2244">
                <a:latin typeface="+mn-lt"/>
              </a:defRPr>
            </a:lvl1pPr>
            <a:lvl2pPr marL="233149" indent="0">
              <a:buNone/>
              <a:defRPr/>
            </a:lvl2pPr>
            <a:lvl3pPr marL="466298" indent="0">
              <a:buNone/>
              <a:defRPr/>
            </a:lvl3pPr>
            <a:lvl4pPr marL="675162" indent="0">
              <a:buNone/>
              <a:defRPr/>
            </a:lvl4pPr>
            <a:lvl5pPr marL="872691"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noChangeAspect="1"/>
          </p:cNvSpPr>
          <p:nvPr>
            <p:ph type="pic" sz="quarter" idx="11" hasCustomPrompt="1"/>
          </p:nvPr>
        </p:nvSpPr>
        <p:spPr bwMode="gray">
          <a:xfrm>
            <a:off x="6033147" y="575118"/>
            <a:ext cx="5838925" cy="5838097"/>
          </a:xfrm>
          <a:blipFill>
            <a:blip r:embed="rId4"/>
            <a:stretch>
              <a:fillRect/>
            </a:stretch>
          </a:blipFill>
        </p:spPr>
        <p:txBody>
          <a:bodyPr lIns="0" tIns="210312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4608AE61-1E2A-44F6-AA70-26B8856E071F}"/>
              </a:ext>
            </a:extLst>
          </p:cNvPr>
          <p:cNvSpPr txBox="1"/>
          <p:nvPr userDrawn="1"/>
        </p:nvSpPr>
        <p:spPr>
          <a:xfrm>
            <a:off x="595914"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56215513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600059" y="2930553"/>
            <a:ext cx="4243366" cy="1130181"/>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95914"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94CFD0E0-1625-4117-8F11-2251437741C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750040" y="5269662"/>
            <a:ext cx="1429455" cy="1434546"/>
          </a:xfrm>
          <a:prstGeom prst="rect">
            <a:avLst/>
          </a:prstGeom>
        </p:spPr>
      </p:pic>
      <p:pic>
        <p:nvPicPr>
          <p:cNvPr id="7" name="Picture 6">
            <a:extLst>
              <a:ext uri="{FF2B5EF4-FFF2-40B4-BE49-F238E27FC236}">
                <a16:creationId xmlns:a16="http://schemas.microsoft.com/office/drawing/2014/main" id="{12B0A8A0-01D8-444A-B0DE-A28AE7708E1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707075" y="296239"/>
            <a:ext cx="1434749" cy="1434546"/>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6033147" y="575118"/>
            <a:ext cx="5838925" cy="5838097"/>
          </a:xfrm>
          <a:blipFill>
            <a:blip r:embed="rId4"/>
            <a:stretch>
              <a:fillRect/>
            </a:stretch>
          </a:blipFill>
        </p:spPr>
        <p:txBody>
          <a:bodyPr lIns="0" tIns="210312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86519156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600060" y="3056179"/>
            <a:ext cx="4246604" cy="878959"/>
          </a:xfrm>
        </p:spPr>
        <p:txBody>
          <a:bodyPr anchor="t"/>
          <a:lstStyle>
            <a:lvl1pPr>
              <a:defRPr sz="2856"/>
            </a:lvl1pPr>
          </a:lstStyle>
          <a:p>
            <a:r>
              <a:rPr lang="en-US"/>
              <a:t>Square photo layout with smaller text</a:t>
            </a:r>
          </a:p>
        </p:txBody>
      </p:sp>
      <p:sp>
        <p:nvSpPr>
          <p:cNvPr id="5" name="TextBox 4">
            <a:extLst>
              <a:ext uri="{FF2B5EF4-FFF2-40B4-BE49-F238E27FC236}">
                <a16:creationId xmlns:a16="http://schemas.microsoft.com/office/drawing/2014/main" id="{60C38699-A815-46DF-8683-AD9D70C457F0}"/>
              </a:ext>
            </a:extLst>
          </p:cNvPr>
          <p:cNvSpPr txBox="1"/>
          <p:nvPr userDrawn="1"/>
        </p:nvSpPr>
        <p:spPr>
          <a:xfrm>
            <a:off x="595914"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02CD22C3-9CBF-447D-924C-78F5E388080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750040" y="5269662"/>
            <a:ext cx="1429455" cy="1434546"/>
          </a:xfrm>
          <a:prstGeom prst="rect">
            <a:avLst/>
          </a:prstGeom>
        </p:spPr>
      </p:pic>
      <p:pic>
        <p:nvPicPr>
          <p:cNvPr id="7" name="Picture 6">
            <a:extLst>
              <a:ext uri="{FF2B5EF4-FFF2-40B4-BE49-F238E27FC236}">
                <a16:creationId xmlns:a16="http://schemas.microsoft.com/office/drawing/2014/main" id="{51B93FF3-2504-4A0A-96C9-427F96655F8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707075" y="296239"/>
            <a:ext cx="1434749" cy="1434546"/>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6033147" y="575118"/>
            <a:ext cx="5838925" cy="5838097"/>
          </a:xfrm>
          <a:blipFill>
            <a:blip r:embed="rId4"/>
            <a:stretch>
              <a:fillRect/>
            </a:stretch>
          </a:blipFill>
        </p:spPr>
        <p:txBody>
          <a:bodyPr lIns="0" tIns="210312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06570264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600059" y="2930553"/>
            <a:ext cx="4243366" cy="1130181"/>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95914"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738333" y="298433"/>
            <a:ext cx="6398566" cy="6397659"/>
          </a:xfrm>
          <a:blipFill>
            <a:blip r:embed="rId2"/>
            <a:stretch>
              <a:fillRect/>
            </a:stretch>
          </a:blipFill>
        </p:spPr>
        <p:txBody>
          <a:bodyPr lIns="0" tIns="210312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95834737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1"/>
          </p:nvPr>
        </p:nvSpPr>
        <p:spPr>
          <a:xfrm>
            <a:off x="274640" y="1212851"/>
            <a:ext cx="11889564" cy="2059025"/>
          </a:xfrm>
        </p:spPr>
        <p:txBody>
          <a:bodyPr/>
          <a:lstStyle>
            <a:lvl1pPr marL="0" indent="0">
              <a:buNone/>
              <a:defRPr/>
            </a:lvl1pPr>
            <a:lvl2pPr marL="28572" indent="0">
              <a:buNone/>
              <a:defRPr sz="2000"/>
            </a:lvl2pPr>
            <a:lvl3pPr marL="223819" indent="0">
              <a:buNone/>
              <a:defRPr sz="2000"/>
            </a:lvl3pPr>
            <a:lvl4pPr marL="476208" indent="0">
              <a:buNone/>
              <a:defRPr sz="1800"/>
            </a:lvl4pPr>
            <a:lvl5pPr marL="739710" indent="0">
              <a:buNone/>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27620296"/>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600059" y="5544315"/>
            <a:ext cx="11239464" cy="56509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436475" cy="4663017"/>
          </a:xfrm>
          <a:blipFill>
            <a:blip r:embed="rId2"/>
            <a:stretch>
              <a:fillRect/>
            </a:stretch>
          </a:blipFill>
        </p:spPr>
        <p:txBody>
          <a:bodyPr vert="horz" wrap="square" lIns="0" tIns="1097280" rIns="0" bIns="0" rtlCol="0" anchor="t" anchorCtr="0">
            <a:noAutofit/>
          </a:bodyPr>
          <a:lstStyle>
            <a:lvl1pPr marL="0" indent="0" algn="ctr">
              <a:buNone/>
              <a:defRPr lang="en-US" sz="1428" b="1" dirty="0">
                <a:solidFill>
                  <a:srgbClr val="FFFFFF"/>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98157016-2979-4ABA-B2ED-33A7582D68F8}"/>
              </a:ext>
            </a:extLst>
          </p:cNvPr>
          <p:cNvSpPr txBox="1"/>
          <p:nvPr userDrawn="1"/>
        </p:nvSpPr>
        <p:spPr>
          <a:xfrm>
            <a:off x="5213636"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505681827"/>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600059" y="883500"/>
            <a:ext cx="11239464" cy="56509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429" y="2331508"/>
            <a:ext cx="12436475" cy="4663017"/>
          </a:xfrm>
          <a:blipFill>
            <a:blip r:embed="rId2"/>
            <a:stretch>
              <a:fillRect/>
            </a:stretch>
          </a:blipFill>
        </p:spPr>
        <p:txBody>
          <a:bodyPr vert="horz" wrap="square" lIns="0" tIns="1097280" rIns="0" bIns="0" rtlCol="0" anchor="t" anchorCtr="0">
            <a:noAutofit/>
          </a:bodyPr>
          <a:lstStyle>
            <a:lvl1pPr marL="0" indent="0" algn="ctr">
              <a:buNone/>
              <a:defRPr lang="en-US" sz="1428" b="1" dirty="0">
                <a:solidFill>
                  <a:srgbClr val="FFFFFF"/>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666682606"/>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600059" y="466301"/>
            <a:ext cx="11239464"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5913" y="5802865"/>
            <a:ext cx="5475158" cy="313932"/>
          </a:xfrm>
        </p:spPr>
        <p:txBody>
          <a:bodyPr/>
          <a:lstStyle>
            <a:lvl1pPr marL="0" indent="0" algn="ctr">
              <a:spcBef>
                <a:spcPts val="0"/>
              </a:spcBef>
              <a:buNone/>
              <a:defRPr sz="204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94295" y="2065975"/>
            <a:ext cx="5475158" cy="3543893"/>
          </a:xfrm>
          <a:blipFill>
            <a:blip r:embed="rId2"/>
            <a:stretch>
              <a:fillRect/>
            </a:stretch>
          </a:blipFill>
        </p:spPr>
        <p:txBody>
          <a:bodyPr vert="horz" wrap="square" lIns="0" tIns="0" rIns="0" bIns="1188720" rtlCol="0" anchor="ctr" anchorCtr="0">
            <a:noAutofit/>
          </a:bodyPr>
          <a:lstStyle>
            <a:lvl1pPr marL="0" indent="0" algn="ctr">
              <a:buNone/>
              <a:defRPr lang="en-US" sz="1020" b="1" dirty="0">
                <a:solidFill>
                  <a:srgbClr val="FFFFFF"/>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67022" y="5802865"/>
            <a:ext cx="5475158" cy="313932"/>
          </a:xfrm>
        </p:spPr>
        <p:txBody>
          <a:bodyPr/>
          <a:lstStyle>
            <a:lvl1pPr marL="0" indent="0" algn="ctr">
              <a:spcBef>
                <a:spcPts val="0"/>
              </a:spcBef>
              <a:buNone/>
              <a:defRPr sz="204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364365" y="2065975"/>
            <a:ext cx="5475158" cy="3543893"/>
          </a:xfrm>
          <a:blipFill>
            <a:blip r:embed="rId2"/>
            <a:stretch>
              <a:fillRect/>
            </a:stretch>
          </a:blipFill>
        </p:spPr>
        <p:txBody>
          <a:bodyPr vert="horz" wrap="square" lIns="0" tIns="0" rIns="0" bIns="1188720" rtlCol="0" anchor="ctr" anchorCtr="0">
            <a:noAutofit/>
          </a:bodyPr>
          <a:lstStyle>
            <a:lvl1pPr marL="0" indent="0" algn="ctr">
              <a:buNone/>
              <a:defRPr lang="en-US" sz="1020" b="1" dirty="0">
                <a:solidFill>
                  <a:srgbClr val="FFFFFF"/>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
        <p:nvSpPr>
          <p:cNvPr id="7" name="TextBox 6">
            <a:extLst>
              <a:ext uri="{FF2B5EF4-FFF2-40B4-BE49-F238E27FC236}">
                <a16:creationId xmlns:a16="http://schemas.microsoft.com/office/drawing/2014/main" id="{1B28AF1D-BAC8-4480-8E8D-9C72BBB7CF58}"/>
              </a:ext>
            </a:extLst>
          </p:cNvPr>
          <p:cNvSpPr txBox="1"/>
          <p:nvPr userDrawn="1"/>
        </p:nvSpPr>
        <p:spPr>
          <a:xfrm>
            <a:off x="5213636"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93921226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600059" y="466301"/>
            <a:ext cx="11239464"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96" y="5802865"/>
            <a:ext cx="3544719" cy="313932"/>
          </a:xfrm>
        </p:spPr>
        <p:txBody>
          <a:bodyPr/>
          <a:lstStyle>
            <a:lvl1pPr marL="0" indent="0" algn="ctr">
              <a:spcBef>
                <a:spcPts val="0"/>
              </a:spcBef>
              <a:buNone/>
              <a:defRPr sz="204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94295" y="2065975"/>
            <a:ext cx="3544395"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446040" y="5802865"/>
            <a:ext cx="3544719" cy="313932"/>
          </a:xfrm>
        </p:spPr>
        <p:txBody>
          <a:bodyPr/>
          <a:lstStyle>
            <a:lvl1pPr marL="0" indent="0" algn="ctr">
              <a:spcBef>
                <a:spcPts val="0"/>
              </a:spcBef>
              <a:buNone/>
              <a:defRPr sz="204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446040" y="2065975"/>
            <a:ext cx="3544395"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297462" y="5802865"/>
            <a:ext cx="3544719" cy="313932"/>
          </a:xfrm>
        </p:spPr>
        <p:txBody>
          <a:bodyPr/>
          <a:lstStyle>
            <a:lvl1pPr marL="0" indent="0" algn="ctr">
              <a:spcBef>
                <a:spcPts val="0"/>
              </a:spcBef>
              <a:buNone/>
              <a:defRPr sz="204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295128" y="2065975"/>
            <a:ext cx="3544395"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CDB6A170-31B0-4B7A-9E80-BC461A6C25D7}"/>
              </a:ext>
            </a:extLst>
          </p:cNvPr>
          <p:cNvSpPr txBox="1"/>
          <p:nvPr userDrawn="1"/>
        </p:nvSpPr>
        <p:spPr>
          <a:xfrm>
            <a:off x="5213636"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19200366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600059" y="466301"/>
            <a:ext cx="11239464"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95" y="4848576"/>
            <a:ext cx="2583678" cy="627864"/>
          </a:xfrm>
        </p:spPr>
        <p:txBody>
          <a:bodyPr/>
          <a:lstStyle>
            <a:lvl1pPr marL="0" indent="0" algn="ctr">
              <a:spcBef>
                <a:spcPts val="0"/>
              </a:spcBef>
              <a:buNone/>
              <a:defRPr sz="204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94294"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82364" y="4848576"/>
            <a:ext cx="2583678" cy="627864"/>
          </a:xfrm>
        </p:spPr>
        <p:txBody>
          <a:bodyPr/>
          <a:lstStyle>
            <a:lvl1pPr marL="0" indent="0" algn="ctr">
              <a:spcBef>
                <a:spcPts val="0"/>
              </a:spcBef>
              <a:buNone/>
              <a:defRPr sz="204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82364"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70433" y="4848576"/>
            <a:ext cx="2583678" cy="627864"/>
          </a:xfrm>
        </p:spPr>
        <p:txBody>
          <a:bodyPr/>
          <a:lstStyle>
            <a:lvl1pPr marL="0" indent="0" algn="ctr">
              <a:spcBef>
                <a:spcPts val="0"/>
              </a:spcBef>
              <a:buNone/>
              <a:defRPr sz="204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370433"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258503" y="4848576"/>
            <a:ext cx="2583678" cy="627864"/>
          </a:xfrm>
        </p:spPr>
        <p:txBody>
          <a:bodyPr/>
          <a:lstStyle>
            <a:lvl1pPr marL="0" indent="0" algn="ctr">
              <a:spcBef>
                <a:spcPts val="0"/>
              </a:spcBef>
              <a:buNone/>
              <a:defRPr sz="204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258503"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C9A03A1B-DC26-4C7A-B4A8-14CF66851FFF}"/>
              </a:ext>
            </a:extLst>
          </p:cNvPr>
          <p:cNvSpPr txBox="1"/>
          <p:nvPr userDrawn="1"/>
        </p:nvSpPr>
        <p:spPr>
          <a:xfrm>
            <a:off x="5213636"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35108772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278029" y="2057881"/>
            <a:ext cx="3564152" cy="313932"/>
          </a:xfrm>
        </p:spPr>
        <p:txBody>
          <a:bodyPr/>
          <a:lstStyle>
            <a:lvl1pPr marL="0" indent="0">
              <a:buFontTx/>
              <a:buNone/>
              <a:defRPr sz="204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94294" y="1465289"/>
            <a:ext cx="7398732" cy="4928550"/>
          </a:xfrm>
          <a:blipFill>
            <a:blip r:embed="rId2"/>
            <a:stretch>
              <a:fillRect/>
            </a:stretch>
          </a:blipFill>
        </p:spPr>
        <p:txBody>
          <a:bodyPr bIns="1005840" anchor="ctr">
            <a:noAutofit/>
          </a:bodyPr>
          <a:lstStyle>
            <a:lvl1pPr marL="0" indent="0" algn="ctr">
              <a:buNone/>
              <a:defRPr sz="102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
        <p:nvSpPr>
          <p:cNvPr id="5" name="TextBox 4">
            <a:extLst>
              <a:ext uri="{FF2B5EF4-FFF2-40B4-BE49-F238E27FC236}">
                <a16:creationId xmlns:a16="http://schemas.microsoft.com/office/drawing/2014/main" id="{272386A9-F950-4490-BCED-202D3722652F}"/>
              </a:ext>
            </a:extLst>
          </p:cNvPr>
          <p:cNvSpPr txBox="1"/>
          <p:nvPr userDrawn="1"/>
        </p:nvSpPr>
        <p:spPr>
          <a:xfrm>
            <a:off x="5213636"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179096722"/>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95914" y="2351744"/>
            <a:ext cx="3538516" cy="1130181"/>
          </a:xfrm>
        </p:spPr>
        <p:txBody>
          <a:bodyPr/>
          <a:lstStyle>
            <a:lvl1pPr>
              <a:defRPr sz="3672">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739268" y="2495753"/>
            <a:ext cx="7100774" cy="376706"/>
          </a:xfrm>
        </p:spPr>
        <p:txBody>
          <a:bodyPr/>
          <a:lstStyle>
            <a:lvl1pPr marL="0" indent="0">
              <a:spcAft>
                <a:spcPts val="1224"/>
              </a:spcAft>
              <a:buNone/>
              <a:defRPr sz="2448"/>
            </a:lvl1pPr>
            <a:lvl2pPr marL="233149"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600059" y="2057880"/>
            <a:ext cx="3547053"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741406" y="2057880"/>
            <a:ext cx="7100774"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551D233-6F8A-453D-AB33-CA6F7D4D4FD9}"/>
              </a:ext>
            </a:extLst>
          </p:cNvPr>
          <p:cNvSpPr txBox="1"/>
          <p:nvPr userDrawn="1"/>
        </p:nvSpPr>
        <p:spPr>
          <a:xfrm>
            <a:off x="4741406"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923312566"/>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443449" cy="699452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600059" y="3213098"/>
            <a:ext cx="3247476" cy="565091"/>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37338" y="3275904"/>
            <a:ext cx="6803399" cy="439479"/>
          </a:xfrm>
        </p:spPr>
        <p:txBody>
          <a:bodyPr anchor="ctr" anchorCtr="0"/>
          <a:lstStyle>
            <a:lvl1pPr marL="0" indent="0">
              <a:spcAft>
                <a:spcPts val="1224"/>
              </a:spcAft>
              <a:buNone/>
              <a:defRPr sz="2856"/>
            </a:lvl1pPr>
            <a:lvl2pPr marL="233149"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FDFAE24-49DD-4117-830E-CAB9C32FC015}"/>
              </a:ext>
            </a:extLst>
          </p:cNvPr>
          <p:cNvSpPr txBox="1"/>
          <p:nvPr userDrawn="1"/>
        </p:nvSpPr>
        <p:spPr>
          <a:xfrm>
            <a:off x="5037338"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02634534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443449" cy="699452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600059" y="3213098"/>
            <a:ext cx="3247476" cy="565091"/>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37338" y="3275904"/>
            <a:ext cx="6803399" cy="439479"/>
          </a:xfrm>
        </p:spPr>
        <p:txBody>
          <a:bodyPr anchor="ctr" anchorCtr="0"/>
          <a:lstStyle>
            <a:lvl1pPr marL="0" indent="0">
              <a:spcAft>
                <a:spcPts val="1224"/>
              </a:spcAft>
              <a:buNone/>
              <a:defRPr sz="2856"/>
            </a:lvl1pPr>
            <a:lvl2pPr marL="233149"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AE46A67-6A63-41F9-A6E2-3792133F2FCC}"/>
              </a:ext>
            </a:extLst>
          </p:cNvPr>
          <p:cNvSpPr txBox="1"/>
          <p:nvPr userDrawn="1"/>
        </p:nvSpPr>
        <p:spPr>
          <a:xfrm>
            <a:off x="5037338"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28418214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600060" y="3213098"/>
            <a:ext cx="3245833" cy="565091"/>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5040983" y="3275904"/>
            <a:ext cx="6801197" cy="43947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443449" y="2629424"/>
            <a:ext cx="0" cy="1735678"/>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AC92D28-5D28-4AEB-BFEA-F6A5F00D48E2}"/>
              </a:ext>
            </a:extLst>
          </p:cNvPr>
          <p:cNvSpPr txBox="1"/>
          <p:nvPr userDrawn="1"/>
        </p:nvSpPr>
        <p:spPr>
          <a:xfrm>
            <a:off x="5040983"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11785821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Slide">
    <p:bg>
      <p:bgPr>
        <a:solidFill>
          <a:srgbClr val="0086AC"/>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5943535"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2" y="3955786"/>
            <a:ext cx="5943536"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12" name="Text Placeholder 16"/>
          <p:cNvSpPr>
            <a:spLocks noGrp="1"/>
          </p:cNvSpPr>
          <p:nvPr>
            <p:ph type="body" sz="quarter" idx="13" hasCustomPrompt="1"/>
          </p:nvPr>
        </p:nvSpPr>
        <p:spPr>
          <a:xfrm>
            <a:off x="8506905" y="294304"/>
            <a:ext cx="3657600"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
        <p:nvSpPr>
          <p:cNvPr id="13" name="Text Placeholder 16"/>
          <p:cNvSpPr>
            <a:spLocks noGrp="1"/>
          </p:cNvSpPr>
          <p:nvPr>
            <p:ph type="body" sz="quarter" idx="14" hasCustomPrompt="1"/>
          </p:nvPr>
        </p:nvSpPr>
        <p:spPr>
          <a:xfrm>
            <a:off x="274703" y="6122305"/>
            <a:ext cx="3657600" cy="572464"/>
          </a:xfrm>
        </p:spPr>
        <p:txBody>
          <a:bodyPr lIns="182880" tIns="146304" rIns="182880" bIns="146304" anchor="b"/>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Yammer hashtag</a:t>
            </a:r>
          </a:p>
        </p:txBody>
      </p:sp>
      <p:grpSp>
        <p:nvGrpSpPr>
          <p:cNvPr id="58" name="Group 57"/>
          <p:cNvGrpSpPr/>
          <p:nvPr userDrawn="1"/>
        </p:nvGrpSpPr>
        <p:grpSpPr>
          <a:xfrm>
            <a:off x="9163050" y="4660900"/>
            <a:ext cx="511175" cy="787400"/>
            <a:chOff x="8189913" y="3194051"/>
            <a:chExt cx="511175" cy="787400"/>
          </a:xfrm>
        </p:grpSpPr>
        <p:sp>
          <p:nvSpPr>
            <p:cNvPr id="59" name="Freeform 65"/>
            <p:cNvSpPr>
              <a:spLocks/>
            </p:cNvSpPr>
            <p:nvPr userDrawn="1"/>
          </p:nvSpPr>
          <p:spPr bwMode="auto">
            <a:xfrm>
              <a:off x="8361363" y="3390901"/>
              <a:ext cx="169863" cy="96838"/>
            </a:xfrm>
            <a:custGeom>
              <a:avLst/>
              <a:gdLst>
                <a:gd name="T0" fmla="*/ 107 w 107"/>
                <a:gd name="T1" fmla="*/ 30 h 61"/>
                <a:gd name="T2" fmla="*/ 53 w 107"/>
                <a:gd name="T3" fmla="*/ 0 h 61"/>
                <a:gd name="T4" fmla="*/ 0 w 107"/>
                <a:gd name="T5" fmla="*/ 30 h 61"/>
                <a:gd name="T6" fmla="*/ 54 w 107"/>
                <a:gd name="T7" fmla="*/ 61 h 61"/>
                <a:gd name="T8" fmla="*/ 107 w 107"/>
                <a:gd name="T9" fmla="*/ 30 h 61"/>
              </a:gdLst>
              <a:ahLst/>
              <a:cxnLst>
                <a:cxn ang="0">
                  <a:pos x="T0" y="T1"/>
                </a:cxn>
                <a:cxn ang="0">
                  <a:pos x="T2" y="T3"/>
                </a:cxn>
                <a:cxn ang="0">
                  <a:pos x="T4" y="T5"/>
                </a:cxn>
                <a:cxn ang="0">
                  <a:pos x="T6" y="T7"/>
                </a:cxn>
                <a:cxn ang="0">
                  <a:pos x="T8" y="T9"/>
                </a:cxn>
              </a:cxnLst>
              <a:rect l="0" t="0" r="r" b="b"/>
              <a:pathLst>
                <a:path w="107" h="61">
                  <a:moveTo>
                    <a:pt x="107" y="30"/>
                  </a:moveTo>
                  <a:lnTo>
                    <a:pt x="53" y="0"/>
                  </a:lnTo>
                  <a:lnTo>
                    <a:pt x="0" y="30"/>
                  </a:lnTo>
                  <a:lnTo>
                    <a:pt x="54" y="61"/>
                  </a:lnTo>
                  <a:lnTo>
                    <a:pt x="107" y="3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66"/>
            <p:cNvSpPr>
              <a:spLocks/>
            </p:cNvSpPr>
            <p:nvPr userDrawn="1"/>
          </p:nvSpPr>
          <p:spPr bwMode="auto">
            <a:xfrm>
              <a:off x="8447088" y="3340101"/>
              <a:ext cx="254000" cy="344488"/>
            </a:xfrm>
            <a:custGeom>
              <a:avLst/>
              <a:gdLst>
                <a:gd name="T0" fmla="*/ 0 w 160"/>
                <a:gd name="T1" fmla="*/ 217 h 217"/>
                <a:gd name="T2" fmla="*/ 160 w 160"/>
                <a:gd name="T3" fmla="*/ 124 h 217"/>
                <a:gd name="T4" fmla="*/ 160 w 160"/>
                <a:gd name="T5" fmla="*/ 0 h 217"/>
                <a:gd name="T6" fmla="*/ 0 w 160"/>
                <a:gd name="T7" fmla="*/ 93 h 217"/>
                <a:gd name="T8" fmla="*/ 0 w 160"/>
                <a:gd name="T9" fmla="*/ 217 h 217"/>
              </a:gdLst>
              <a:ahLst/>
              <a:cxnLst>
                <a:cxn ang="0">
                  <a:pos x="T0" y="T1"/>
                </a:cxn>
                <a:cxn ang="0">
                  <a:pos x="T2" y="T3"/>
                </a:cxn>
                <a:cxn ang="0">
                  <a:pos x="T4" y="T5"/>
                </a:cxn>
                <a:cxn ang="0">
                  <a:pos x="T6" y="T7"/>
                </a:cxn>
                <a:cxn ang="0">
                  <a:pos x="T8" y="T9"/>
                </a:cxn>
              </a:cxnLst>
              <a:rect l="0" t="0" r="r" b="b"/>
              <a:pathLst>
                <a:path w="160" h="217">
                  <a:moveTo>
                    <a:pt x="0" y="217"/>
                  </a:moveTo>
                  <a:lnTo>
                    <a:pt x="160" y="124"/>
                  </a:lnTo>
                  <a:lnTo>
                    <a:pt x="160" y="0"/>
                  </a:lnTo>
                  <a:lnTo>
                    <a:pt x="0" y="93"/>
                  </a:lnTo>
                  <a:lnTo>
                    <a:pt x="0" y="21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67"/>
            <p:cNvSpPr>
              <a:spLocks/>
            </p:cNvSpPr>
            <p:nvPr userDrawn="1"/>
          </p:nvSpPr>
          <p:spPr bwMode="auto">
            <a:xfrm>
              <a:off x="8274050" y="3389313"/>
              <a:ext cx="173038" cy="296863"/>
            </a:xfrm>
            <a:custGeom>
              <a:avLst/>
              <a:gdLst>
                <a:gd name="T0" fmla="*/ 109 w 109"/>
                <a:gd name="T1" fmla="*/ 187 h 187"/>
                <a:gd name="T2" fmla="*/ 0 w 109"/>
                <a:gd name="T3" fmla="*/ 124 h 187"/>
                <a:gd name="T4" fmla="*/ 0 w 109"/>
                <a:gd name="T5" fmla="*/ 0 h 187"/>
                <a:gd name="T6" fmla="*/ 109 w 109"/>
                <a:gd name="T7" fmla="*/ 62 h 187"/>
                <a:gd name="T8" fmla="*/ 109 w 109"/>
                <a:gd name="T9" fmla="*/ 187 h 187"/>
              </a:gdLst>
              <a:ahLst/>
              <a:cxnLst>
                <a:cxn ang="0">
                  <a:pos x="T0" y="T1"/>
                </a:cxn>
                <a:cxn ang="0">
                  <a:pos x="T2" y="T3"/>
                </a:cxn>
                <a:cxn ang="0">
                  <a:pos x="T4" y="T5"/>
                </a:cxn>
                <a:cxn ang="0">
                  <a:pos x="T6" y="T7"/>
                </a:cxn>
                <a:cxn ang="0">
                  <a:pos x="T8" y="T9"/>
                </a:cxn>
              </a:cxnLst>
              <a:rect l="0" t="0" r="r" b="b"/>
              <a:pathLst>
                <a:path w="109" h="187">
                  <a:moveTo>
                    <a:pt x="109" y="187"/>
                  </a:moveTo>
                  <a:lnTo>
                    <a:pt x="0" y="124"/>
                  </a:lnTo>
                  <a:lnTo>
                    <a:pt x="0" y="0"/>
                  </a:lnTo>
                  <a:lnTo>
                    <a:pt x="109" y="62"/>
                  </a:lnTo>
                  <a:lnTo>
                    <a:pt x="109" y="187"/>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68"/>
            <p:cNvSpPr>
              <a:spLocks/>
            </p:cNvSpPr>
            <p:nvPr userDrawn="1"/>
          </p:nvSpPr>
          <p:spPr bwMode="auto">
            <a:xfrm>
              <a:off x="8189913" y="3635376"/>
              <a:ext cx="150813" cy="233363"/>
            </a:xfrm>
            <a:custGeom>
              <a:avLst/>
              <a:gdLst>
                <a:gd name="T0" fmla="*/ 52 w 93"/>
                <a:gd name="T1" fmla="*/ 30 h 145"/>
                <a:gd name="T2" fmla="*/ 0 w 93"/>
                <a:gd name="T3" fmla="*/ 0 h 145"/>
                <a:gd name="T4" fmla="*/ 0 w 93"/>
                <a:gd name="T5" fmla="*/ 122 h 145"/>
                <a:gd name="T6" fmla="*/ 20 w 93"/>
                <a:gd name="T7" fmla="*/ 119 h 145"/>
                <a:gd name="T8" fmla="*/ 81 w 93"/>
                <a:gd name="T9" fmla="*/ 145 h 145"/>
                <a:gd name="T10" fmla="*/ 93 w 93"/>
                <a:gd name="T11" fmla="*/ 117 h 145"/>
                <a:gd name="T12" fmla="*/ 52 w 93"/>
                <a:gd name="T13" fmla="*/ 93 h 145"/>
                <a:gd name="T14" fmla="*/ 52 w 93"/>
                <a:gd name="T15" fmla="*/ 30 h 1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45">
                  <a:moveTo>
                    <a:pt x="52" y="30"/>
                  </a:moveTo>
                  <a:cubicBezTo>
                    <a:pt x="0" y="0"/>
                    <a:pt x="0" y="0"/>
                    <a:pt x="0" y="0"/>
                  </a:cubicBezTo>
                  <a:cubicBezTo>
                    <a:pt x="0" y="122"/>
                    <a:pt x="0" y="122"/>
                    <a:pt x="0" y="122"/>
                  </a:cubicBezTo>
                  <a:cubicBezTo>
                    <a:pt x="7" y="120"/>
                    <a:pt x="13" y="119"/>
                    <a:pt x="20" y="119"/>
                  </a:cubicBezTo>
                  <a:cubicBezTo>
                    <a:pt x="44" y="119"/>
                    <a:pt x="65" y="129"/>
                    <a:pt x="81" y="145"/>
                  </a:cubicBezTo>
                  <a:cubicBezTo>
                    <a:pt x="84" y="135"/>
                    <a:pt x="88" y="125"/>
                    <a:pt x="93" y="117"/>
                  </a:cubicBezTo>
                  <a:cubicBezTo>
                    <a:pt x="52" y="93"/>
                    <a:pt x="52" y="93"/>
                    <a:pt x="52" y="93"/>
                  </a:cubicBezTo>
                  <a:lnTo>
                    <a:pt x="52" y="3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69"/>
            <p:cNvSpPr>
              <a:spLocks/>
            </p:cNvSpPr>
            <p:nvPr userDrawn="1"/>
          </p:nvSpPr>
          <p:spPr bwMode="auto">
            <a:xfrm>
              <a:off x="8447088" y="3536951"/>
              <a:ext cx="254000" cy="244475"/>
            </a:xfrm>
            <a:custGeom>
              <a:avLst/>
              <a:gdLst>
                <a:gd name="T0" fmla="*/ 0 w 160"/>
                <a:gd name="T1" fmla="*/ 154 h 154"/>
                <a:gd name="T2" fmla="*/ 160 w 160"/>
                <a:gd name="T3" fmla="*/ 62 h 154"/>
                <a:gd name="T4" fmla="*/ 160 w 160"/>
                <a:gd name="T5" fmla="*/ 0 h 154"/>
                <a:gd name="T6" fmla="*/ 0 w 160"/>
                <a:gd name="T7" fmla="*/ 94 h 154"/>
                <a:gd name="T8" fmla="*/ 0 w 160"/>
                <a:gd name="T9" fmla="*/ 154 h 154"/>
              </a:gdLst>
              <a:ahLst/>
              <a:cxnLst>
                <a:cxn ang="0">
                  <a:pos x="T0" y="T1"/>
                </a:cxn>
                <a:cxn ang="0">
                  <a:pos x="T2" y="T3"/>
                </a:cxn>
                <a:cxn ang="0">
                  <a:pos x="T4" y="T5"/>
                </a:cxn>
                <a:cxn ang="0">
                  <a:pos x="T6" y="T7"/>
                </a:cxn>
                <a:cxn ang="0">
                  <a:pos x="T8" y="T9"/>
                </a:cxn>
              </a:cxnLst>
              <a:rect l="0" t="0" r="r" b="b"/>
              <a:pathLst>
                <a:path w="160" h="154">
                  <a:moveTo>
                    <a:pt x="0" y="154"/>
                  </a:moveTo>
                  <a:lnTo>
                    <a:pt x="160" y="62"/>
                  </a:lnTo>
                  <a:lnTo>
                    <a:pt x="160" y="0"/>
                  </a:lnTo>
                  <a:lnTo>
                    <a:pt x="0" y="94"/>
                  </a:lnTo>
                  <a:lnTo>
                    <a:pt x="0" y="154"/>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70"/>
            <p:cNvSpPr>
              <a:spLocks/>
            </p:cNvSpPr>
            <p:nvPr userDrawn="1"/>
          </p:nvSpPr>
          <p:spPr bwMode="auto">
            <a:xfrm>
              <a:off x="8447088" y="3633788"/>
              <a:ext cx="254000" cy="347663"/>
            </a:xfrm>
            <a:custGeom>
              <a:avLst/>
              <a:gdLst>
                <a:gd name="T0" fmla="*/ 0 w 160"/>
                <a:gd name="T1" fmla="*/ 219 h 219"/>
                <a:gd name="T2" fmla="*/ 160 w 160"/>
                <a:gd name="T3" fmla="*/ 125 h 219"/>
                <a:gd name="T4" fmla="*/ 160 w 160"/>
                <a:gd name="T5" fmla="*/ 0 h 219"/>
                <a:gd name="T6" fmla="*/ 0 w 160"/>
                <a:gd name="T7" fmla="*/ 93 h 219"/>
                <a:gd name="T8" fmla="*/ 0 w 160"/>
                <a:gd name="T9" fmla="*/ 219 h 219"/>
              </a:gdLst>
              <a:ahLst/>
              <a:cxnLst>
                <a:cxn ang="0">
                  <a:pos x="T0" y="T1"/>
                </a:cxn>
                <a:cxn ang="0">
                  <a:pos x="T2" y="T3"/>
                </a:cxn>
                <a:cxn ang="0">
                  <a:pos x="T4" y="T5"/>
                </a:cxn>
                <a:cxn ang="0">
                  <a:pos x="T6" y="T7"/>
                </a:cxn>
                <a:cxn ang="0">
                  <a:pos x="T8" y="T9"/>
                </a:cxn>
              </a:cxnLst>
              <a:rect l="0" t="0" r="r" b="b"/>
              <a:pathLst>
                <a:path w="160" h="219">
                  <a:moveTo>
                    <a:pt x="0" y="219"/>
                  </a:moveTo>
                  <a:lnTo>
                    <a:pt x="160" y="125"/>
                  </a:lnTo>
                  <a:lnTo>
                    <a:pt x="160" y="0"/>
                  </a:lnTo>
                  <a:lnTo>
                    <a:pt x="0" y="93"/>
                  </a:lnTo>
                  <a:lnTo>
                    <a:pt x="0" y="21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71"/>
            <p:cNvSpPr>
              <a:spLocks/>
            </p:cNvSpPr>
            <p:nvPr userDrawn="1"/>
          </p:nvSpPr>
          <p:spPr bwMode="auto">
            <a:xfrm>
              <a:off x="8189913" y="3824288"/>
              <a:ext cx="257175" cy="155575"/>
            </a:xfrm>
            <a:custGeom>
              <a:avLst/>
              <a:gdLst>
                <a:gd name="T0" fmla="*/ 158 w 158"/>
                <a:gd name="T1" fmla="*/ 37 h 96"/>
                <a:gd name="T2" fmla="*/ 158 w 158"/>
                <a:gd name="T3" fmla="*/ 37 h 96"/>
                <a:gd name="T4" fmla="*/ 93 w 158"/>
                <a:gd name="T5" fmla="*/ 0 h 96"/>
                <a:gd name="T6" fmla="*/ 81 w 158"/>
                <a:gd name="T7" fmla="*/ 28 h 96"/>
                <a:gd name="T8" fmla="*/ 20 w 158"/>
                <a:gd name="T9" fmla="*/ 2 h 96"/>
                <a:gd name="T10" fmla="*/ 0 w 158"/>
                <a:gd name="T11" fmla="*/ 5 h 96"/>
                <a:gd name="T12" fmla="*/ 0 w 158"/>
                <a:gd name="T13" fmla="*/ 5 h 96"/>
                <a:gd name="T14" fmla="*/ 158 w 158"/>
                <a:gd name="T15" fmla="*/ 96 h 96"/>
                <a:gd name="T16" fmla="*/ 158 w 158"/>
                <a:gd name="T17" fmla="*/ 96 h 96"/>
                <a:gd name="T18" fmla="*/ 158 w 158"/>
                <a:gd name="T19" fmla="*/ 37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8" h="96">
                  <a:moveTo>
                    <a:pt x="158" y="37"/>
                  </a:moveTo>
                  <a:cubicBezTo>
                    <a:pt x="158" y="37"/>
                    <a:pt x="158" y="37"/>
                    <a:pt x="158" y="37"/>
                  </a:cubicBezTo>
                  <a:cubicBezTo>
                    <a:pt x="93" y="0"/>
                    <a:pt x="93" y="0"/>
                    <a:pt x="93" y="0"/>
                  </a:cubicBezTo>
                  <a:cubicBezTo>
                    <a:pt x="88" y="8"/>
                    <a:pt x="84" y="18"/>
                    <a:pt x="81" y="28"/>
                  </a:cubicBezTo>
                  <a:cubicBezTo>
                    <a:pt x="65" y="12"/>
                    <a:pt x="44" y="2"/>
                    <a:pt x="20" y="2"/>
                  </a:cubicBezTo>
                  <a:cubicBezTo>
                    <a:pt x="13" y="2"/>
                    <a:pt x="7" y="3"/>
                    <a:pt x="0" y="5"/>
                  </a:cubicBezTo>
                  <a:cubicBezTo>
                    <a:pt x="0" y="5"/>
                    <a:pt x="0" y="5"/>
                    <a:pt x="0" y="5"/>
                  </a:cubicBezTo>
                  <a:cubicBezTo>
                    <a:pt x="158" y="96"/>
                    <a:pt x="158" y="96"/>
                    <a:pt x="158" y="96"/>
                  </a:cubicBezTo>
                  <a:cubicBezTo>
                    <a:pt x="158" y="96"/>
                    <a:pt x="158" y="96"/>
                    <a:pt x="158" y="96"/>
                  </a:cubicBezTo>
                  <a:lnTo>
                    <a:pt x="158" y="37"/>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72"/>
            <p:cNvSpPr>
              <a:spLocks/>
            </p:cNvSpPr>
            <p:nvPr userDrawn="1"/>
          </p:nvSpPr>
          <p:spPr bwMode="auto">
            <a:xfrm>
              <a:off x="8189913" y="3194051"/>
              <a:ext cx="511175" cy="587375"/>
            </a:xfrm>
            <a:custGeom>
              <a:avLst/>
              <a:gdLst>
                <a:gd name="T0" fmla="*/ 162 w 322"/>
                <a:gd name="T1" fmla="*/ 309 h 370"/>
                <a:gd name="T2" fmla="*/ 162 w 322"/>
                <a:gd name="T3" fmla="*/ 309 h 370"/>
                <a:gd name="T4" fmla="*/ 53 w 322"/>
                <a:gd name="T5" fmla="*/ 247 h 370"/>
                <a:gd name="T6" fmla="*/ 53 w 322"/>
                <a:gd name="T7" fmla="*/ 123 h 370"/>
                <a:gd name="T8" fmla="*/ 162 w 322"/>
                <a:gd name="T9" fmla="*/ 60 h 370"/>
                <a:gd name="T10" fmla="*/ 270 w 322"/>
                <a:gd name="T11" fmla="*/ 123 h 370"/>
                <a:gd name="T12" fmla="*/ 270 w 322"/>
                <a:gd name="T13" fmla="*/ 123 h 370"/>
                <a:gd name="T14" fmla="*/ 322 w 322"/>
                <a:gd name="T15" fmla="*/ 92 h 370"/>
                <a:gd name="T16" fmla="*/ 162 w 322"/>
                <a:gd name="T17" fmla="*/ 0 h 370"/>
                <a:gd name="T18" fmla="*/ 0 w 322"/>
                <a:gd name="T19" fmla="*/ 92 h 370"/>
                <a:gd name="T20" fmla="*/ 0 w 322"/>
                <a:gd name="T21" fmla="*/ 278 h 370"/>
                <a:gd name="T22" fmla="*/ 162 w 322"/>
                <a:gd name="T23" fmla="*/ 370 h 370"/>
                <a:gd name="T24" fmla="*/ 162 w 322"/>
                <a:gd name="T25" fmla="*/ 370 h 370"/>
                <a:gd name="T26" fmla="*/ 162 w 322"/>
                <a:gd name="T27" fmla="*/ 309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2" h="370">
                  <a:moveTo>
                    <a:pt x="162" y="309"/>
                  </a:moveTo>
                  <a:lnTo>
                    <a:pt x="162" y="309"/>
                  </a:lnTo>
                  <a:lnTo>
                    <a:pt x="53" y="247"/>
                  </a:lnTo>
                  <a:lnTo>
                    <a:pt x="53" y="123"/>
                  </a:lnTo>
                  <a:lnTo>
                    <a:pt x="162" y="60"/>
                  </a:lnTo>
                  <a:lnTo>
                    <a:pt x="270" y="123"/>
                  </a:lnTo>
                  <a:lnTo>
                    <a:pt x="270" y="123"/>
                  </a:lnTo>
                  <a:lnTo>
                    <a:pt x="322" y="92"/>
                  </a:lnTo>
                  <a:lnTo>
                    <a:pt x="162" y="0"/>
                  </a:lnTo>
                  <a:lnTo>
                    <a:pt x="0" y="92"/>
                  </a:lnTo>
                  <a:lnTo>
                    <a:pt x="0" y="278"/>
                  </a:lnTo>
                  <a:lnTo>
                    <a:pt x="162" y="370"/>
                  </a:lnTo>
                  <a:lnTo>
                    <a:pt x="162" y="370"/>
                  </a:lnTo>
                  <a:lnTo>
                    <a:pt x="162" y="30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67" name="Group 66"/>
          <p:cNvGrpSpPr/>
          <p:nvPr userDrawn="1"/>
        </p:nvGrpSpPr>
        <p:grpSpPr>
          <a:xfrm>
            <a:off x="5543550" y="4829175"/>
            <a:ext cx="458788" cy="709612"/>
            <a:chOff x="4570413" y="3209926"/>
            <a:chExt cx="458788" cy="709612"/>
          </a:xfrm>
        </p:grpSpPr>
        <p:sp>
          <p:nvSpPr>
            <p:cNvPr id="68" name="Freeform 21"/>
            <p:cNvSpPr>
              <a:spLocks/>
            </p:cNvSpPr>
            <p:nvPr userDrawn="1"/>
          </p:nvSpPr>
          <p:spPr bwMode="auto">
            <a:xfrm>
              <a:off x="4721225" y="3386138"/>
              <a:ext cx="153988" cy="88900"/>
            </a:xfrm>
            <a:custGeom>
              <a:avLst/>
              <a:gdLst>
                <a:gd name="T0" fmla="*/ 97 w 97"/>
                <a:gd name="T1" fmla="*/ 28 h 56"/>
                <a:gd name="T2" fmla="*/ 49 w 97"/>
                <a:gd name="T3" fmla="*/ 0 h 56"/>
                <a:gd name="T4" fmla="*/ 0 w 97"/>
                <a:gd name="T5" fmla="*/ 28 h 56"/>
                <a:gd name="T6" fmla="*/ 49 w 97"/>
                <a:gd name="T7" fmla="*/ 56 h 56"/>
                <a:gd name="T8" fmla="*/ 97 w 97"/>
                <a:gd name="T9" fmla="*/ 28 h 56"/>
              </a:gdLst>
              <a:ahLst/>
              <a:cxnLst>
                <a:cxn ang="0">
                  <a:pos x="T0" y="T1"/>
                </a:cxn>
                <a:cxn ang="0">
                  <a:pos x="T2" y="T3"/>
                </a:cxn>
                <a:cxn ang="0">
                  <a:pos x="T4" y="T5"/>
                </a:cxn>
                <a:cxn ang="0">
                  <a:pos x="T6" y="T7"/>
                </a:cxn>
                <a:cxn ang="0">
                  <a:pos x="T8" y="T9"/>
                </a:cxn>
              </a:cxnLst>
              <a:rect l="0" t="0" r="r" b="b"/>
              <a:pathLst>
                <a:path w="97" h="56">
                  <a:moveTo>
                    <a:pt x="97" y="28"/>
                  </a:moveTo>
                  <a:lnTo>
                    <a:pt x="49" y="0"/>
                  </a:lnTo>
                  <a:lnTo>
                    <a:pt x="0" y="28"/>
                  </a:lnTo>
                  <a:lnTo>
                    <a:pt x="49" y="56"/>
                  </a:lnTo>
                  <a:lnTo>
                    <a:pt x="97" y="28"/>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22"/>
            <p:cNvSpPr>
              <a:spLocks/>
            </p:cNvSpPr>
            <p:nvPr userDrawn="1"/>
          </p:nvSpPr>
          <p:spPr bwMode="auto">
            <a:xfrm>
              <a:off x="4799013" y="3341688"/>
              <a:ext cx="230188" cy="311150"/>
            </a:xfrm>
            <a:custGeom>
              <a:avLst/>
              <a:gdLst>
                <a:gd name="T0" fmla="*/ 0 w 145"/>
                <a:gd name="T1" fmla="*/ 196 h 196"/>
                <a:gd name="T2" fmla="*/ 145 w 145"/>
                <a:gd name="T3" fmla="*/ 111 h 196"/>
                <a:gd name="T4" fmla="*/ 145 w 145"/>
                <a:gd name="T5" fmla="*/ 0 h 196"/>
                <a:gd name="T6" fmla="*/ 0 w 145"/>
                <a:gd name="T7" fmla="*/ 84 h 196"/>
                <a:gd name="T8" fmla="*/ 0 w 145"/>
                <a:gd name="T9" fmla="*/ 196 h 196"/>
              </a:gdLst>
              <a:ahLst/>
              <a:cxnLst>
                <a:cxn ang="0">
                  <a:pos x="T0" y="T1"/>
                </a:cxn>
                <a:cxn ang="0">
                  <a:pos x="T2" y="T3"/>
                </a:cxn>
                <a:cxn ang="0">
                  <a:pos x="T4" y="T5"/>
                </a:cxn>
                <a:cxn ang="0">
                  <a:pos x="T6" y="T7"/>
                </a:cxn>
                <a:cxn ang="0">
                  <a:pos x="T8" y="T9"/>
                </a:cxn>
              </a:cxnLst>
              <a:rect l="0" t="0" r="r" b="b"/>
              <a:pathLst>
                <a:path w="145" h="196">
                  <a:moveTo>
                    <a:pt x="0" y="196"/>
                  </a:moveTo>
                  <a:lnTo>
                    <a:pt x="145" y="111"/>
                  </a:lnTo>
                  <a:lnTo>
                    <a:pt x="145" y="0"/>
                  </a:lnTo>
                  <a:lnTo>
                    <a:pt x="0" y="84"/>
                  </a:lnTo>
                  <a:lnTo>
                    <a:pt x="0" y="19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23"/>
            <p:cNvSpPr>
              <a:spLocks/>
            </p:cNvSpPr>
            <p:nvPr userDrawn="1"/>
          </p:nvSpPr>
          <p:spPr bwMode="auto">
            <a:xfrm>
              <a:off x="4645025" y="3386138"/>
              <a:ext cx="153988" cy="266700"/>
            </a:xfrm>
            <a:custGeom>
              <a:avLst/>
              <a:gdLst>
                <a:gd name="T0" fmla="*/ 97 w 97"/>
                <a:gd name="T1" fmla="*/ 168 h 168"/>
                <a:gd name="T2" fmla="*/ 0 w 97"/>
                <a:gd name="T3" fmla="*/ 112 h 168"/>
                <a:gd name="T4" fmla="*/ 0 w 97"/>
                <a:gd name="T5" fmla="*/ 0 h 168"/>
                <a:gd name="T6" fmla="*/ 97 w 97"/>
                <a:gd name="T7" fmla="*/ 56 h 168"/>
                <a:gd name="T8" fmla="*/ 97 w 97"/>
                <a:gd name="T9" fmla="*/ 168 h 168"/>
              </a:gdLst>
              <a:ahLst/>
              <a:cxnLst>
                <a:cxn ang="0">
                  <a:pos x="T0" y="T1"/>
                </a:cxn>
                <a:cxn ang="0">
                  <a:pos x="T2" y="T3"/>
                </a:cxn>
                <a:cxn ang="0">
                  <a:pos x="T4" y="T5"/>
                </a:cxn>
                <a:cxn ang="0">
                  <a:pos x="T6" y="T7"/>
                </a:cxn>
                <a:cxn ang="0">
                  <a:pos x="T8" y="T9"/>
                </a:cxn>
              </a:cxnLst>
              <a:rect l="0" t="0" r="r" b="b"/>
              <a:pathLst>
                <a:path w="97" h="168">
                  <a:moveTo>
                    <a:pt x="97" y="168"/>
                  </a:moveTo>
                  <a:lnTo>
                    <a:pt x="0" y="112"/>
                  </a:lnTo>
                  <a:lnTo>
                    <a:pt x="0" y="0"/>
                  </a:lnTo>
                  <a:lnTo>
                    <a:pt x="97" y="56"/>
                  </a:lnTo>
                  <a:lnTo>
                    <a:pt x="97" y="168"/>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24"/>
            <p:cNvSpPr>
              <a:spLocks/>
            </p:cNvSpPr>
            <p:nvPr userDrawn="1"/>
          </p:nvSpPr>
          <p:spPr bwMode="auto">
            <a:xfrm>
              <a:off x="4570413" y="3606801"/>
              <a:ext cx="134938" cy="212725"/>
            </a:xfrm>
            <a:custGeom>
              <a:avLst/>
              <a:gdLst>
                <a:gd name="T0" fmla="*/ 46 w 84"/>
                <a:gd name="T1" fmla="*/ 27 h 131"/>
                <a:gd name="T2" fmla="*/ 0 w 84"/>
                <a:gd name="T3" fmla="*/ 0 h 131"/>
                <a:gd name="T4" fmla="*/ 0 w 84"/>
                <a:gd name="T5" fmla="*/ 110 h 131"/>
                <a:gd name="T6" fmla="*/ 17 w 84"/>
                <a:gd name="T7" fmla="*/ 108 h 131"/>
                <a:gd name="T8" fmla="*/ 72 w 84"/>
                <a:gd name="T9" fmla="*/ 131 h 131"/>
                <a:gd name="T10" fmla="*/ 84 w 84"/>
                <a:gd name="T11" fmla="*/ 105 h 131"/>
                <a:gd name="T12" fmla="*/ 46 w 84"/>
                <a:gd name="T13" fmla="*/ 84 h 131"/>
                <a:gd name="T14" fmla="*/ 46 w 84"/>
                <a:gd name="T15" fmla="*/ 27 h 1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131">
                  <a:moveTo>
                    <a:pt x="46" y="27"/>
                  </a:moveTo>
                  <a:cubicBezTo>
                    <a:pt x="0" y="0"/>
                    <a:pt x="0" y="0"/>
                    <a:pt x="0" y="0"/>
                  </a:cubicBezTo>
                  <a:cubicBezTo>
                    <a:pt x="0" y="110"/>
                    <a:pt x="0" y="110"/>
                    <a:pt x="0" y="110"/>
                  </a:cubicBezTo>
                  <a:cubicBezTo>
                    <a:pt x="5" y="108"/>
                    <a:pt x="11" y="108"/>
                    <a:pt x="17" y="108"/>
                  </a:cubicBezTo>
                  <a:cubicBezTo>
                    <a:pt x="39" y="108"/>
                    <a:pt x="58" y="117"/>
                    <a:pt x="72" y="131"/>
                  </a:cubicBezTo>
                  <a:cubicBezTo>
                    <a:pt x="75" y="122"/>
                    <a:pt x="79" y="113"/>
                    <a:pt x="84" y="105"/>
                  </a:cubicBezTo>
                  <a:cubicBezTo>
                    <a:pt x="46" y="84"/>
                    <a:pt x="46" y="84"/>
                    <a:pt x="46" y="84"/>
                  </a:cubicBezTo>
                  <a:lnTo>
                    <a:pt x="46"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25"/>
            <p:cNvSpPr>
              <a:spLocks/>
            </p:cNvSpPr>
            <p:nvPr userDrawn="1"/>
          </p:nvSpPr>
          <p:spPr bwMode="auto">
            <a:xfrm>
              <a:off x="4799013" y="3517901"/>
              <a:ext cx="230188" cy="222250"/>
            </a:xfrm>
            <a:custGeom>
              <a:avLst/>
              <a:gdLst>
                <a:gd name="T0" fmla="*/ 0 w 145"/>
                <a:gd name="T1" fmla="*/ 140 h 140"/>
                <a:gd name="T2" fmla="*/ 145 w 145"/>
                <a:gd name="T3" fmla="*/ 56 h 140"/>
                <a:gd name="T4" fmla="*/ 145 w 145"/>
                <a:gd name="T5" fmla="*/ 0 h 140"/>
                <a:gd name="T6" fmla="*/ 0 w 145"/>
                <a:gd name="T7" fmla="*/ 86 h 140"/>
                <a:gd name="T8" fmla="*/ 0 w 145"/>
                <a:gd name="T9" fmla="*/ 140 h 140"/>
              </a:gdLst>
              <a:ahLst/>
              <a:cxnLst>
                <a:cxn ang="0">
                  <a:pos x="T0" y="T1"/>
                </a:cxn>
                <a:cxn ang="0">
                  <a:pos x="T2" y="T3"/>
                </a:cxn>
                <a:cxn ang="0">
                  <a:pos x="T4" y="T5"/>
                </a:cxn>
                <a:cxn ang="0">
                  <a:pos x="T6" y="T7"/>
                </a:cxn>
                <a:cxn ang="0">
                  <a:pos x="T8" y="T9"/>
                </a:cxn>
              </a:cxnLst>
              <a:rect l="0" t="0" r="r" b="b"/>
              <a:pathLst>
                <a:path w="145" h="140">
                  <a:moveTo>
                    <a:pt x="0" y="140"/>
                  </a:moveTo>
                  <a:lnTo>
                    <a:pt x="145" y="56"/>
                  </a:lnTo>
                  <a:lnTo>
                    <a:pt x="145" y="0"/>
                  </a:lnTo>
                  <a:lnTo>
                    <a:pt x="0" y="86"/>
                  </a:lnTo>
                  <a:lnTo>
                    <a:pt x="0" y="140"/>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26"/>
            <p:cNvSpPr>
              <a:spLocks/>
            </p:cNvSpPr>
            <p:nvPr userDrawn="1"/>
          </p:nvSpPr>
          <p:spPr bwMode="auto">
            <a:xfrm>
              <a:off x="4799013" y="3605213"/>
              <a:ext cx="230188" cy="314325"/>
            </a:xfrm>
            <a:custGeom>
              <a:avLst/>
              <a:gdLst>
                <a:gd name="T0" fmla="*/ 0 w 145"/>
                <a:gd name="T1" fmla="*/ 198 h 198"/>
                <a:gd name="T2" fmla="*/ 145 w 145"/>
                <a:gd name="T3" fmla="*/ 113 h 198"/>
                <a:gd name="T4" fmla="*/ 145 w 145"/>
                <a:gd name="T5" fmla="*/ 0 h 198"/>
                <a:gd name="T6" fmla="*/ 0 w 145"/>
                <a:gd name="T7" fmla="*/ 85 h 198"/>
                <a:gd name="T8" fmla="*/ 0 w 145"/>
                <a:gd name="T9" fmla="*/ 198 h 198"/>
              </a:gdLst>
              <a:ahLst/>
              <a:cxnLst>
                <a:cxn ang="0">
                  <a:pos x="T0" y="T1"/>
                </a:cxn>
                <a:cxn ang="0">
                  <a:pos x="T2" y="T3"/>
                </a:cxn>
                <a:cxn ang="0">
                  <a:pos x="T4" y="T5"/>
                </a:cxn>
                <a:cxn ang="0">
                  <a:pos x="T6" y="T7"/>
                </a:cxn>
                <a:cxn ang="0">
                  <a:pos x="T8" y="T9"/>
                </a:cxn>
              </a:cxnLst>
              <a:rect l="0" t="0" r="r" b="b"/>
              <a:pathLst>
                <a:path w="145" h="198">
                  <a:moveTo>
                    <a:pt x="0" y="198"/>
                  </a:moveTo>
                  <a:lnTo>
                    <a:pt x="145" y="113"/>
                  </a:lnTo>
                  <a:lnTo>
                    <a:pt x="145" y="0"/>
                  </a:lnTo>
                  <a:lnTo>
                    <a:pt x="0" y="85"/>
                  </a:lnTo>
                  <a:lnTo>
                    <a:pt x="0" y="1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27"/>
            <p:cNvSpPr>
              <a:spLocks/>
            </p:cNvSpPr>
            <p:nvPr userDrawn="1"/>
          </p:nvSpPr>
          <p:spPr bwMode="auto">
            <a:xfrm>
              <a:off x="4570413" y="3776663"/>
              <a:ext cx="228600" cy="142875"/>
            </a:xfrm>
            <a:custGeom>
              <a:avLst/>
              <a:gdLst>
                <a:gd name="T0" fmla="*/ 142 w 142"/>
                <a:gd name="T1" fmla="*/ 34 h 88"/>
                <a:gd name="T2" fmla="*/ 142 w 142"/>
                <a:gd name="T3" fmla="*/ 34 h 88"/>
                <a:gd name="T4" fmla="*/ 84 w 142"/>
                <a:gd name="T5" fmla="*/ 0 h 88"/>
                <a:gd name="T6" fmla="*/ 72 w 142"/>
                <a:gd name="T7" fmla="*/ 26 h 88"/>
                <a:gd name="T8" fmla="*/ 17 w 142"/>
                <a:gd name="T9" fmla="*/ 3 h 88"/>
                <a:gd name="T10" fmla="*/ 0 w 142"/>
                <a:gd name="T11" fmla="*/ 5 h 88"/>
                <a:gd name="T12" fmla="*/ 0 w 142"/>
                <a:gd name="T13" fmla="*/ 5 h 88"/>
                <a:gd name="T14" fmla="*/ 142 w 142"/>
                <a:gd name="T15" fmla="*/ 88 h 88"/>
                <a:gd name="T16" fmla="*/ 142 w 142"/>
                <a:gd name="T17" fmla="*/ 88 h 88"/>
                <a:gd name="T18" fmla="*/ 142 w 142"/>
                <a:gd name="T19" fmla="*/ 3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 h="88">
                  <a:moveTo>
                    <a:pt x="142" y="34"/>
                  </a:moveTo>
                  <a:cubicBezTo>
                    <a:pt x="142" y="34"/>
                    <a:pt x="142" y="34"/>
                    <a:pt x="142" y="34"/>
                  </a:cubicBezTo>
                  <a:cubicBezTo>
                    <a:pt x="84" y="0"/>
                    <a:pt x="84" y="0"/>
                    <a:pt x="84" y="0"/>
                  </a:cubicBezTo>
                  <a:cubicBezTo>
                    <a:pt x="79" y="8"/>
                    <a:pt x="75" y="17"/>
                    <a:pt x="72" y="26"/>
                  </a:cubicBezTo>
                  <a:cubicBezTo>
                    <a:pt x="58" y="12"/>
                    <a:pt x="39" y="3"/>
                    <a:pt x="17" y="3"/>
                  </a:cubicBezTo>
                  <a:cubicBezTo>
                    <a:pt x="11" y="3"/>
                    <a:pt x="5" y="3"/>
                    <a:pt x="0" y="5"/>
                  </a:cubicBezTo>
                  <a:cubicBezTo>
                    <a:pt x="0" y="5"/>
                    <a:pt x="0" y="5"/>
                    <a:pt x="0" y="5"/>
                  </a:cubicBezTo>
                  <a:cubicBezTo>
                    <a:pt x="142" y="88"/>
                    <a:pt x="142" y="88"/>
                    <a:pt x="142" y="88"/>
                  </a:cubicBezTo>
                  <a:cubicBezTo>
                    <a:pt x="142" y="88"/>
                    <a:pt x="142" y="88"/>
                    <a:pt x="142" y="88"/>
                  </a:cubicBezTo>
                  <a:lnTo>
                    <a:pt x="142" y="34"/>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28"/>
            <p:cNvSpPr>
              <a:spLocks/>
            </p:cNvSpPr>
            <p:nvPr userDrawn="1"/>
          </p:nvSpPr>
          <p:spPr bwMode="auto">
            <a:xfrm>
              <a:off x="4570413" y="3209926"/>
              <a:ext cx="458788" cy="530225"/>
            </a:xfrm>
            <a:custGeom>
              <a:avLst/>
              <a:gdLst>
                <a:gd name="T0" fmla="*/ 144 w 289"/>
                <a:gd name="T1" fmla="*/ 279 h 334"/>
                <a:gd name="T2" fmla="*/ 144 w 289"/>
                <a:gd name="T3" fmla="*/ 279 h 334"/>
                <a:gd name="T4" fmla="*/ 47 w 289"/>
                <a:gd name="T5" fmla="*/ 223 h 334"/>
                <a:gd name="T6" fmla="*/ 47 w 289"/>
                <a:gd name="T7" fmla="*/ 110 h 334"/>
                <a:gd name="T8" fmla="*/ 144 w 289"/>
                <a:gd name="T9" fmla="*/ 54 h 334"/>
                <a:gd name="T10" fmla="*/ 242 w 289"/>
                <a:gd name="T11" fmla="*/ 110 h 334"/>
                <a:gd name="T12" fmla="*/ 242 w 289"/>
                <a:gd name="T13" fmla="*/ 111 h 334"/>
                <a:gd name="T14" fmla="*/ 289 w 289"/>
                <a:gd name="T15" fmla="*/ 83 h 334"/>
                <a:gd name="T16" fmla="*/ 144 w 289"/>
                <a:gd name="T17" fmla="*/ 0 h 334"/>
                <a:gd name="T18" fmla="*/ 0 w 289"/>
                <a:gd name="T19" fmla="*/ 83 h 334"/>
                <a:gd name="T20" fmla="*/ 0 w 289"/>
                <a:gd name="T21" fmla="*/ 250 h 334"/>
                <a:gd name="T22" fmla="*/ 144 w 289"/>
                <a:gd name="T23" fmla="*/ 334 h 334"/>
                <a:gd name="T24" fmla="*/ 144 w 289"/>
                <a:gd name="T25" fmla="*/ 334 h 334"/>
                <a:gd name="T26" fmla="*/ 144 w 289"/>
                <a:gd name="T27" fmla="*/ 27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9" h="334">
                  <a:moveTo>
                    <a:pt x="144" y="279"/>
                  </a:moveTo>
                  <a:lnTo>
                    <a:pt x="144" y="279"/>
                  </a:lnTo>
                  <a:lnTo>
                    <a:pt x="47" y="223"/>
                  </a:lnTo>
                  <a:lnTo>
                    <a:pt x="47" y="110"/>
                  </a:lnTo>
                  <a:lnTo>
                    <a:pt x="144" y="54"/>
                  </a:lnTo>
                  <a:lnTo>
                    <a:pt x="242" y="110"/>
                  </a:lnTo>
                  <a:lnTo>
                    <a:pt x="242" y="111"/>
                  </a:lnTo>
                  <a:lnTo>
                    <a:pt x="289" y="83"/>
                  </a:lnTo>
                  <a:lnTo>
                    <a:pt x="144" y="0"/>
                  </a:lnTo>
                  <a:lnTo>
                    <a:pt x="0" y="83"/>
                  </a:lnTo>
                  <a:lnTo>
                    <a:pt x="0" y="250"/>
                  </a:lnTo>
                  <a:lnTo>
                    <a:pt x="144" y="334"/>
                  </a:lnTo>
                  <a:lnTo>
                    <a:pt x="144" y="334"/>
                  </a:lnTo>
                  <a:lnTo>
                    <a:pt x="144" y="2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76" name="Freeform 6"/>
          <p:cNvSpPr>
            <a:spLocks/>
          </p:cNvSpPr>
          <p:nvPr userDrawn="1"/>
        </p:nvSpPr>
        <p:spPr bwMode="auto">
          <a:xfrm>
            <a:off x="9418637" y="2273301"/>
            <a:ext cx="2049463" cy="823913"/>
          </a:xfrm>
          <a:custGeom>
            <a:avLst/>
            <a:gdLst>
              <a:gd name="T0" fmla="*/ 1131 w 1266"/>
              <a:gd name="T1" fmla="*/ 241 h 510"/>
              <a:gd name="T2" fmla="*/ 1108 w 1266"/>
              <a:gd name="T3" fmla="*/ 241 h 510"/>
              <a:gd name="T4" fmla="*/ 853 w 1266"/>
              <a:gd name="T5" fmla="*/ 0 h 510"/>
              <a:gd name="T6" fmla="*/ 605 w 1266"/>
              <a:gd name="T7" fmla="*/ 188 h 510"/>
              <a:gd name="T8" fmla="*/ 469 w 1266"/>
              <a:gd name="T9" fmla="*/ 131 h 510"/>
              <a:gd name="T10" fmla="*/ 280 w 1266"/>
              <a:gd name="T11" fmla="*/ 303 h 510"/>
              <a:gd name="T12" fmla="*/ 192 w 1266"/>
              <a:gd name="T13" fmla="*/ 344 h 510"/>
              <a:gd name="T14" fmla="*/ 107 w 1266"/>
              <a:gd name="T15" fmla="*/ 300 h 510"/>
              <a:gd name="T16" fmla="*/ 0 w 1266"/>
              <a:gd name="T17" fmla="*/ 404 h 510"/>
              <a:gd name="T18" fmla="*/ 107 w 1266"/>
              <a:gd name="T19" fmla="*/ 510 h 510"/>
              <a:gd name="T20" fmla="*/ 135 w 1266"/>
              <a:gd name="T21" fmla="*/ 510 h 510"/>
              <a:gd name="T22" fmla="*/ 482 w 1266"/>
              <a:gd name="T23" fmla="*/ 510 h 510"/>
              <a:gd name="T24" fmla="*/ 674 w 1266"/>
              <a:gd name="T25" fmla="*/ 510 h 510"/>
              <a:gd name="T26" fmla="*/ 1140 w 1266"/>
              <a:gd name="T27" fmla="*/ 510 h 510"/>
              <a:gd name="T28" fmla="*/ 1140 w 1266"/>
              <a:gd name="T29" fmla="*/ 510 h 510"/>
              <a:gd name="T30" fmla="*/ 1266 w 1266"/>
              <a:gd name="T31" fmla="*/ 375 h 510"/>
              <a:gd name="T32" fmla="*/ 1131 w 1266"/>
              <a:gd name="T33" fmla="*/ 241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66" h="510">
                <a:moveTo>
                  <a:pt x="1131" y="241"/>
                </a:moveTo>
                <a:cubicBezTo>
                  <a:pt x="1124" y="241"/>
                  <a:pt x="1118" y="241"/>
                  <a:pt x="1108" y="241"/>
                </a:cubicBezTo>
                <a:cubicBezTo>
                  <a:pt x="1102" y="106"/>
                  <a:pt x="992" y="0"/>
                  <a:pt x="853" y="0"/>
                </a:cubicBezTo>
                <a:cubicBezTo>
                  <a:pt x="734" y="0"/>
                  <a:pt x="636" y="81"/>
                  <a:pt x="605" y="188"/>
                </a:cubicBezTo>
                <a:cubicBezTo>
                  <a:pt x="570" y="153"/>
                  <a:pt x="523" y="131"/>
                  <a:pt x="469" y="131"/>
                </a:cubicBezTo>
                <a:cubicBezTo>
                  <a:pt x="372" y="131"/>
                  <a:pt x="290" y="206"/>
                  <a:pt x="280" y="303"/>
                </a:cubicBezTo>
                <a:cubicBezTo>
                  <a:pt x="249" y="307"/>
                  <a:pt x="217" y="322"/>
                  <a:pt x="192" y="344"/>
                </a:cubicBezTo>
                <a:cubicBezTo>
                  <a:pt x="173" y="316"/>
                  <a:pt x="142" y="300"/>
                  <a:pt x="107" y="300"/>
                </a:cubicBezTo>
                <a:cubicBezTo>
                  <a:pt x="47" y="300"/>
                  <a:pt x="0" y="347"/>
                  <a:pt x="0" y="404"/>
                </a:cubicBezTo>
                <a:cubicBezTo>
                  <a:pt x="0" y="463"/>
                  <a:pt x="47" y="510"/>
                  <a:pt x="107" y="510"/>
                </a:cubicBezTo>
                <a:cubicBezTo>
                  <a:pt x="135" y="510"/>
                  <a:pt x="135" y="510"/>
                  <a:pt x="135" y="510"/>
                </a:cubicBezTo>
                <a:cubicBezTo>
                  <a:pt x="482" y="510"/>
                  <a:pt x="482" y="510"/>
                  <a:pt x="482" y="510"/>
                </a:cubicBezTo>
                <a:cubicBezTo>
                  <a:pt x="674" y="510"/>
                  <a:pt x="674" y="510"/>
                  <a:pt x="674" y="510"/>
                </a:cubicBezTo>
                <a:cubicBezTo>
                  <a:pt x="1140" y="510"/>
                  <a:pt x="1140" y="510"/>
                  <a:pt x="1140" y="510"/>
                </a:cubicBezTo>
                <a:cubicBezTo>
                  <a:pt x="1140" y="510"/>
                  <a:pt x="1140" y="510"/>
                  <a:pt x="1140" y="510"/>
                </a:cubicBezTo>
                <a:cubicBezTo>
                  <a:pt x="1209" y="504"/>
                  <a:pt x="1266" y="447"/>
                  <a:pt x="1266" y="375"/>
                </a:cubicBezTo>
                <a:cubicBezTo>
                  <a:pt x="1266" y="300"/>
                  <a:pt x="1206" y="241"/>
                  <a:pt x="1131" y="24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77" name="Group 76"/>
          <p:cNvGrpSpPr/>
          <p:nvPr userDrawn="1"/>
        </p:nvGrpSpPr>
        <p:grpSpPr>
          <a:xfrm>
            <a:off x="4631530" y="906463"/>
            <a:ext cx="4872038" cy="4795838"/>
            <a:chOff x="3657600" y="-6505575"/>
            <a:chExt cx="4872038" cy="4795838"/>
          </a:xfrm>
        </p:grpSpPr>
        <p:sp>
          <p:nvSpPr>
            <p:cNvPr id="78" name="Freeform 78"/>
            <p:cNvSpPr>
              <a:spLocks/>
            </p:cNvSpPr>
            <p:nvPr userDrawn="1"/>
          </p:nvSpPr>
          <p:spPr bwMode="auto">
            <a:xfrm>
              <a:off x="6442075" y="-3392488"/>
              <a:ext cx="1101725" cy="520700"/>
            </a:xfrm>
            <a:custGeom>
              <a:avLst/>
              <a:gdLst>
                <a:gd name="T0" fmla="*/ 0 w 694"/>
                <a:gd name="T1" fmla="*/ 256 h 328"/>
                <a:gd name="T2" fmla="*/ 125 w 694"/>
                <a:gd name="T3" fmla="*/ 328 h 328"/>
                <a:gd name="T4" fmla="*/ 694 w 694"/>
                <a:gd name="T5" fmla="*/ 0 h 328"/>
                <a:gd name="T6" fmla="*/ 694 w 694"/>
                <a:gd name="T7" fmla="*/ 0 h 328"/>
                <a:gd name="T8" fmla="*/ 125 w 694"/>
                <a:gd name="T9" fmla="*/ 328 h 328"/>
                <a:gd name="T10" fmla="*/ 0 w 694"/>
                <a:gd name="T11" fmla="*/ 256 h 328"/>
              </a:gdLst>
              <a:ahLst/>
              <a:cxnLst>
                <a:cxn ang="0">
                  <a:pos x="T0" y="T1"/>
                </a:cxn>
                <a:cxn ang="0">
                  <a:pos x="T2" y="T3"/>
                </a:cxn>
                <a:cxn ang="0">
                  <a:pos x="T4" y="T5"/>
                </a:cxn>
                <a:cxn ang="0">
                  <a:pos x="T6" y="T7"/>
                </a:cxn>
                <a:cxn ang="0">
                  <a:pos x="T8" y="T9"/>
                </a:cxn>
                <a:cxn ang="0">
                  <a:pos x="T10" y="T11"/>
                </a:cxn>
              </a:cxnLst>
              <a:rect l="0" t="0" r="r" b="b"/>
              <a:pathLst>
                <a:path w="694" h="328">
                  <a:moveTo>
                    <a:pt x="0" y="256"/>
                  </a:moveTo>
                  <a:lnTo>
                    <a:pt x="125" y="328"/>
                  </a:lnTo>
                  <a:lnTo>
                    <a:pt x="694" y="0"/>
                  </a:lnTo>
                  <a:lnTo>
                    <a:pt x="694" y="0"/>
                  </a:lnTo>
                  <a:lnTo>
                    <a:pt x="125" y="328"/>
                  </a:lnTo>
                  <a:lnTo>
                    <a:pt x="0" y="256"/>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9" name="Freeform 87"/>
            <p:cNvSpPr>
              <a:spLocks/>
            </p:cNvSpPr>
            <p:nvPr userDrawn="1"/>
          </p:nvSpPr>
          <p:spPr bwMode="auto">
            <a:xfrm>
              <a:off x="5737225" y="-5473700"/>
              <a:ext cx="903288" cy="1560513"/>
            </a:xfrm>
            <a:custGeom>
              <a:avLst/>
              <a:gdLst>
                <a:gd name="T0" fmla="*/ 569 w 569"/>
                <a:gd name="T1" fmla="*/ 983 h 983"/>
                <a:gd name="T2" fmla="*/ 0 w 569"/>
                <a:gd name="T3" fmla="*/ 655 h 983"/>
                <a:gd name="T4" fmla="*/ 0 w 569"/>
                <a:gd name="T5" fmla="*/ 0 h 983"/>
                <a:gd name="T6" fmla="*/ 569 w 569"/>
                <a:gd name="T7" fmla="*/ 329 h 983"/>
                <a:gd name="T8" fmla="*/ 569 w 569"/>
                <a:gd name="T9" fmla="*/ 983 h 983"/>
              </a:gdLst>
              <a:ahLst/>
              <a:cxnLst>
                <a:cxn ang="0">
                  <a:pos x="T0" y="T1"/>
                </a:cxn>
                <a:cxn ang="0">
                  <a:pos x="T2" y="T3"/>
                </a:cxn>
                <a:cxn ang="0">
                  <a:pos x="T4" y="T5"/>
                </a:cxn>
                <a:cxn ang="0">
                  <a:pos x="T6" y="T7"/>
                </a:cxn>
                <a:cxn ang="0">
                  <a:pos x="T8" y="T9"/>
                </a:cxn>
              </a:cxnLst>
              <a:rect l="0" t="0" r="r" b="b"/>
              <a:pathLst>
                <a:path w="569" h="983">
                  <a:moveTo>
                    <a:pt x="569" y="983"/>
                  </a:moveTo>
                  <a:lnTo>
                    <a:pt x="0" y="655"/>
                  </a:lnTo>
                  <a:lnTo>
                    <a:pt x="0" y="0"/>
                  </a:lnTo>
                  <a:lnTo>
                    <a:pt x="569" y="329"/>
                  </a:lnTo>
                  <a:lnTo>
                    <a:pt x="569" y="983"/>
                  </a:lnTo>
                  <a:close/>
                </a:path>
              </a:pathLst>
            </a:custGeom>
            <a:solidFill>
              <a:srgbClr val="CECEC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0" name="Freeform 88"/>
            <p:cNvSpPr>
              <a:spLocks/>
            </p:cNvSpPr>
            <p:nvPr userDrawn="1"/>
          </p:nvSpPr>
          <p:spPr bwMode="auto">
            <a:xfrm>
              <a:off x="5299075" y="-4183063"/>
              <a:ext cx="790575" cy="1233488"/>
            </a:xfrm>
            <a:custGeom>
              <a:avLst/>
              <a:gdLst>
                <a:gd name="T0" fmla="*/ 271 w 489"/>
                <a:gd name="T1" fmla="*/ 157 h 763"/>
                <a:gd name="T2" fmla="*/ 0 w 489"/>
                <a:gd name="T3" fmla="*/ 0 h 763"/>
                <a:gd name="T4" fmla="*/ 0 w 489"/>
                <a:gd name="T5" fmla="*/ 641 h 763"/>
                <a:gd name="T6" fmla="*/ 102 w 489"/>
                <a:gd name="T7" fmla="*/ 629 h 763"/>
                <a:gd name="T8" fmla="*/ 423 w 489"/>
                <a:gd name="T9" fmla="*/ 763 h 763"/>
                <a:gd name="T10" fmla="*/ 489 w 489"/>
                <a:gd name="T11" fmla="*/ 615 h 763"/>
                <a:gd name="T12" fmla="*/ 271 w 489"/>
                <a:gd name="T13" fmla="*/ 489 h 763"/>
                <a:gd name="T14" fmla="*/ 271 w 489"/>
                <a:gd name="T15" fmla="*/ 157 h 7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9" h="763">
                  <a:moveTo>
                    <a:pt x="271" y="157"/>
                  </a:moveTo>
                  <a:cubicBezTo>
                    <a:pt x="0" y="0"/>
                    <a:pt x="0" y="0"/>
                    <a:pt x="0" y="0"/>
                  </a:cubicBezTo>
                  <a:cubicBezTo>
                    <a:pt x="0" y="641"/>
                    <a:pt x="0" y="641"/>
                    <a:pt x="0" y="641"/>
                  </a:cubicBezTo>
                  <a:cubicBezTo>
                    <a:pt x="33" y="633"/>
                    <a:pt x="67" y="629"/>
                    <a:pt x="102" y="629"/>
                  </a:cubicBezTo>
                  <a:cubicBezTo>
                    <a:pt x="229" y="629"/>
                    <a:pt x="341" y="681"/>
                    <a:pt x="423" y="763"/>
                  </a:cubicBezTo>
                  <a:cubicBezTo>
                    <a:pt x="439" y="711"/>
                    <a:pt x="461" y="661"/>
                    <a:pt x="489" y="615"/>
                  </a:cubicBezTo>
                  <a:cubicBezTo>
                    <a:pt x="271" y="489"/>
                    <a:pt x="271" y="489"/>
                    <a:pt x="271" y="489"/>
                  </a:cubicBezTo>
                  <a:lnTo>
                    <a:pt x="271" y="157"/>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1" name="Freeform 97"/>
            <p:cNvSpPr>
              <a:spLocks/>
            </p:cNvSpPr>
            <p:nvPr userDrawn="1"/>
          </p:nvSpPr>
          <p:spPr bwMode="auto">
            <a:xfrm>
              <a:off x="5956300" y="-3586163"/>
              <a:ext cx="57150" cy="228600"/>
            </a:xfrm>
            <a:custGeom>
              <a:avLst/>
              <a:gdLst>
                <a:gd name="T0" fmla="*/ 0 w 36"/>
                <a:gd name="T1" fmla="*/ 144 h 144"/>
                <a:gd name="T2" fmla="*/ 36 w 36"/>
                <a:gd name="T3" fmla="*/ 122 h 144"/>
                <a:gd name="T4" fmla="*/ 36 w 36"/>
                <a:gd name="T5" fmla="*/ 21 h 144"/>
                <a:gd name="T6" fmla="*/ 0 w 36"/>
                <a:gd name="T7" fmla="*/ 0 h 144"/>
                <a:gd name="T8" fmla="*/ 0 w 36"/>
                <a:gd name="T9" fmla="*/ 144 h 144"/>
              </a:gdLst>
              <a:ahLst/>
              <a:cxnLst>
                <a:cxn ang="0">
                  <a:pos x="T0" y="T1"/>
                </a:cxn>
                <a:cxn ang="0">
                  <a:pos x="T2" y="T3"/>
                </a:cxn>
                <a:cxn ang="0">
                  <a:pos x="T4" y="T5"/>
                </a:cxn>
                <a:cxn ang="0">
                  <a:pos x="T6" y="T7"/>
                </a:cxn>
                <a:cxn ang="0">
                  <a:pos x="T8" y="T9"/>
                </a:cxn>
              </a:cxnLst>
              <a:rect l="0" t="0" r="r" b="b"/>
              <a:pathLst>
                <a:path w="36" h="144">
                  <a:moveTo>
                    <a:pt x="0" y="144"/>
                  </a:moveTo>
                  <a:lnTo>
                    <a:pt x="36" y="122"/>
                  </a:lnTo>
                  <a:lnTo>
                    <a:pt x="36" y="21"/>
                  </a:lnTo>
                  <a:lnTo>
                    <a:pt x="0" y="0"/>
                  </a:lnTo>
                  <a:lnTo>
                    <a:pt x="0" y="144"/>
                  </a:lnTo>
                  <a:close/>
                </a:path>
              </a:pathLst>
            </a:custGeom>
            <a:solidFill>
              <a:srgbClr val="91A80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2" name="Freeform 98"/>
            <p:cNvSpPr>
              <a:spLocks/>
            </p:cNvSpPr>
            <p:nvPr userDrawn="1"/>
          </p:nvSpPr>
          <p:spPr bwMode="auto">
            <a:xfrm>
              <a:off x="5930900" y="-3598863"/>
              <a:ext cx="25400" cy="255588"/>
            </a:xfrm>
            <a:custGeom>
              <a:avLst/>
              <a:gdLst>
                <a:gd name="T0" fmla="*/ 0 w 16"/>
                <a:gd name="T1" fmla="*/ 161 h 161"/>
                <a:gd name="T2" fmla="*/ 16 w 16"/>
                <a:gd name="T3" fmla="*/ 152 h 161"/>
                <a:gd name="T4" fmla="*/ 16 w 16"/>
                <a:gd name="T5" fmla="*/ 8 h 161"/>
                <a:gd name="T6" fmla="*/ 0 w 16"/>
                <a:gd name="T7" fmla="*/ 0 h 161"/>
                <a:gd name="T8" fmla="*/ 0 w 16"/>
                <a:gd name="T9" fmla="*/ 161 h 161"/>
              </a:gdLst>
              <a:ahLst/>
              <a:cxnLst>
                <a:cxn ang="0">
                  <a:pos x="T0" y="T1"/>
                </a:cxn>
                <a:cxn ang="0">
                  <a:pos x="T2" y="T3"/>
                </a:cxn>
                <a:cxn ang="0">
                  <a:pos x="T4" y="T5"/>
                </a:cxn>
                <a:cxn ang="0">
                  <a:pos x="T6" y="T7"/>
                </a:cxn>
                <a:cxn ang="0">
                  <a:pos x="T8" y="T9"/>
                </a:cxn>
              </a:cxnLst>
              <a:rect l="0" t="0" r="r" b="b"/>
              <a:pathLst>
                <a:path w="16" h="161">
                  <a:moveTo>
                    <a:pt x="0" y="161"/>
                  </a:moveTo>
                  <a:lnTo>
                    <a:pt x="16" y="152"/>
                  </a:lnTo>
                  <a:lnTo>
                    <a:pt x="16" y="8"/>
                  </a:lnTo>
                  <a:lnTo>
                    <a:pt x="0" y="0"/>
                  </a:lnTo>
                  <a:lnTo>
                    <a:pt x="0" y="161"/>
                  </a:lnTo>
                  <a:close/>
                </a:path>
              </a:pathLst>
            </a:custGeom>
            <a:solidFill>
              <a:srgbClr val="004B1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3" name="Freeform 99"/>
            <p:cNvSpPr>
              <a:spLocks/>
            </p:cNvSpPr>
            <p:nvPr userDrawn="1"/>
          </p:nvSpPr>
          <p:spPr bwMode="auto">
            <a:xfrm>
              <a:off x="5881688" y="-3629025"/>
              <a:ext cx="49213" cy="314325"/>
            </a:xfrm>
            <a:custGeom>
              <a:avLst/>
              <a:gdLst>
                <a:gd name="T0" fmla="*/ 0 w 31"/>
                <a:gd name="T1" fmla="*/ 198 h 198"/>
                <a:gd name="T2" fmla="*/ 31 w 31"/>
                <a:gd name="T3" fmla="*/ 180 h 198"/>
                <a:gd name="T4" fmla="*/ 31 w 31"/>
                <a:gd name="T5" fmla="*/ 19 h 198"/>
                <a:gd name="T6" fmla="*/ 0 w 31"/>
                <a:gd name="T7" fmla="*/ 0 h 198"/>
                <a:gd name="T8" fmla="*/ 0 w 31"/>
                <a:gd name="T9" fmla="*/ 198 h 198"/>
              </a:gdLst>
              <a:ahLst/>
              <a:cxnLst>
                <a:cxn ang="0">
                  <a:pos x="T0" y="T1"/>
                </a:cxn>
                <a:cxn ang="0">
                  <a:pos x="T2" y="T3"/>
                </a:cxn>
                <a:cxn ang="0">
                  <a:pos x="T4" y="T5"/>
                </a:cxn>
                <a:cxn ang="0">
                  <a:pos x="T6" y="T7"/>
                </a:cxn>
                <a:cxn ang="0">
                  <a:pos x="T8" y="T9"/>
                </a:cxn>
              </a:cxnLst>
              <a:rect l="0" t="0" r="r" b="b"/>
              <a:pathLst>
                <a:path w="31" h="198">
                  <a:moveTo>
                    <a:pt x="0" y="198"/>
                  </a:moveTo>
                  <a:lnTo>
                    <a:pt x="31" y="180"/>
                  </a:lnTo>
                  <a:lnTo>
                    <a:pt x="31" y="19"/>
                  </a:lnTo>
                  <a:lnTo>
                    <a:pt x="0" y="0"/>
                  </a:lnTo>
                  <a:lnTo>
                    <a:pt x="0" y="198"/>
                  </a:lnTo>
                  <a:close/>
                </a:path>
              </a:pathLst>
            </a:custGeom>
            <a:solidFill>
              <a:srgbClr val="BAD80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4" name="Freeform 100"/>
            <p:cNvSpPr>
              <a:spLocks/>
            </p:cNvSpPr>
            <p:nvPr userDrawn="1"/>
          </p:nvSpPr>
          <p:spPr bwMode="auto">
            <a:xfrm>
              <a:off x="5737225" y="-3632200"/>
              <a:ext cx="144463" cy="320675"/>
            </a:xfrm>
            <a:custGeom>
              <a:avLst/>
              <a:gdLst>
                <a:gd name="T0" fmla="*/ 91 w 91"/>
                <a:gd name="T1" fmla="*/ 2 h 202"/>
                <a:gd name="T2" fmla="*/ 87 w 91"/>
                <a:gd name="T3" fmla="*/ 0 h 202"/>
                <a:gd name="T4" fmla="*/ 0 w 91"/>
                <a:gd name="T5" fmla="*/ 50 h 202"/>
                <a:gd name="T6" fmla="*/ 0 w 91"/>
                <a:gd name="T7" fmla="*/ 151 h 202"/>
                <a:gd name="T8" fmla="*/ 87 w 91"/>
                <a:gd name="T9" fmla="*/ 202 h 202"/>
                <a:gd name="T10" fmla="*/ 91 w 91"/>
                <a:gd name="T11" fmla="*/ 200 h 202"/>
                <a:gd name="T12" fmla="*/ 91 w 91"/>
                <a:gd name="T13" fmla="*/ 2 h 202"/>
              </a:gdLst>
              <a:ahLst/>
              <a:cxnLst>
                <a:cxn ang="0">
                  <a:pos x="T0" y="T1"/>
                </a:cxn>
                <a:cxn ang="0">
                  <a:pos x="T2" y="T3"/>
                </a:cxn>
                <a:cxn ang="0">
                  <a:pos x="T4" y="T5"/>
                </a:cxn>
                <a:cxn ang="0">
                  <a:pos x="T6" y="T7"/>
                </a:cxn>
                <a:cxn ang="0">
                  <a:pos x="T8" y="T9"/>
                </a:cxn>
                <a:cxn ang="0">
                  <a:pos x="T10" y="T11"/>
                </a:cxn>
                <a:cxn ang="0">
                  <a:pos x="T12" y="T13"/>
                </a:cxn>
              </a:cxnLst>
              <a:rect l="0" t="0" r="r" b="b"/>
              <a:pathLst>
                <a:path w="91" h="202">
                  <a:moveTo>
                    <a:pt x="91" y="2"/>
                  </a:moveTo>
                  <a:lnTo>
                    <a:pt x="87" y="0"/>
                  </a:lnTo>
                  <a:lnTo>
                    <a:pt x="0" y="50"/>
                  </a:lnTo>
                  <a:lnTo>
                    <a:pt x="0" y="151"/>
                  </a:lnTo>
                  <a:lnTo>
                    <a:pt x="87" y="202"/>
                  </a:lnTo>
                  <a:lnTo>
                    <a:pt x="91" y="200"/>
                  </a:lnTo>
                  <a:lnTo>
                    <a:pt x="91" y="2"/>
                  </a:lnTo>
                  <a:close/>
                </a:path>
              </a:pathLst>
            </a:custGeom>
            <a:solidFill>
              <a:srgbClr val="107C1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5" name="Freeform 129"/>
            <p:cNvSpPr>
              <a:spLocks/>
            </p:cNvSpPr>
            <p:nvPr userDrawn="1"/>
          </p:nvSpPr>
          <p:spPr bwMode="auto">
            <a:xfrm>
              <a:off x="6640513" y="-4192588"/>
              <a:ext cx="1343025" cy="1831975"/>
            </a:xfrm>
            <a:custGeom>
              <a:avLst/>
              <a:gdLst>
                <a:gd name="T0" fmla="*/ 0 w 846"/>
                <a:gd name="T1" fmla="*/ 1154 h 1154"/>
                <a:gd name="T2" fmla="*/ 846 w 846"/>
                <a:gd name="T3" fmla="*/ 660 h 1154"/>
                <a:gd name="T4" fmla="*/ 846 w 846"/>
                <a:gd name="T5" fmla="*/ 0 h 1154"/>
                <a:gd name="T6" fmla="*/ 0 w 846"/>
                <a:gd name="T7" fmla="*/ 494 h 1154"/>
                <a:gd name="T8" fmla="*/ 0 w 846"/>
                <a:gd name="T9" fmla="*/ 1154 h 1154"/>
              </a:gdLst>
              <a:ahLst/>
              <a:cxnLst>
                <a:cxn ang="0">
                  <a:pos x="T0" y="T1"/>
                </a:cxn>
                <a:cxn ang="0">
                  <a:pos x="T2" y="T3"/>
                </a:cxn>
                <a:cxn ang="0">
                  <a:pos x="T4" y="T5"/>
                </a:cxn>
                <a:cxn ang="0">
                  <a:pos x="T6" y="T7"/>
                </a:cxn>
                <a:cxn ang="0">
                  <a:pos x="T8" y="T9"/>
                </a:cxn>
              </a:cxnLst>
              <a:rect l="0" t="0" r="r" b="b"/>
              <a:pathLst>
                <a:path w="846" h="1154">
                  <a:moveTo>
                    <a:pt x="0" y="1154"/>
                  </a:moveTo>
                  <a:lnTo>
                    <a:pt x="846" y="660"/>
                  </a:lnTo>
                  <a:lnTo>
                    <a:pt x="846" y="0"/>
                  </a:lnTo>
                  <a:lnTo>
                    <a:pt x="0" y="494"/>
                  </a:lnTo>
                  <a:lnTo>
                    <a:pt x="0" y="1154"/>
                  </a:lnTo>
                  <a:close/>
                </a:path>
              </a:pathLst>
            </a:custGeom>
            <a:solidFill>
              <a:srgbClr val="00205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6" name="Freeform 132"/>
            <p:cNvSpPr>
              <a:spLocks/>
            </p:cNvSpPr>
            <p:nvPr userDrawn="1"/>
          </p:nvSpPr>
          <p:spPr bwMode="auto">
            <a:xfrm>
              <a:off x="5299075" y="-3189288"/>
              <a:ext cx="1341438" cy="823913"/>
            </a:xfrm>
            <a:custGeom>
              <a:avLst/>
              <a:gdLst>
                <a:gd name="T0" fmla="*/ 829 w 829"/>
                <a:gd name="T1" fmla="*/ 196 h 509"/>
                <a:gd name="T2" fmla="*/ 829 w 829"/>
                <a:gd name="T3" fmla="*/ 196 h 509"/>
                <a:gd name="T4" fmla="*/ 489 w 829"/>
                <a:gd name="T5" fmla="*/ 0 h 509"/>
                <a:gd name="T6" fmla="*/ 423 w 829"/>
                <a:gd name="T7" fmla="*/ 148 h 509"/>
                <a:gd name="T8" fmla="*/ 102 w 829"/>
                <a:gd name="T9" fmla="*/ 14 h 509"/>
                <a:gd name="T10" fmla="*/ 0 w 829"/>
                <a:gd name="T11" fmla="*/ 26 h 509"/>
                <a:gd name="T12" fmla="*/ 0 w 829"/>
                <a:gd name="T13" fmla="*/ 31 h 509"/>
                <a:gd name="T14" fmla="*/ 829 w 829"/>
                <a:gd name="T15" fmla="*/ 509 h 509"/>
                <a:gd name="T16" fmla="*/ 829 w 829"/>
                <a:gd name="T17" fmla="*/ 509 h 509"/>
                <a:gd name="T18" fmla="*/ 829 w 829"/>
                <a:gd name="T19" fmla="*/ 196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9" h="509">
                  <a:moveTo>
                    <a:pt x="829" y="196"/>
                  </a:moveTo>
                  <a:cubicBezTo>
                    <a:pt x="829" y="196"/>
                    <a:pt x="829" y="196"/>
                    <a:pt x="829" y="196"/>
                  </a:cubicBezTo>
                  <a:cubicBezTo>
                    <a:pt x="489" y="0"/>
                    <a:pt x="489" y="0"/>
                    <a:pt x="489" y="0"/>
                  </a:cubicBezTo>
                  <a:cubicBezTo>
                    <a:pt x="461" y="46"/>
                    <a:pt x="439" y="96"/>
                    <a:pt x="423" y="148"/>
                  </a:cubicBezTo>
                  <a:cubicBezTo>
                    <a:pt x="341" y="66"/>
                    <a:pt x="229" y="14"/>
                    <a:pt x="102" y="14"/>
                  </a:cubicBezTo>
                  <a:cubicBezTo>
                    <a:pt x="67" y="14"/>
                    <a:pt x="33" y="18"/>
                    <a:pt x="0" y="26"/>
                  </a:cubicBezTo>
                  <a:cubicBezTo>
                    <a:pt x="0" y="31"/>
                    <a:pt x="0" y="31"/>
                    <a:pt x="0" y="31"/>
                  </a:cubicBezTo>
                  <a:cubicBezTo>
                    <a:pt x="829" y="509"/>
                    <a:pt x="829" y="509"/>
                    <a:pt x="829" y="509"/>
                  </a:cubicBezTo>
                  <a:cubicBezTo>
                    <a:pt x="829" y="509"/>
                    <a:pt x="829" y="509"/>
                    <a:pt x="829" y="509"/>
                  </a:cubicBezTo>
                  <a:lnTo>
                    <a:pt x="829" y="196"/>
                  </a:lnTo>
                  <a:close/>
                </a:path>
              </a:pathLst>
            </a:custGeom>
            <a:solidFill>
              <a:srgbClr val="A0E6F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7" name="Freeform 133"/>
            <p:cNvSpPr>
              <a:spLocks/>
            </p:cNvSpPr>
            <p:nvPr userDrawn="1"/>
          </p:nvSpPr>
          <p:spPr bwMode="auto">
            <a:xfrm>
              <a:off x="6199188" y="-5461000"/>
              <a:ext cx="885825" cy="509588"/>
            </a:xfrm>
            <a:custGeom>
              <a:avLst/>
              <a:gdLst>
                <a:gd name="T0" fmla="*/ 558 w 558"/>
                <a:gd name="T1" fmla="*/ 161 h 321"/>
                <a:gd name="T2" fmla="*/ 278 w 558"/>
                <a:gd name="T3" fmla="*/ 0 h 321"/>
                <a:gd name="T4" fmla="*/ 0 w 558"/>
                <a:gd name="T5" fmla="*/ 160 h 321"/>
                <a:gd name="T6" fmla="*/ 276 w 558"/>
                <a:gd name="T7" fmla="*/ 320 h 321"/>
                <a:gd name="T8" fmla="*/ 278 w 558"/>
                <a:gd name="T9" fmla="*/ 319 h 321"/>
                <a:gd name="T10" fmla="*/ 282 w 558"/>
                <a:gd name="T11" fmla="*/ 321 h 321"/>
                <a:gd name="T12" fmla="*/ 558 w 558"/>
                <a:gd name="T13" fmla="*/ 161 h 321"/>
              </a:gdLst>
              <a:ahLst/>
              <a:cxnLst>
                <a:cxn ang="0">
                  <a:pos x="T0" y="T1"/>
                </a:cxn>
                <a:cxn ang="0">
                  <a:pos x="T2" y="T3"/>
                </a:cxn>
                <a:cxn ang="0">
                  <a:pos x="T4" y="T5"/>
                </a:cxn>
                <a:cxn ang="0">
                  <a:pos x="T6" y="T7"/>
                </a:cxn>
                <a:cxn ang="0">
                  <a:pos x="T8" y="T9"/>
                </a:cxn>
                <a:cxn ang="0">
                  <a:pos x="T10" y="T11"/>
                </a:cxn>
                <a:cxn ang="0">
                  <a:pos x="T12" y="T13"/>
                </a:cxn>
              </a:cxnLst>
              <a:rect l="0" t="0" r="r" b="b"/>
              <a:pathLst>
                <a:path w="558" h="321">
                  <a:moveTo>
                    <a:pt x="558" y="161"/>
                  </a:moveTo>
                  <a:lnTo>
                    <a:pt x="278" y="0"/>
                  </a:lnTo>
                  <a:lnTo>
                    <a:pt x="0" y="160"/>
                  </a:lnTo>
                  <a:lnTo>
                    <a:pt x="276" y="320"/>
                  </a:lnTo>
                  <a:lnTo>
                    <a:pt x="278" y="319"/>
                  </a:lnTo>
                  <a:lnTo>
                    <a:pt x="282" y="321"/>
                  </a:lnTo>
                  <a:lnTo>
                    <a:pt x="558" y="161"/>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8" name="Freeform 134"/>
            <p:cNvSpPr>
              <a:spLocks/>
            </p:cNvSpPr>
            <p:nvPr userDrawn="1"/>
          </p:nvSpPr>
          <p:spPr bwMode="auto">
            <a:xfrm>
              <a:off x="5299075" y="-6505575"/>
              <a:ext cx="2684463" cy="3097213"/>
            </a:xfrm>
            <a:custGeom>
              <a:avLst/>
              <a:gdLst>
                <a:gd name="T0" fmla="*/ 1691 w 1691"/>
                <a:gd name="T1" fmla="*/ 488 h 1951"/>
                <a:gd name="T2" fmla="*/ 845 w 1691"/>
                <a:gd name="T3" fmla="*/ 0 h 1951"/>
                <a:gd name="T4" fmla="*/ 0 w 1691"/>
                <a:gd name="T5" fmla="*/ 488 h 1951"/>
                <a:gd name="T6" fmla="*/ 0 w 1691"/>
                <a:gd name="T7" fmla="*/ 1463 h 1951"/>
                <a:gd name="T8" fmla="*/ 845 w 1691"/>
                <a:gd name="T9" fmla="*/ 1951 h 1951"/>
                <a:gd name="T10" fmla="*/ 845 w 1691"/>
                <a:gd name="T11" fmla="*/ 1951 h 1951"/>
                <a:gd name="T12" fmla="*/ 845 w 1691"/>
                <a:gd name="T13" fmla="*/ 1632 h 1951"/>
                <a:gd name="T14" fmla="*/ 845 w 1691"/>
                <a:gd name="T15" fmla="*/ 1632 h 1951"/>
                <a:gd name="T16" fmla="*/ 276 w 1691"/>
                <a:gd name="T17" fmla="*/ 1304 h 1951"/>
                <a:gd name="T18" fmla="*/ 276 w 1691"/>
                <a:gd name="T19" fmla="*/ 647 h 1951"/>
                <a:gd name="T20" fmla="*/ 845 w 1691"/>
                <a:gd name="T21" fmla="*/ 319 h 1951"/>
                <a:gd name="T22" fmla="*/ 1414 w 1691"/>
                <a:gd name="T23" fmla="*/ 647 h 1951"/>
                <a:gd name="T24" fmla="*/ 1414 w 1691"/>
                <a:gd name="T25" fmla="*/ 649 h 1951"/>
                <a:gd name="T26" fmla="*/ 845 w 1691"/>
                <a:gd name="T27" fmla="*/ 982 h 1951"/>
                <a:gd name="T28" fmla="*/ 845 w 1691"/>
                <a:gd name="T29" fmla="*/ 1632 h 1951"/>
                <a:gd name="T30" fmla="*/ 1691 w 1691"/>
                <a:gd name="T31" fmla="*/ 1137 h 1951"/>
                <a:gd name="T32" fmla="*/ 1691 w 1691"/>
                <a:gd name="T33" fmla="*/ 488 h 1951"/>
                <a:gd name="T34" fmla="*/ 1691 w 1691"/>
                <a:gd name="T35" fmla="*/ 488 h 19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91" h="1951">
                  <a:moveTo>
                    <a:pt x="1691" y="488"/>
                  </a:moveTo>
                  <a:lnTo>
                    <a:pt x="845" y="0"/>
                  </a:lnTo>
                  <a:lnTo>
                    <a:pt x="0" y="488"/>
                  </a:lnTo>
                  <a:lnTo>
                    <a:pt x="0" y="1463"/>
                  </a:lnTo>
                  <a:lnTo>
                    <a:pt x="845" y="1951"/>
                  </a:lnTo>
                  <a:lnTo>
                    <a:pt x="845" y="1951"/>
                  </a:lnTo>
                  <a:lnTo>
                    <a:pt x="845" y="1632"/>
                  </a:lnTo>
                  <a:lnTo>
                    <a:pt x="845" y="1632"/>
                  </a:lnTo>
                  <a:lnTo>
                    <a:pt x="276" y="1304"/>
                  </a:lnTo>
                  <a:lnTo>
                    <a:pt x="276" y="647"/>
                  </a:lnTo>
                  <a:lnTo>
                    <a:pt x="845" y="319"/>
                  </a:lnTo>
                  <a:lnTo>
                    <a:pt x="1414" y="647"/>
                  </a:lnTo>
                  <a:lnTo>
                    <a:pt x="1414" y="649"/>
                  </a:lnTo>
                  <a:lnTo>
                    <a:pt x="845" y="982"/>
                  </a:lnTo>
                  <a:lnTo>
                    <a:pt x="845" y="1632"/>
                  </a:lnTo>
                  <a:lnTo>
                    <a:pt x="1691" y="1137"/>
                  </a:lnTo>
                  <a:lnTo>
                    <a:pt x="1691" y="488"/>
                  </a:lnTo>
                  <a:lnTo>
                    <a:pt x="1691" y="488"/>
                  </a:lnTo>
                  <a:close/>
                </a:path>
              </a:pathLst>
            </a:custGeom>
            <a:solidFill>
              <a:srgbClr val="00205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 name="Freeform 135"/>
            <p:cNvSpPr>
              <a:spLocks/>
            </p:cNvSpPr>
            <p:nvPr userDrawn="1"/>
          </p:nvSpPr>
          <p:spPr bwMode="auto">
            <a:xfrm>
              <a:off x="6640513" y="-4712993"/>
              <a:ext cx="1343025" cy="1304630"/>
            </a:xfrm>
            <a:custGeom>
              <a:avLst/>
              <a:gdLst>
                <a:gd name="T0" fmla="*/ 0 w 846"/>
                <a:gd name="T1" fmla="*/ 814 h 814"/>
                <a:gd name="T2" fmla="*/ 0 w 846"/>
                <a:gd name="T3" fmla="*/ 814 h 814"/>
                <a:gd name="T4" fmla="*/ 846 w 846"/>
                <a:gd name="T5" fmla="*/ 326 h 814"/>
                <a:gd name="T6" fmla="*/ 846 w 846"/>
                <a:gd name="T7" fmla="*/ 0 h 814"/>
                <a:gd name="T8" fmla="*/ 0 w 846"/>
                <a:gd name="T9" fmla="*/ 495 h 814"/>
                <a:gd name="T10" fmla="*/ 0 w 846"/>
                <a:gd name="T11" fmla="*/ 814 h 814"/>
                <a:gd name="connsiteX0" fmla="*/ 0 w 10000"/>
                <a:gd name="connsiteY0" fmla="*/ 10096 h 10096"/>
                <a:gd name="connsiteX1" fmla="*/ 0 w 10000"/>
                <a:gd name="connsiteY1" fmla="*/ 10096 h 10096"/>
                <a:gd name="connsiteX2" fmla="*/ 10000 w 10000"/>
                <a:gd name="connsiteY2" fmla="*/ 4101 h 10096"/>
                <a:gd name="connsiteX3" fmla="*/ 10000 w 10000"/>
                <a:gd name="connsiteY3" fmla="*/ 0 h 10096"/>
                <a:gd name="connsiteX4" fmla="*/ 0 w 10000"/>
                <a:gd name="connsiteY4" fmla="*/ 6177 h 10096"/>
                <a:gd name="connsiteX5" fmla="*/ 0 w 10000"/>
                <a:gd name="connsiteY5" fmla="*/ 10096 h 10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0096">
                  <a:moveTo>
                    <a:pt x="0" y="10096"/>
                  </a:moveTo>
                  <a:lnTo>
                    <a:pt x="0" y="10096"/>
                  </a:lnTo>
                  <a:lnTo>
                    <a:pt x="10000" y="4101"/>
                  </a:lnTo>
                  <a:lnTo>
                    <a:pt x="10000" y="0"/>
                  </a:lnTo>
                  <a:lnTo>
                    <a:pt x="0" y="6177"/>
                  </a:lnTo>
                  <a:lnTo>
                    <a:pt x="0" y="10096"/>
                  </a:lnTo>
                  <a:close/>
                </a:path>
              </a:pathLst>
            </a:custGeom>
            <a:solidFill>
              <a:srgbClr val="7B7B7B"/>
            </a:solidFill>
            <a:ln w="19050">
              <a:solidFill>
                <a:srgbClr val="7B7B7B"/>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 name="Freeform 144"/>
            <p:cNvSpPr>
              <a:spLocks/>
            </p:cNvSpPr>
            <p:nvPr userDrawn="1"/>
          </p:nvSpPr>
          <p:spPr bwMode="auto">
            <a:xfrm>
              <a:off x="6091238" y="-3529013"/>
              <a:ext cx="549275" cy="657225"/>
            </a:xfrm>
            <a:custGeom>
              <a:avLst/>
              <a:gdLst>
                <a:gd name="T0" fmla="*/ 339 w 339"/>
                <a:gd name="T1" fmla="*/ 407 h 407"/>
                <a:gd name="T2" fmla="*/ 339 w 339"/>
                <a:gd name="T3" fmla="*/ 75 h 407"/>
                <a:gd name="T4" fmla="*/ 339 w 339"/>
                <a:gd name="T5" fmla="*/ 75 h 407"/>
                <a:gd name="T6" fmla="*/ 210 w 339"/>
                <a:gd name="T7" fmla="*/ 0 h 407"/>
                <a:gd name="T8" fmla="*/ 0 w 339"/>
                <a:gd name="T9" fmla="*/ 212 h 407"/>
                <a:gd name="T10" fmla="*/ 339 w 339"/>
                <a:gd name="T11" fmla="*/ 407 h 407"/>
              </a:gdLst>
              <a:ahLst/>
              <a:cxnLst>
                <a:cxn ang="0">
                  <a:pos x="T0" y="T1"/>
                </a:cxn>
                <a:cxn ang="0">
                  <a:pos x="T2" y="T3"/>
                </a:cxn>
                <a:cxn ang="0">
                  <a:pos x="T4" y="T5"/>
                </a:cxn>
                <a:cxn ang="0">
                  <a:pos x="T6" y="T7"/>
                </a:cxn>
                <a:cxn ang="0">
                  <a:pos x="T8" y="T9"/>
                </a:cxn>
                <a:cxn ang="0">
                  <a:pos x="T10" y="T11"/>
                </a:cxn>
              </a:cxnLst>
              <a:rect l="0" t="0" r="r" b="b"/>
              <a:pathLst>
                <a:path w="339" h="407">
                  <a:moveTo>
                    <a:pt x="339" y="407"/>
                  </a:moveTo>
                  <a:cubicBezTo>
                    <a:pt x="339" y="75"/>
                    <a:pt x="339" y="75"/>
                    <a:pt x="339" y="75"/>
                  </a:cubicBezTo>
                  <a:cubicBezTo>
                    <a:pt x="339" y="75"/>
                    <a:pt x="339" y="75"/>
                    <a:pt x="339" y="75"/>
                  </a:cubicBezTo>
                  <a:cubicBezTo>
                    <a:pt x="210" y="0"/>
                    <a:pt x="210" y="0"/>
                    <a:pt x="210" y="0"/>
                  </a:cubicBezTo>
                  <a:cubicBezTo>
                    <a:pt x="111" y="61"/>
                    <a:pt x="18" y="187"/>
                    <a:pt x="0" y="212"/>
                  </a:cubicBezTo>
                  <a:cubicBezTo>
                    <a:pt x="339" y="407"/>
                    <a:pt x="339" y="407"/>
                    <a:pt x="339" y="40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1" name="Freeform 145"/>
            <p:cNvSpPr>
              <a:spLocks/>
            </p:cNvSpPr>
            <p:nvPr userDrawn="1"/>
          </p:nvSpPr>
          <p:spPr bwMode="auto">
            <a:xfrm>
              <a:off x="6083300" y="-3189288"/>
              <a:ext cx="7938" cy="11113"/>
            </a:xfrm>
            <a:custGeom>
              <a:avLst/>
              <a:gdLst>
                <a:gd name="T0" fmla="*/ 5 w 5"/>
                <a:gd name="T1" fmla="*/ 1 h 6"/>
                <a:gd name="T2" fmla="*/ 4 w 5"/>
                <a:gd name="T3" fmla="*/ 0 h 6"/>
                <a:gd name="T4" fmla="*/ 5 w 5"/>
                <a:gd name="T5" fmla="*/ 1 h 6"/>
              </a:gdLst>
              <a:ahLst/>
              <a:cxnLst>
                <a:cxn ang="0">
                  <a:pos x="T0" y="T1"/>
                </a:cxn>
                <a:cxn ang="0">
                  <a:pos x="T2" y="T3"/>
                </a:cxn>
                <a:cxn ang="0">
                  <a:pos x="T4" y="T5"/>
                </a:cxn>
              </a:cxnLst>
              <a:rect l="0" t="0" r="r" b="b"/>
              <a:pathLst>
                <a:path w="5" h="6">
                  <a:moveTo>
                    <a:pt x="5" y="1"/>
                  </a:moveTo>
                  <a:cubicBezTo>
                    <a:pt x="4" y="0"/>
                    <a:pt x="4" y="0"/>
                    <a:pt x="4" y="0"/>
                  </a:cubicBezTo>
                  <a:cubicBezTo>
                    <a:pt x="0" y="6"/>
                    <a:pt x="1" y="6"/>
                    <a:pt x="5" y="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2" name="Freeform 146"/>
            <p:cNvSpPr>
              <a:spLocks/>
            </p:cNvSpPr>
            <p:nvPr userDrawn="1"/>
          </p:nvSpPr>
          <p:spPr bwMode="auto">
            <a:xfrm>
              <a:off x="3657600" y="-3146425"/>
              <a:ext cx="4872038" cy="1436688"/>
            </a:xfrm>
            <a:custGeom>
              <a:avLst/>
              <a:gdLst>
                <a:gd name="T0" fmla="*/ 2686 w 3008"/>
                <a:gd name="T1" fmla="*/ 249 h 888"/>
                <a:gd name="T2" fmla="*/ 2634 w 3008"/>
                <a:gd name="T3" fmla="*/ 249 h 888"/>
                <a:gd name="T4" fmla="*/ 2590 w 3008"/>
                <a:gd name="T5" fmla="*/ 49 h 888"/>
                <a:gd name="T6" fmla="*/ 1842 w 3008"/>
                <a:gd name="T7" fmla="*/ 486 h 888"/>
                <a:gd name="T8" fmla="*/ 1842 w 3008"/>
                <a:gd name="T9" fmla="*/ 483 h 888"/>
                <a:gd name="T10" fmla="*/ 1842 w 3008"/>
                <a:gd name="T11" fmla="*/ 483 h 888"/>
                <a:gd name="T12" fmla="*/ 1013 w 3008"/>
                <a:gd name="T13" fmla="*/ 5 h 888"/>
                <a:gd name="T14" fmla="*/ 1013 w 3008"/>
                <a:gd name="T15" fmla="*/ 0 h 888"/>
                <a:gd name="T16" fmla="*/ 1012 w 3008"/>
                <a:gd name="T17" fmla="*/ 0 h 888"/>
                <a:gd name="T18" fmla="*/ 666 w 3008"/>
                <a:gd name="T19" fmla="*/ 397 h 888"/>
                <a:gd name="T20" fmla="*/ 456 w 3008"/>
                <a:gd name="T21" fmla="*/ 494 h 888"/>
                <a:gd name="T22" fmla="*/ 254 w 3008"/>
                <a:gd name="T23" fmla="*/ 390 h 888"/>
                <a:gd name="T24" fmla="*/ 0 w 3008"/>
                <a:gd name="T25" fmla="*/ 635 h 888"/>
                <a:gd name="T26" fmla="*/ 254 w 3008"/>
                <a:gd name="T27" fmla="*/ 888 h 888"/>
                <a:gd name="T28" fmla="*/ 321 w 3008"/>
                <a:gd name="T29" fmla="*/ 888 h 888"/>
                <a:gd name="T30" fmla="*/ 1145 w 3008"/>
                <a:gd name="T31" fmla="*/ 888 h 888"/>
                <a:gd name="T32" fmla="*/ 1601 w 3008"/>
                <a:gd name="T33" fmla="*/ 888 h 888"/>
                <a:gd name="T34" fmla="*/ 2709 w 3008"/>
                <a:gd name="T35" fmla="*/ 888 h 888"/>
                <a:gd name="T36" fmla="*/ 3008 w 3008"/>
                <a:gd name="T37" fmla="*/ 568 h 888"/>
                <a:gd name="T38" fmla="*/ 2686 w 3008"/>
                <a:gd name="T39" fmla="*/ 249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008" h="888">
                  <a:moveTo>
                    <a:pt x="2686" y="249"/>
                  </a:moveTo>
                  <a:cubicBezTo>
                    <a:pt x="2671" y="249"/>
                    <a:pt x="2656" y="249"/>
                    <a:pt x="2634" y="249"/>
                  </a:cubicBezTo>
                  <a:cubicBezTo>
                    <a:pt x="2631" y="178"/>
                    <a:pt x="2615" y="111"/>
                    <a:pt x="2590" y="49"/>
                  </a:cubicBezTo>
                  <a:cubicBezTo>
                    <a:pt x="1842" y="486"/>
                    <a:pt x="1842" y="486"/>
                    <a:pt x="1842" y="486"/>
                  </a:cubicBezTo>
                  <a:cubicBezTo>
                    <a:pt x="1842" y="483"/>
                    <a:pt x="1842" y="483"/>
                    <a:pt x="1842" y="483"/>
                  </a:cubicBezTo>
                  <a:cubicBezTo>
                    <a:pt x="1842" y="483"/>
                    <a:pt x="1842" y="483"/>
                    <a:pt x="1842" y="483"/>
                  </a:cubicBezTo>
                  <a:cubicBezTo>
                    <a:pt x="1013" y="5"/>
                    <a:pt x="1013" y="5"/>
                    <a:pt x="1013" y="5"/>
                  </a:cubicBezTo>
                  <a:cubicBezTo>
                    <a:pt x="1013" y="0"/>
                    <a:pt x="1013" y="0"/>
                    <a:pt x="1013" y="0"/>
                  </a:cubicBezTo>
                  <a:cubicBezTo>
                    <a:pt x="1012" y="0"/>
                    <a:pt x="1012" y="0"/>
                    <a:pt x="1012" y="0"/>
                  </a:cubicBezTo>
                  <a:cubicBezTo>
                    <a:pt x="827" y="44"/>
                    <a:pt x="685" y="202"/>
                    <a:pt x="666" y="397"/>
                  </a:cubicBezTo>
                  <a:cubicBezTo>
                    <a:pt x="591" y="405"/>
                    <a:pt x="516" y="442"/>
                    <a:pt x="456" y="494"/>
                  </a:cubicBezTo>
                  <a:cubicBezTo>
                    <a:pt x="411" y="427"/>
                    <a:pt x="336" y="390"/>
                    <a:pt x="254" y="390"/>
                  </a:cubicBezTo>
                  <a:cubicBezTo>
                    <a:pt x="112" y="390"/>
                    <a:pt x="0" y="501"/>
                    <a:pt x="0" y="635"/>
                  </a:cubicBezTo>
                  <a:cubicBezTo>
                    <a:pt x="0" y="776"/>
                    <a:pt x="112" y="888"/>
                    <a:pt x="254" y="888"/>
                  </a:cubicBezTo>
                  <a:cubicBezTo>
                    <a:pt x="321" y="888"/>
                    <a:pt x="321" y="888"/>
                    <a:pt x="321" y="888"/>
                  </a:cubicBezTo>
                  <a:cubicBezTo>
                    <a:pt x="1145" y="888"/>
                    <a:pt x="1145" y="888"/>
                    <a:pt x="1145" y="888"/>
                  </a:cubicBezTo>
                  <a:cubicBezTo>
                    <a:pt x="1601" y="888"/>
                    <a:pt x="1601" y="888"/>
                    <a:pt x="1601" y="888"/>
                  </a:cubicBezTo>
                  <a:cubicBezTo>
                    <a:pt x="2709" y="888"/>
                    <a:pt x="2709" y="888"/>
                    <a:pt x="2709" y="888"/>
                  </a:cubicBezTo>
                  <a:cubicBezTo>
                    <a:pt x="2873" y="873"/>
                    <a:pt x="3008" y="739"/>
                    <a:pt x="3008" y="568"/>
                  </a:cubicBezTo>
                  <a:cubicBezTo>
                    <a:pt x="3008" y="390"/>
                    <a:pt x="2866" y="249"/>
                    <a:pt x="2686" y="249"/>
                  </a:cubicBezTo>
                  <a:close/>
                </a:path>
              </a:pathLst>
            </a:custGeom>
            <a:solidFill>
              <a:srgbClr val="FFFFFF"/>
            </a:solid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93" name="Group 92"/>
          <p:cNvGrpSpPr/>
          <p:nvPr userDrawn="1"/>
        </p:nvGrpSpPr>
        <p:grpSpPr>
          <a:xfrm>
            <a:off x="8232775" y="6223000"/>
            <a:ext cx="454025" cy="703262"/>
            <a:chOff x="7259638" y="4756151"/>
            <a:chExt cx="454025" cy="703262"/>
          </a:xfrm>
        </p:grpSpPr>
        <p:sp>
          <p:nvSpPr>
            <p:cNvPr id="94" name="Freeform 10"/>
            <p:cNvSpPr>
              <a:spLocks/>
            </p:cNvSpPr>
            <p:nvPr userDrawn="1"/>
          </p:nvSpPr>
          <p:spPr bwMode="auto">
            <a:xfrm>
              <a:off x="7410450" y="4933951"/>
              <a:ext cx="152400" cy="87313"/>
            </a:xfrm>
            <a:custGeom>
              <a:avLst/>
              <a:gdLst>
                <a:gd name="T0" fmla="*/ 96 w 96"/>
                <a:gd name="T1" fmla="*/ 27 h 55"/>
                <a:gd name="T2" fmla="*/ 47 w 96"/>
                <a:gd name="T3" fmla="*/ 0 h 55"/>
                <a:gd name="T4" fmla="*/ 0 w 96"/>
                <a:gd name="T5" fmla="*/ 27 h 55"/>
                <a:gd name="T6" fmla="*/ 48 w 96"/>
                <a:gd name="T7" fmla="*/ 55 h 55"/>
                <a:gd name="T8" fmla="*/ 96 w 96"/>
                <a:gd name="T9" fmla="*/ 27 h 55"/>
              </a:gdLst>
              <a:ahLst/>
              <a:cxnLst>
                <a:cxn ang="0">
                  <a:pos x="T0" y="T1"/>
                </a:cxn>
                <a:cxn ang="0">
                  <a:pos x="T2" y="T3"/>
                </a:cxn>
                <a:cxn ang="0">
                  <a:pos x="T4" y="T5"/>
                </a:cxn>
                <a:cxn ang="0">
                  <a:pos x="T6" y="T7"/>
                </a:cxn>
                <a:cxn ang="0">
                  <a:pos x="T8" y="T9"/>
                </a:cxn>
              </a:cxnLst>
              <a:rect l="0" t="0" r="r" b="b"/>
              <a:pathLst>
                <a:path w="96" h="55">
                  <a:moveTo>
                    <a:pt x="96" y="27"/>
                  </a:moveTo>
                  <a:lnTo>
                    <a:pt x="47" y="0"/>
                  </a:lnTo>
                  <a:lnTo>
                    <a:pt x="0" y="27"/>
                  </a:lnTo>
                  <a:lnTo>
                    <a:pt x="48" y="55"/>
                  </a:lnTo>
                  <a:lnTo>
                    <a:pt x="96"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Freeform 11"/>
            <p:cNvSpPr>
              <a:spLocks/>
            </p:cNvSpPr>
            <p:nvPr userDrawn="1"/>
          </p:nvSpPr>
          <p:spPr bwMode="auto">
            <a:xfrm>
              <a:off x="7486650" y="4887913"/>
              <a:ext cx="227013" cy="307975"/>
            </a:xfrm>
            <a:custGeom>
              <a:avLst/>
              <a:gdLst>
                <a:gd name="T0" fmla="*/ 0 w 143"/>
                <a:gd name="T1" fmla="*/ 194 h 194"/>
                <a:gd name="T2" fmla="*/ 143 w 143"/>
                <a:gd name="T3" fmla="*/ 110 h 194"/>
                <a:gd name="T4" fmla="*/ 143 w 143"/>
                <a:gd name="T5" fmla="*/ 0 h 194"/>
                <a:gd name="T6" fmla="*/ 0 w 143"/>
                <a:gd name="T7" fmla="*/ 84 h 194"/>
                <a:gd name="T8" fmla="*/ 0 w 143"/>
                <a:gd name="T9" fmla="*/ 194 h 194"/>
              </a:gdLst>
              <a:ahLst/>
              <a:cxnLst>
                <a:cxn ang="0">
                  <a:pos x="T0" y="T1"/>
                </a:cxn>
                <a:cxn ang="0">
                  <a:pos x="T2" y="T3"/>
                </a:cxn>
                <a:cxn ang="0">
                  <a:pos x="T4" y="T5"/>
                </a:cxn>
                <a:cxn ang="0">
                  <a:pos x="T6" y="T7"/>
                </a:cxn>
                <a:cxn ang="0">
                  <a:pos x="T8" y="T9"/>
                </a:cxn>
              </a:cxnLst>
              <a:rect l="0" t="0" r="r" b="b"/>
              <a:pathLst>
                <a:path w="143" h="194">
                  <a:moveTo>
                    <a:pt x="0" y="194"/>
                  </a:moveTo>
                  <a:lnTo>
                    <a:pt x="143" y="110"/>
                  </a:lnTo>
                  <a:lnTo>
                    <a:pt x="143" y="0"/>
                  </a:lnTo>
                  <a:lnTo>
                    <a:pt x="0" y="84"/>
                  </a:lnTo>
                  <a:lnTo>
                    <a:pt x="0" y="19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Freeform 12"/>
            <p:cNvSpPr>
              <a:spLocks/>
            </p:cNvSpPr>
            <p:nvPr userDrawn="1"/>
          </p:nvSpPr>
          <p:spPr bwMode="auto">
            <a:xfrm>
              <a:off x="7332663" y="4930776"/>
              <a:ext cx="153988" cy="266700"/>
            </a:xfrm>
            <a:custGeom>
              <a:avLst/>
              <a:gdLst>
                <a:gd name="T0" fmla="*/ 97 w 97"/>
                <a:gd name="T1" fmla="*/ 168 h 168"/>
                <a:gd name="T2" fmla="*/ 0 w 97"/>
                <a:gd name="T3" fmla="*/ 112 h 168"/>
                <a:gd name="T4" fmla="*/ 0 w 97"/>
                <a:gd name="T5" fmla="*/ 0 h 168"/>
                <a:gd name="T6" fmla="*/ 97 w 97"/>
                <a:gd name="T7" fmla="*/ 57 h 168"/>
                <a:gd name="T8" fmla="*/ 97 w 97"/>
                <a:gd name="T9" fmla="*/ 168 h 168"/>
              </a:gdLst>
              <a:ahLst/>
              <a:cxnLst>
                <a:cxn ang="0">
                  <a:pos x="T0" y="T1"/>
                </a:cxn>
                <a:cxn ang="0">
                  <a:pos x="T2" y="T3"/>
                </a:cxn>
                <a:cxn ang="0">
                  <a:pos x="T4" y="T5"/>
                </a:cxn>
                <a:cxn ang="0">
                  <a:pos x="T6" y="T7"/>
                </a:cxn>
                <a:cxn ang="0">
                  <a:pos x="T8" y="T9"/>
                </a:cxn>
              </a:cxnLst>
              <a:rect l="0" t="0" r="r" b="b"/>
              <a:pathLst>
                <a:path w="97" h="168">
                  <a:moveTo>
                    <a:pt x="97" y="168"/>
                  </a:moveTo>
                  <a:lnTo>
                    <a:pt x="0" y="112"/>
                  </a:lnTo>
                  <a:lnTo>
                    <a:pt x="0" y="0"/>
                  </a:lnTo>
                  <a:lnTo>
                    <a:pt x="97" y="57"/>
                  </a:lnTo>
                  <a:lnTo>
                    <a:pt x="97" y="168"/>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Freeform 13"/>
            <p:cNvSpPr>
              <a:spLocks/>
            </p:cNvSpPr>
            <p:nvPr userDrawn="1"/>
          </p:nvSpPr>
          <p:spPr bwMode="auto">
            <a:xfrm>
              <a:off x="7259638" y="5149851"/>
              <a:ext cx="133350" cy="209550"/>
            </a:xfrm>
            <a:custGeom>
              <a:avLst/>
              <a:gdLst>
                <a:gd name="T0" fmla="*/ 45 w 82"/>
                <a:gd name="T1" fmla="*/ 27 h 130"/>
                <a:gd name="T2" fmla="*/ 0 w 82"/>
                <a:gd name="T3" fmla="*/ 0 h 130"/>
                <a:gd name="T4" fmla="*/ 0 w 82"/>
                <a:gd name="T5" fmla="*/ 109 h 130"/>
                <a:gd name="T6" fmla="*/ 17 w 82"/>
                <a:gd name="T7" fmla="*/ 107 h 130"/>
                <a:gd name="T8" fmla="*/ 71 w 82"/>
                <a:gd name="T9" fmla="*/ 130 h 130"/>
                <a:gd name="T10" fmla="*/ 82 w 82"/>
                <a:gd name="T11" fmla="*/ 105 h 130"/>
                <a:gd name="T12" fmla="*/ 45 w 82"/>
                <a:gd name="T13" fmla="*/ 83 h 130"/>
                <a:gd name="T14" fmla="*/ 45 w 82"/>
                <a:gd name="T15" fmla="*/ 27 h 1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130">
                  <a:moveTo>
                    <a:pt x="45" y="27"/>
                  </a:moveTo>
                  <a:cubicBezTo>
                    <a:pt x="0" y="0"/>
                    <a:pt x="0" y="0"/>
                    <a:pt x="0" y="0"/>
                  </a:cubicBezTo>
                  <a:cubicBezTo>
                    <a:pt x="0" y="109"/>
                    <a:pt x="0" y="109"/>
                    <a:pt x="0" y="109"/>
                  </a:cubicBezTo>
                  <a:cubicBezTo>
                    <a:pt x="5" y="108"/>
                    <a:pt x="11" y="107"/>
                    <a:pt x="17" y="107"/>
                  </a:cubicBezTo>
                  <a:cubicBezTo>
                    <a:pt x="38" y="107"/>
                    <a:pt x="57" y="116"/>
                    <a:pt x="71" y="130"/>
                  </a:cubicBezTo>
                  <a:cubicBezTo>
                    <a:pt x="74" y="121"/>
                    <a:pt x="78" y="112"/>
                    <a:pt x="82" y="105"/>
                  </a:cubicBezTo>
                  <a:cubicBezTo>
                    <a:pt x="45" y="83"/>
                    <a:pt x="45" y="83"/>
                    <a:pt x="45" y="83"/>
                  </a:cubicBezTo>
                  <a:lnTo>
                    <a:pt x="45"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Freeform 14"/>
            <p:cNvSpPr>
              <a:spLocks/>
            </p:cNvSpPr>
            <p:nvPr userDrawn="1"/>
          </p:nvSpPr>
          <p:spPr bwMode="auto">
            <a:xfrm>
              <a:off x="7486650" y="5062538"/>
              <a:ext cx="227013" cy="217488"/>
            </a:xfrm>
            <a:custGeom>
              <a:avLst/>
              <a:gdLst>
                <a:gd name="T0" fmla="*/ 0 w 143"/>
                <a:gd name="T1" fmla="*/ 137 h 137"/>
                <a:gd name="T2" fmla="*/ 143 w 143"/>
                <a:gd name="T3" fmla="*/ 55 h 137"/>
                <a:gd name="T4" fmla="*/ 143 w 143"/>
                <a:gd name="T5" fmla="*/ 0 h 137"/>
                <a:gd name="T6" fmla="*/ 0 w 143"/>
                <a:gd name="T7" fmla="*/ 85 h 137"/>
                <a:gd name="T8" fmla="*/ 0 w 143"/>
                <a:gd name="T9" fmla="*/ 137 h 137"/>
              </a:gdLst>
              <a:ahLst/>
              <a:cxnLst>
                <a:cxn ang="0">
                  <a:pos x="T0" y="T1"/>
                </a:cxn>
                <a:cxn ang="0">
                  <a:pos x="T2" y="T3"/>
                </a:cxn>
                <a:cxn ang="0">
                  <a:pos x="T4" y="T5"/>
                </a:cxn>
                <a:cxn ang="0">
                  <a:pos x="T6" y="T7"/>
                </a:cxn>
                <a:cxn ang="0">
                  <a:pos x="T8" y="T9"/>
                </a:cxn>
              </a:cxnLst>
              <a:rect l="0" t="0" r="r" b="b"/>
              <a:pathLst>
                <a:path w="143" h="137">
                  <a:moveTo>
                    <a:pt x="0" y="137"/>
                  </a:moveTo>
                  <a:lnTo>
                    <a:pt x="143" y="55"/>
                  </a:lnTo>
                  <a:lnTo>
                    <a:pt x="143" y="0"/>
                  </a:lnTo>
                  <a:lnTo>
                    <a:pt x="0" y="85"/>
                  </a:lnTo>
                  <a:lnTo>
                    <a:pt x="0" y="137"/>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Freeform 15"/>
            <p:cNvSpPr>
              <a:spLocks/>
            </p:cNvSpPr>
            <p:nvPr userDrawn="1"/>
          </p:nvSpPr>
          <p:spPr bwMode="auto">
            <a:xfrm>
              <a:off x="7486650" y="5148263"/>
              <a:ext cx="227013" cy="311150"/>
            </a:xfrm>
            <a:custGeom>
              <a:avLst/>
              <a:gdLst>
                <a:gd name="T0" fmla="*/ 0 w 143"/>
                <a:gd name="T1" fmla="*/ 196 h 196"/>
                <a:gd name="T2" fmla="*/ 143 w 143"/>
                <a:gd name="T3" fmla="*/ 112 h 196"/>
                <a:gd name="T4" fmla="*/ 143 w 143"/>
                <a:gd name="T5" fmla="*/ 0 h 196"/>
                <a:gd name="T6" fmla="*/ 0 w 143"/>
                <a:gd name="T7" fmla="*/ 83 h 196"/>
                <a:gd name="T8" fmla="*/ 0 w 143"/>
                <a:gd name="T9" fmla="*/ 196 h 196"/>
              </a:gdLst>
              <a:ahLst/>
              <a:cxnLst>
                <a:cxn ang="0">
                  <a:pos x="T0" y="T1"/>
                </a:cxn>
                <a:cxn ang="0">
                  <a:pos x="T2" y="T3"/>
                </a:cxn>
                <a:cxn ang="0">
                  <a:pos x="T4" y="T5"/>
                </a:cxn>
                <a:cxn ang="0">
                  <a:pos x="T6" y="T7"/>
                </a:cxn>
                <a:cxn ang="0">
                  <a:pos x="T8" y="T9"/>
                </a:cxn>
              </a:cxnLst>
              <a:rect l="0" t="0" r="r" b="b"/>
              <a:pathLst>
                <a:path w="143" h="196">
                  <a:moveTo>
                    <a:pt x="0" y="196"/>
                  </a:moveTo>
                  <a:lnTo>
                    <a:pt x="143" y="112"/>
                  </a:lnTo>
                  <a:lnTo>
                    <a:pt x="143" y="0"/>
                  </a:lnTo>
                  <a:lnTo>
                    <a:pt x="0" y="83"/>
                  </a:lnTo>
                  <a:lnTo>
                    <a:pt x="0" y="19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Freeform 16"/>
            <p:cNvSpPr>
              <a:spLocks/>
            </p:cNvSpPr>
            <p:nvPr userDrawn="1"/>
          </p:nvSpPr>
          <p:spPr bwMode="auto">
            <a:xfrm>
              <a:off x="7259638" y="5319713"/>
              <a:ext cx="227013" cy="139700"/>
            </a:xfrm>
            <a:custGeom>
              <a:avLst/>
              <a:gdLst>
                <a:gd name="T0" fmla="*/ 140 w 140"/>
                <a:gd name="T1" fmla="*/ 33 h 86"/>
                <a:gd name="T2" fmla="*/ 140 w 140"/>
                <a:gd name="T3" fmla="*/ 33 h 86"/>
                <a:gd name="T4" fmla="*/ 82 w 140"/>
                <a:gd name="T5" fmla="*/ 0 h 86"/>
                <a:gd name="T6" fmla="*/ 71 w 140"/>
                <a:gd name="T7" fmla="*/ 25 h 86"/>
                <a:gd name="T8" fmla="*/ 17 w 140"/>
                <a:gd name="T9" fmla="*/ 2 h 86"/>
                <a:gd name="T10" fmla="*/ 0 w 140"/>
                <a:gd name="T11" fmla="*/ 4 h 86"/>
                <a:gd name="T12" fmla="*/ 0 w 140"/>
                <a:gd name="T13" fmla="*/ 5 h 86"/>
                <a:gd name="T14" fmla="*/ 140 w 140"/>
                <a:gd name="T15" fmla="*/ 86 h 86"/>
                <a:gd name="T16" fmla="*/ 140 w 140"/>
                <a:gd name="T17" fmla="*/ 86 h 86"/>
                <a:gd name="T18" fmla="*/ 140 w 140"/>
                <a:gd name="T19" fmla="*/ 3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0" h="86">
                  <a:moveTo>
                    <a:pt x="140" y="33"/>
                  </a:moveTo>
                  <a:cubicBezTo>
                    <a:pt x="140" y="33"/>
                    <a:pt x="140" y="33"/>
                    <a:pt x="140" y="33"/>
                  </a:cubicBezTo>
                  <a:cubicBezTo>
                    <a:pt x="82" y="0"/>
                    <a:pt x="82" y="0"/>
                    <a:pt x="82" y="0"/>
                  </a:cubicBezTo>
                  <a:cubicBezTo>
                    <a:pt x="78" y="7"/>
                    <a:pt x="74" y="16"/>
                    <a:pt x="71" y="25"/>
                  </a:cubicBezTo>
                  <a:cubicBezTo>
                    <a:pt x="57" y="11"/>
                    <a:pt x="38" y="2"/>
                    <a:pt x="17" y="2"/>
                  </a:cubicBezTo>
                  <a:cubicBezTo>
                    <a:pt x="11" y="2"/>
                    <a:pt x="5" y="3"/>
                    <a:pt x="0" y="4"/>
                  </a:cubicBezTo>
                  <a:cubicBezTo>
                    <a:pt x="0" y="5"/>
                    <a:pt x="0" y="5"/>
                    <a:pt x="0" y="5"/>
                  </a:cubicBezTo>
                  <a:cubicBezTo>
                    <a:pt x="140" y="86"/>
                    <a:pt x="140" y="86"/>
                    <a:pt x="140" y="86"/>
                  </a:cubicBezTo>
                  <a:cubicBezTo>
                    <a:pt x="140" y="86"/>
                    <a:pt x="140" y="86"/>
                    <a:pt x="140" y="86"/>
                  </a:cubicBezTo>
                  <a:lnTo>
                    <a:pt x="140" y="33"/>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Freeform 17"/>
            <p:cNvSpPr>
              <a:spLocks/>
            </p:cNvSpPr>
            <p:nvPr userDrawn="1"/>
          </p:nvSpPr>
          <p:spPr bwMode="auto">
            <a:xfrm>
              <a:off x="7259638" y="4756151"/>
              <a:ext cx="454025" cy="523875"/>
            </a:xfrm>
            <a:custGeom>
              <a:avLst/>
              <a:gdLst>
                <a:gd name="T0" fmla="*/ 143 w 286"/>
                <a:gd name="T1" fmla="*/ 277 h 330"/>
                <a:gd name="T2" fmla="*/ 143 w 286"/>
                <a:gd name="T3" fmla="*/ 277 h 330"/>
                <a:gd name="T4" fmla="*/ 46 w 286"/>
                <a:gd name="T5" fmla="*/ 222 h 330"/>
                <a:gd name="T6" fmla="*/ 46 w 286"/>
                <a:gd name="T7" fmla="*/ 110 h 330"/>
                <a:gd name="T8" fmla="*/ 143 w 286"/>
                <a:gd name="T9" fmla="*/ 54 h 330"/>
                <a:gd name="T10" fmla="*/ 239 w 286"/>
                <a:gd name="T11" fmla="*/ 110 h 330"/>
                <a:gd name="T12" fmla="*/ 239 w 286"/>
                <a:gd name="T13" fmla="*/ 110 h 330"/>
                <a:gd name="T14" fmla="*/ 286 w 286"/>
                <a:gd name="T15" fmla="*/ 83 h 330"/>
                <a:gd name="T16" fmla="*/ 143 w 286"/>
                <a:gd name="T17" fmla="*/ 0 h 330"/>
                <a:gd name="T18" fmla="*/ 0 w 286"/>
                <a:gd name="T19" fmla="*/ 83 h 330"/>
                <a:gd name="T20" fmla="*/ 0 w 286"/>
                <a:gd name="T21" fmla="*/ 248 h 330"/>
                <a:gd name="T22" fmla="*/ 143 w 286"/>
                <a:gd name="T23" fmla="*/ 330 h 330"/>
                <a:gd name="T24" fmla="*/ 143 w 286"/>
                <a:gd name="T25" fmla="*/ 330 h 330"/>
                <a:gd name="T26" fmla="*/ 143 w 286"/>
                <a:gd name="T27" fmla="*/ 27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6" h="330">
                  <a:moveTo>
                    <a:pt x="143" y="277"/>
                  </a:moveTo>
                  <a:lnTo>
                    <a:pt x="143" y="277"/>
                  </a:lnTo>
                  <a:lnTo>
                    <a:pt x="46" y="222"/>
                  </a:lnTo>
                  <a:lnTo>
                    <a:pt x="46" y="110"/>
                  </a:lnTo>
                  <a:lnTo>
                    <a:pt x="143" y="54"/>
                  </a:lnTo>
                  <a:lnTo>
                    <a:pt x="239" y="110"/>
                  </a:lnTo>
                  <a:lnTo>
                    <a:pt x="239" y="110"/>
                  </a:lnTo>
                  <a:lnTo>
                    <a:pt x="286" y="83"/>
                  </a:lnTo>
                  <a:lnTo>
                    <a:pt x="143" y="0"/>
                  </a:lnTo>
                  <a:lnTo>
                    <a:pt x="0" y="83"/>
                  </a:lnTo>
                  <a:lnTo>
                    <a:pt x="0" y="248"/>
                  </a:lnTo>
                  <a:lnTo>
                    <a:pt x="143" y="330"/>
                  </a:lnTo>
                  <a:lnTo>
                    <a:pt x="143" y="330"/>
                  </a:lnTo>
                  <a:lnTo>
                    <a:pt x="143" y="27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40345524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750"/>
                                  </p:stCondLst>
                                  <p:childTnLst>
                                    <p:set>
                                      <p:cBhvr>
                                        <p:cTn id="6" dur="1" fill="hold">
                                          <p:stCondLst>
                                            <p:cond delay="0"/>
                                          </p:stCondLst>
                                        </p:cTn>
                                        <p:tgtEl>
                                          <p:spTgt spid="77"/>
                                        </p:tgtEl>
                                        <p:attrNameLst>
                                          <p:attrName>style.visibility</p:attrName>
                                        </p:attrNameLst>
                                      </p:cBhvr>
                                      <p:to>
                                        <p:strVal val="visible"/>
                                      </p:to>
                                    </p:set>
                                    <p:animEffect transition="in" filter="fade">
                                      <p:cBhvr>
                                        <p:cTn id="7" dur="500"/>
                                        <p:tgtEl>
                                          <p:spTgt spid="77"/>
                                        </p:tgtEl>
                                      </p:cBhvr>
                                    </p:animEffect>
                                    <p:anim calcmode="lin" valueType="num">
                                      <p:cBhvr>
                                        <p:cTn id="8" dur="500" fill="hold"/>
                                        <p:tgtEl>
                                          <p:spTgt spid="77"/>
                                        </p:tgtEl>
                                        <p:attrNameLst>
                                          <p:attrName>ppt_x</p:attrName>
                                        </p:attrNameLst>
                                      </p:cBhvr>
                                      <p:tavLst>
                                        <p:tav tm="0">
                                          <p:val>
                                            <p:strVal val="#ppt_x"/>
                                          </p:val>
                                        </p:tav>
                                        <p:tav tm="100000">
                                          <p:val>
                                            <p:strVal val="#ppt_x"/>
                                          </p:val>
                                        </p:tav>
                                      </p:tavLst>
                                    </p:anim>
                                    <p:anim calcmode="lin" valueType="num">
                                      <p:cBhvr>
                                        <p:cTn id="9" dur="500" fill="hold"/>
                                        <p:tgtEl>
                                          <p:spTgt spid="77"/>
                                        </p:tgtEl>
                                        <p:attrNameLst>
                                          <p:attrName>ppt_y</p:attrName>
                                        </p:attrNameLst>
                                      </p:cBhvr>
                                      <p:tavLst>
                                        <p:tav tm="0">
                                          <p:val>
                                            <p:strVal val="#ppt_y+.1"/>
                                          </p:val>
                                        </p:tav>
                                        <p:tav tm="100000">
                                          <p:val>
                                            <p:strVal val="#ppt_y"/>
                                          </p:val>
                                        </p:tav>
                                      </p:tavLst>
                                    </p:anim>
                                  </p:childTnLst>
                                </p:cTn>
                              </p:par>
                              <p:par>
                                <p:cTn id="10" presetID="10" presetClass="entr" presetSubtype="0" fill="hold" grpId="0" nodeType="withEffect">
                                  <p:stCondLst>
                                    <p:cond delay="1000"/>
                                  </p:stCondLst>
                                  <p:childTnLst>
                                    <p:set>
                                      <p:cBhvr>
                                        <p:cTn id="11" dur="1" fill="hold">
                                          <p:stCondLst>
                                            <p:cond delay="0"/>
                                          </p:stCondLst>
                                        </p:cTn>
                                        <p:tgtEl>
                                          <p:spTgt spid="76"/>
                                        </p:tgtEl>
                                        <p:attrNameLst>
                                          <p:attrName>style.visibility</p:attrName>
                                        </p:attrNameLst>
                                      </p:cBhvr>
                                      <p:to>
                                        <p:strVal val="visible"/>
                                      </p:to>
                                    </p:set>
                                    <p:animEffect transition="in" filter="fade">
                                      <p:cBhvr>
                                        <p:cTn id="12" dur="250"/>
                                        <p:tgtEl>
                                          <p:spTgt spid="76"/>
                                        </p:tgtEl>
                                      </p:cBhvr>
                                    </p:animEffect>
                                  </p:childTnLst>
                                </p:cTn>
                              </p:par>
                              <p:par>
                                <p:cTn id="13" presetID="42" presetClass="path" presetSubtype="0" accel="50000" decel="50000" fill="hold" grpId="1" nodeType="withEffect">
                                  <p:stCondLst>
                                    <p:cond delay="750"/>
                                  </p:stCondLst>
                                  <p:childTnLst>
                                    <p:animMotion origin="layout" path="M -3.2193E-6 -4.82524E-6 L -0.10326 -4.82524E-6 " pathEditMode="relative" rAng="0" ptsTypes="AA">
                                      <p:cBhvr>
                                        <p:cTn id="14" dur="1250" fill="hold"/>
                                        <p:tgtEl>
                                          <p:spTgt spid="76"/>
                                        </p:tgtEl>
                                        <p:attrNameLst>
                                          <p:attrName>ppt_x</p:attrName>
                                          <p:attrName>ppt_y</p:attrName>
                                        </p:attrNameLst>
                                      </p:cBhvr>
                                      <p:rCtr x="-5170" y="0"/>
                                    </p:animMotion>
                                  </p:childTnLst>
                                </p:cTn>
                              </p:par>
                              <p:par>
                                <p:cTn id="15" presetID="10" presetClass="entr" presetSubtype="0" fill="hold" nodeType="withEffect">
                                  <p:stCondLst>
                                    <p:cond delay="1000"/>
                                  </p:stCondLst>
                                  <p:childTnLst>
                                    <p:set>
                                      <p:cBhvr>
                                        <p:cTn id="16" dur="1" fill="hold">
                                          <p:stCondLst>
                                            <p:cond delay="0"/>
                                          </p:stCondLst>
                                        </p:cTn>
                                        <p:tgtEl>
                                          <p:spTgt spid="58"/>
                                        </p:tgtEl>
                                        <p:attrNameLst>
                                          <p:attrName>style.visibility</p:attrName>
                                        </p:attrNameLst>
                                      </p:cBhvr>
                                      <p:to>
                                        <p:strVal val="visible"/>
                                      </p:to>
                                    </p:set>
                                    <p:animEffect transition="in" filter="fade">
                                      <p:cBhvr>
                                        <p:cTn id="17" dur="100"/>
                                        <p:tgtEl>
                                          <p:spTgt spid="58"/>
                                        </p:tgtEl>
                                      </p:cBhvr>
                                    </p:animEffect>
                                  </p:childTnLst>
                                </p:cTn>
                              </p:par>
                              <p:par>
                                <p:cTn id="18" presetID="42" presetClass="path" presetSubtype="0" accel="50000" decel="50000" fill="hold" nodeType="withEffect">
                                  <p:stCondLst>
                                    <p:cond delay="750"/>
                                  </p:stCondLst>
                                  <p:childTnLst>
                                    <p:animMotion origin="layout" path="M 1.99132E-7 -9.30549E-7 L -0.00064 -0.20608 " pathEditMode="relative" rAng="0" ptsTypes="AA">
                                      <p:cBhvr>
                                        <p:cTn id="19" dur="750" fill="hold"/>
                                        <p:tgtEl>
                                          <p:spTgt spid="58"/>
                                        </p:tgtEl>
                                        <p:attrNameLst>
                                          <p:attrName>ppt_x</p:attrName>
                                          <p:attrName>ppt_y</p:attrName>
                                        </p:attrNameLst>
                                      </p:cBhvr>
                                      <p:rCtr x="-38" y="-10304"/>
                                    </p:animMotion>
                                  </p:childTnLst>
                                </p:cTn>
                              </p:par>
                              <p:par>
                                <p:cTn id="20" presetID="10" presetClass="entr" presetSubtype="0" fill="hold" nodeType="withEffect">
                                  <p:stCondLst>
                                    <p:cond delay="1250"/>
                                  </p:stCondLst>
                                  <p:childTnLst>
                                    <p:set>
                                      <p:cBhvr>
                                        <p:cTn id="21" dur="1" fill="hold">
                                          <p:stCondLst>
                                            <p:cond delay="0"/>
                                          </p:stCondLst>
                                        </p:cTn>
                                        <p:tgtEl>
                                          <p:spTgt spid="93"/>
                                        </p:tgtEl>
                                        <p:attrNameLst>
                                          <p:attrName>style.visibility</p:attrName>
                                        </p:attrNameLst>
                                      </p:cBhvr>
                                      <p:to>
                                        <p:strVal val="visible"/>
                                      </p:to>
                                    </p:set>
                                    <p:animEffect transition="in" filter="fade">
                                      <p:cBhvr>
                                        <p:cTn id="22" dur="100"/>
                                        <p:tgtEl>
                                          <p:spTgt spid="93"/>
                                        </p:tgtEl>
                                      </p:cBhvr>
                                    </p:animEffect>
                                  </p:childTnLst>
                                </p:cTn>
                              </p:par>
                              <p:par>
                                <p:cTn id="23" presetID="42" presetClass="path" presetSubtype="0" accel="50000" decel="50000" fill="hold" nodeType="withEffect">
                                  <p:stCondLst>
                                    <p:cond delay="1000"/>
                                  </p:stCondLst>
                                  <p:childTnLst>
                                    <p:animMotion origin="layout" path="M 2.04238E-8 -4.74353E-6 L -0.00064 -0.20608 " pathEditMode="relative" rAng="0" ptsTypes="AA">
                                      <p:cBhvr>
                                        <p:cTn id="24" dur="750" fill="hold"/>
                                        <p:tgtEl>
                                          <p:spTgt spid="93"/>
                                        </p:tgtEl>
                                        <p:attrNameLst>
                                          <p:attrName>ppt_x</p:attrName>
                                          <p:attrName>ppt_y</p:attrName>
                                        </p:attrNameLst>
                                      </p:cBhvr>
                                      <p:rCtr x="-38" y="-10304"/>
                                    </p:animMotion>
                                  </p:childTnLst>
                                </p:cTn>
                              </p:par>
                              <p:par>
                                <p:cTn id="25" presetID="10" presetClass="entr" presetSubtype="0" fill="hold" nodeType="withEffect">
                                  <p:stCondLst>
                                    <p:cond delay="1500"/>
                                  </p:stCondLst>
                                  <p:childTnLst>
                                    <p:set>
                                      <p:cBhvr>
                                        <p:cTn id="26" dur="1" fill="hold">
                                          <p:stCondLst>
                                            <p:cond delay="0"/>
                                          </p:stCondLst>
                                        </p:cTn>
                                        <p:tgtEl>
                                          <p:spTgt spid="67"/>
                                        </p:tgtEl>
                                        <p:attrNameLst>
                                          <p:attrName>style.visibility</p:attrName>
                                        </p:attrNameLst>
                                      </p:cBhvr>
                                      <p:to>
                                        <p:strVal val="visible"/>
                                      </p:to>
                                    </p:set>
                                    <p:animEffect transition="in" filter="fade">
                                      <p:cBhvr>
                                        <p:cTn id="27" dur="50"/>
                                        <p:tgtEl>
                                          <p:spTgt spid="67"/>
                                        </p:tgtEl>
                                      </p:cBhvr>
                                    </p:animEffect>
                                  </p:childTnLst>
                                </p:cTn>
                              </p:par>
                              <p:par>
                                <p:cTn id="28" presetID="42" presetClass="path" presetSubtype="0" accel="50000" decel="50000" fill="hold" nodeType="withEffect">
                                  <p:stCondLst>
                                    <p:cond delay="1250"/>
                                  </p:stCondLst>
                                  <p:childTnLst>
                                    <p:animMotion origin="layout" path="M -7.1228E-7 -4.95234E-6 L 0.00498 -0.21402 " pathEditMode="relative" rAng="0" ptsTypes="AA">
                                      <p:cBhvr>
                                        <p:cTn id="29" dur="750" fill="hold"/>
                                        <p:tgtEl>
                                          <p:spTgt spid="67"/>
                                        </p:tgtEl>
                                        <p:attrNameLst>
                                          <p:attrName>ppt_x</p:attrName>
                                          <p:attrName>ppt_y</p:attrName>
                                        </p:attrNameLst>
                                      </p:cBhvr>
                                      <p:rCtr x="243" y="-1071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P spid="76" grpId="1" animBg="1"/>
    </p:bldLst>
  </p:timing>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7"/>
            <a:ext cx="932735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3A80AAD6-0B67-4551-8E09-5CC8B341A820}"/>
              </a:ext>
            </a:extLst>
          </p:cNvPr>
          <p:cNvSpPr txBox="1"/>
          <p:nvPr userDrawn="1"/>
        </p:nvSpPr>
        <p:spPr>
          <a:xfrm>
            <a:off x="5213636"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7004235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7"/>
            <a:ext cx="932735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86A9DFCC-781C-459D-AE29-71C69B84DE48}"/>
              </a:ext>
            </a:extLst>
          </p:cNvPr>
          <p:cNvSpPr txBox="1"/>
          <p:nvPr userDrawn="1"/>
        </p:nvSpPr>
        <p:spPr>
          <a:xfrm>
            <a:off x="5213636"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4479101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rgbClr val="50E6FF"/>
                </a:soli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7941EE98-1D5E-42BA-AC44-9CC0B043C811}"/>
              </a:ext>
            </a:extLst>
          </p:cNvPr>
          <p:cNvSpPr txBox="1"/>
          <p:nvPr userDrawn="1"/>
        </p:nvSpPr>
        <p:spPr>
          <a:xfrm>
            <a:off x="5213636"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4497387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CF645DA7-B742-4854-BE09-96D9E884426C}"/>
              </a:ext>
            </a:extLst>
          </p:cNvPr>
          <p:cNvSpPr txBox="1"/>
          <p:nvPr userDrawn="1"/>
        </p:nvSpPr>
        <p:spPr>
          <a:xfrm>
            <a:off x="5213636"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337719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10D5E06-84D0-4280-8263-0CDB2F5832E4}"/>
              </a:ext>
            </a:extLst>
          </p:cNvPr>
          <p:cNvSpPr txBox="1"/>
          <p:nvPr userDrawn="1"/>
        </p:nvSpPr>
        <p:spPr>
          <a:xfrm>
            <a:off x="5213636"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2335980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A2214F6-AD52-4A0A-B088-BDFE743DD0BE}"/>
              </a:ext>
            </a:extLst>
          </p:cNvPr>
          <p:cNvSpPr txBox="1"/>
          <p:nvPr userDrawn="1"/>
        </p:nvSpPr>
        <p:spPr>
          <a:xfrm>
            <a:off x="5213636"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65961793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1465289"/>
            <a:ext cx="11239464" cy="1946203"/>
          </a:xfrm>
        </p:spPr>
        <p:txBody>
          <a:bodyPr/>
          <a:lstStyle>
            <a:lvl1pPr marL="0" indent="0">
              <a:buNone/>
              <a:defRPr sz="285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449"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241"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773"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912"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6219016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3509849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4" y="1465289"/>
            <a:ext cx="11239789" cy="2260106"/>
          </a:xfrm>
        </p:spPr>
        <p:txBody>
          <a:bodyPr>
            <a:spAutoFit/>
          </a:bodyPr>
          <a:lstStyle>
            <a:lvl1pPr>
              <a:defRPr sz="3672">
                <a:latin typeface="+mn-lt"/>
              </a:defRPr>
            </a:lvl1pPr>
            <a:lvl2pPr>
              <a:defRPr sz="2856">
                <a:latin typeface="+mn-lt"/>
              </a:defRPr>
            </a:lvl2pPr>
            <a:lvl3pPr>
              <a:defRPr sz="2448">
                <a:latin typeface="+mn-lt"/>
              </a:defRPr>
            </a:lvl3pPr>
            <a:lvl4pPr>
              <a:defRPr sz="2040">
                <a:latin typeface="+mn-lt"/>
              </a:defRPr>
            </a:lvl4pPr>
            <a:lvl5pPr>
              <a:defRPr sz="1836">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393839"/>
            <a:ext cx="12436476"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42774411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363904074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667650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userDrawn="1">
  <p:cSld name="1_Title Slid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72"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2"/>
            <a:ext cx="9327356" cy="313904"/>
          </a:xfrm>
          <a:noFill/>
        </p:spPr>
        <p:txBody>
          <a:bodyPr wrap="square" lIns="0" tIns="0" rIns="0" bIns="0">
            <a:spAutoFit/>
          </a:bodyPr>
          <a:lstStyle>
            <a:lvl1pPr marL="0" indent="0">
              <a:spcBef>
                <a:spcPts val="0"/>
              </a:spcBef>
              <a:buNone/>
              <a:defRPr sz="204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577606" y="601344"/>
            <a:ext cx="3264575" cy="313932"/>
          </a:xfrm>
        </p:spPr>
        <p:txBody>
          <a:bodyPr lIns="0" tIns="0" rIns="0" bIns="0"/>
          <a:lstStyle>
            <a:lvl1pPr marL="0" indent="0" algn="r">
              <a:buNone/>
              <a:defRPr sz="2040">
                <a:latin typeface="+mn-lt"/>
              </a:defRPr>
            </a:lvl1pPr>
            <a:lvl2pPr marL="349724" indent="0">
              <a:buNone/>
              <a:defRPr sz="2040"/>
            </a:lvl2pPr>
            <a:lvl3pPr marL="582873" indent="0">
              <a:buNone/>
              <a:defRPr sz="2040"/>
            </a:lvl3pPr>
            <a:lvl4pPr marL="816022" indent="0">
              <a:buNone/>
              <a:defRPr sz="2040"/>
            </a:lvl4pPr>
            <a:lvl5pPr marL="1049171" indent="0">
              <a:buNone/>
              <a:defRPr sz="2040"/>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Tree>
    <p:extLst>
      <p:ext uri="{BB962C8B-B14F-4D97-AF65-F5344CB8AC3E}">
        <p14:creationId xmlns:p14="http://schemas.microsoft.com/office/powerpoint/2010/main" val="42045778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95915" y="1464074"/>
            <a:ext cx="11239464" cy="164487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0864612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34975" y="227014"/>
            <a:ext cx="11563350" cy="773112"/>
          </a:xfrm>
          <a:prstGeom prst="rect">
            <a:avLst/>
          </a:prstGeom>
        </p:spPr>
        <p:txBody>
          <a:bodyPr vert="horz" wrap="square" lIns="0" tIns="164592" rIns="0" bIns="0" rtlCol="0" anchor="t">
            <a:noAutofit/>
          </a:bodyPr>
          <a:lstStyle>
            <a:lvl1pPr>
              <a:defRPr sz="3468">
                <a:solidFill>
                  <a:schemeClr val="tx2"/>
                </a:solidFill>
              </a:defRPr>
            </a:lvl1pPr>
          </a:lstStyle>
          <a:p>
            <a:r>
              <a:rPr lang="en-US"/>
              <a:t>Title</a:t>
            </a:r>
          </a:p>
        </p:txBody>
      </p:sp>
    </p:spTree>
    <p:extLst>
      <p:ext uri="{BB962C8B-B14F-4D97-AF65-F5344CB8AC3E}">
        <p14:creationId xmlns:p14="http://schemas.microsoft.com/office/powerpoint/2010/main" val="2476161172"/>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userDrawn="1">
  <p:cSld name="Section Title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4701" cy="508524"/>
          </a:xfrm>
          <a:noFill/>
        </p:spPr>
        <p:txBody>
          <a:bodyPr wrap="square" lIns="0" tIns="0" rIns="0" bIns="0" anchor="t"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0387551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type="obj">
  <p:cSld name="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4A850B-0693-4F9A-A886-AE32D4AF423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64FEBD5-AA25-4835-9154-D4204EF1FE77}"/>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ACDEC4B-50C7-46EA-946D-E40CC2F1874D}"/>
              </a:ext>
            </a:extLst>
          </p:cNvPr>
          <p:cNvSpPr>
            <a:spLocks noGrp="1"/>
          </p:cNvSpPr>
          <p:nvPr>
            <p:ph type="dt" sz="half" idx="10"/>
          </p:nvPr>
        </p:nvSpPr>
        <p:spPr/>
        <p:txBody>
          <a:bodyPr/>
          <a:lstStyle/>
          <a:p>
            <a:fld id="{FDA8B82D-8503-485D-9ACF-D5BBE162DEAD}" type="datetimeFigureOut">
              <a:rPr lang="en-US" smtClean="0"/>
              <a:t>1/10/2020</a:t>
            </a:fld>
            <a:endParaRPr lang="en-US"/>
          </a:p>
        </p:txBody>
      </p:sp>
      <p:sp>
        <p:nvSpPr>
          <p:cNvPr id="5" name="Footer Placeholder 4">
            <a:extLst>
              <a:ext uri="{FF2B5EF4-FFF2-40B4-BE49-F238E27FC236}">
                <a16:creationId xmlns:a16="http://schemas.microsoft.com/office/drawing/2014/main" id="{B0DBA9AD-8CDF-4DB0-AA36-55875340EE4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4F8199E-4930-45EA-8692-2FB81A89BF66}"/>
              </a:ext>
            </a:extLst>
          </p:cNvPr>
          <p:cNvSpPr>
            <a:spLocks noGrp="1"/>
          </p:cNvSpPr>
          <p:nvPr>
            <p:ph type="sldNum" sz="quarter" idx="12"/>
          </p:nvPr>
        </p:nvSpPr>
        <p:spPr/>
        <p:txBody>
          <a:bodyPr/>
          <a:lstStyle/>
          <a:p>
            <a:fld id="{A77FB7F0-37DB-4B31-8EEC-CF3676A552D8}" type="slidenum">
              <a:rPr lang="en-US" smtClean="0"/>
              <a:t>‹#›</a:t>
            </a:fld>
            <a:endParaRPr lang="en-US"/>
          </a:p>
        </p:txBody>
      </p:sp>
    </p:spTree>
    <p:extLst>
      <p:ext uri="{BB962C8B-B14F-4D97-AF65-F5344CB8AC3E}">
        <p14:creationId xmlns:p14="http://schemas.microsoft.com/office/powerpoint/2010/main" val="3379821586"/>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p:cSld name="Title | Sub | Content">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5"/>
            <a:ext cx="11889564" cy="565027"/>
          </a:xfrm>
        </p:spPr>
        <p:txBody>
          <a:bodyPr/>
          <a:lstStyle/>
          <a:p>
            <a:r>
              <a:rPr lang="en-US"/>
              <a:t>Click to edit Master title style</a:t>
            </a:r>
          </a:p>
        </p:txBody>
      </p:sp>
      <p:sp>
        <p:nvSpPr>
          <p:cNvPr id="4" name="Text Placeholder 3"/>
          <p:cNvSpPr>
            <a:spLocks noGrp="1"/>
          </p:cNvSpPr>
          <p:nvPr>
            <p:ph type="body" sz="quarter" idx="10"/>
          </p:nvPr>
        </p:nvSpPr>
        <p:spPr>
          <a:xfrm>
            <a:off x="273051" y="1744663"/>
            <a:ext cx="12115800" cy="1644855"/>
          </a:xfrm>
        </p:spPr>
        <p:txBody>
          <a:bodyPr/>
          <a:lstStyle>
            <a:lvl1pPr marL="0" indent="0">
              <a:buNone/>
              <a:defRPr/>
            </a:lvl1pPr>
            <a:lvl2pPr marL="342768" indent="0">
              <a:buNone/>
              <a:defRPr/>
            </a:lvl2pPr>
            <a:lvl3pPr marL="571281" indent="0">
              <a:buNone/>
              <a:defRPr/>
            </a:lvl3pPr>
            <a:lvl4pPr marL="799792" indent="0">
              <a:buNone/>
              <a:defRPr/>
            </a:lvl4pPr>
            <a:lvl5pPr marL="102830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5"/>
          <p:cNvSpPr>
            <a:spLocks noGrp="1"/>
          </p:cNvSpPr>
          <p:nvPr>
            <p:ph type="body" sz="quarter" idx="11"/>
          </p:nvPr>
        </p:nvSpPr>
        <p:spPr>
          <a:xfrm>
            <a:off x="273051" y="982663"/>
            <a:ext cx="11888787" cy="430832"/>
          </a:xfrm>
        </p:spPr>
        <p:txBody>
          <a:bodyPr/>
          <a:lstStyle>
            <a:lvl1pPr marL="0" indent="0">
              <a:buFont typeface="Arial" panose="020B0604020202020204" pitchFamily="34" charset="0"/>
              <a:buNone/>
              <a:defRPr sz="2800">
                <a:solidFill>
                  <a:schemeClr val="tx2"/>
                </a:solidFill>
              </a:defRPr>
            </a:lvl1pPr>
            <a:lvl2pPr marL="342768" indent="0">
              <a:buNone/>
              <a:defRPr/>
            </a:lvl2pPr>
            <a:lvl3pPr marL="571281" indent="0">
              <a:buNone/>
              <a:defRPr/>
            </a:lvl3pPr>
            <a:lvl4pPr marL="799792" indent="0">
              <a:buNone/>
              <a:defRPr/>
            </a:lvl4pPr>
            <a:lvl5pPr marL="1028305" indent="0">
              <a:buNone/>
              <a:defRPr/>
            </a:lvl5pPr>
          </a:lstStyle>
          <a:p>
            <a:pPr lvl="0"/>
            <a:r>
              <a:rPr lang="en-US"/>
              <a:t>Edit Master text styles</a:t>
            </a:r>
          </a:p>
        </p:txBody>
      </p:sp>
    </p:spTree>
    <p:extLst>
      <p:ext uri="{BB962C8B-B14F-4D97-AF65-F5344CB8AC3E}">
        <p14:creationId xmlns:p14="http://schemas.microsoft.com/office/powerpoint/2010/main" val="2281026565"/>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77" y="4395790"/>
            <a:ext cx="12433300" cy="2601913"/>
          </a:xfrm>
          <a:prstGeom prst="rect">
            <a:avLst/>
          </a:prstGeom>
          <a:solidFill>
            <a:srgbClr val="4DA0E2"/>
          </a:solidFill>
          <a:ln>
            <a:noFill/>
          </a:ln>
        </p:spPr>
        <p:txBody>
          <a:bodyPr vert="horz" wrap="square" lIns="91414" tIns="45706" rIns="91414" bIns="45706" numCol="1" anchor="t" anchorCtr="0" compatLnSpc="1">
            <a:prstTxWarp prst="textNoShape">
              <a:avLst/>
            </a:prstTxWarp>
          </a:bodyPr>
          <a:lstStyle/>
          <a:p>
            <a:pPr defTabSz="932384">
              <a:defRPr/>
            </a:pPr>
            <a:endParaRPr lang="en-US" sz="1800">
              <a:solidFill>
                <a:srgbClr val="FFFFFF"/>
              </a:solidFill>
            </a:endParaRPr>
          </a:p>
        </p:txBody>
      </p:sp>
      <p:sp>
        <p:nvSpPr>
          <p:cNvPr id="10" name="Rectangle 7"/>
          <p:cNvSpPr>
            <a:spLocks noChangeArrowheads="1"/>
          </p:cNvSpPr>
          <p:nvPr userDrawn="1"/>
        </p:nvSpPr>
        <p:spPr bwMode="auto">
          <a:xfrm>
            <a:off x="2" y="5843588"/>
            <a:ext cx="12433301" cy="1154113"/>
          </a:xfrm>
          <a:prstGeom prst="rect">
            <a:avLst/>
          </a:prstGeom>
          <a:solidFill>
            <a:srgbClr val="00188F"/>
          </a:solidFill>
          <a:ln>
            <a:noFill/>
          </a:ln>
        </p:spPr>
        <p:txBody>
          <a:bodyPr vert="horz" wrap="square" lIns="91414" tIns="45706" rIns="91414" bIns="45706" numCol="1" anchor="t" anchorCtr="0" compatLnSpc="1">
            <a:prstTxWarp prst="textNoShape">
              <a:avLst/>
            </a:prstTxWarp>
          </a:bodyPr>
          <a:lstStyle/>
          <a:p>
            <a:pPr defTabSz="932384">
              <a:defRPr/>
            </a:pPr>
            <a:endParaRPr lang="en-US" sz="1800">
              <a:solidFill>
                <a:srgbClr val="FFFFFF"/>
              </a:solidFill>
            </a:endParaRPr>
          </a:p>
        </p:txBody>
      </p:sp>
      <p:sp>
        <p:nvSpPr>
          <p:cNvPr id="11" name="Rectangle 8"/>
          <p:cNvSpPr>
            <a:spLocks noChangeArrowheads="1"/>
          </p:cNvSpPr>
          <p:nvPr userDrawn="1"/>
        </p:nvSpPr>
        <p:spPr bwMode="auto">
          <a:xfrm>
            <a:off x="3177" y="3409952"/>
            <a:ext cx="12430127" cy="282575"/>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00">
              <a:solidFill>
                <a:srgbClr val="FFFFFF"/>
              </a:solidFill>
            </a:endParaRPr>
          </a:p>
        </p:txBody>
      </p:sp>
      <p:sp>
        <p:nvSpPr>
          <p:cNvPr id="13" name="Rectangle 12"/>
          <p:cNvSpPr/>
          <p:nvPr userDrawn="1"/>
        </p:nvSpPr>
        <p:spPr bwMode="white">
          <a:xfrm>
            <a:off x="0" y="-318"/>
            <a:ext cx="12435840" cy="699516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6540" y="3954459"/>
            <a:ext cx="6399213" cy="1830388"/>
          </a:xfrm>
          <a:noFill/>
        </p:spPr>
        <p:txBody>
          <a:bodyPr lIns="146304" tIns="109728" rIns="146304" bIns="109728">
            <a:noAutofit/>
          </a:bodyPr>
          <a:lstStyle>
            <a:lvl1pPr marL="0" indent="0">
              <a:spcBef>
                <a:spcPts val="0"/>
              </a:spcBef>
              <a:buNone/>
              <a:defRPr sz="3598"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5998" spc="-100" baseline="0">
                <a:gradFill>
                  <a:gsLst>
                    <a:gs pos="3333">
                      <a:schemeClr val="tx1"/>
                    </a:gs>
                    <a:gs pos="39000">
                      <a:schemeClr val="tx1"/>
                    </a:gs>
                  </a:gsLst>
                  <a:lin ang="5400000" scaled="0"/>
                </a:gradFill>
              </a:defRPr>
            </a:lvl1pPr>
          </a:lstStyle>
          <a:p>
            <a:r>
              <a:rPr lang="en-US"/>
              <a:t>Presentation title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black">
          <a:xfrm>
            <a:off x="458332" y="6182442"/>
            <a:ext cx="1552931" cy="332660"/>
          </a:xfrm>
          <a:prstGeom prst="rect">
            <a:avLst/>
          </a:prstGeom>
        </p:spPr>
      </p:pic>
      <p:sp>
        <p:nvSpPr>
          <p:cNvPr id="8" name="Rectangle 6"/>
          <p:cNvSpPr>
            <a:spLocks noChangeArrowheads="1"/>
          </p:cNvSpPr>
          <p:nvPr userDrawn="1"/>
        </p:nvSpPr>
        <p:spPr bwMode="auto">
          <a:xfrm>
            <a:off x="3177" y="4395790"/>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00">
              <a:solidFill>
                <a:srgbClr val="FFFFFF"/>
              </a:solidFill>
            </a:endParaRPr>
          </a:p>
        </p:txBody>
      </p:sp>
    </p:spTree>
    <p:extLst>
      <p:ext uri="{BB962C8B-B14F-4D97-AF65-F5344CB8AC3E}">
        <p14:creationId xmlns:p14="http://schemas.microsoft.com/office/powerpoint/2010/main" val="76576303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Lst>
  </p:timing>
  <p:extLst>
    <p:ext uri="{DCECCB84-F9BA-43D5-87BE-67443E8EF086}">
      <p15:sldGuideLst xmlns:p15="http://schemas.microsoft.com/office/powerpoint/2012/main">
        <p15:guide id="1" orient="horz" pos="4494">
          <p15:clr>
            <a:srgbClr val="C35EA4"/>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64"/>
            <a:ext cx="11887200" cy="1831975"/>
          </a:xfrm>
          <a:noFill/>
        </p:spPr>
        <p:txBody>
          <a:bodyPr tIns="91440" bIns="91440" anchor="t" anchorCtr="0"/>
          <a:lstStyle>
            <a:lvl1pPr algn="l" defTabSz="932384" rtl="0" eaLnBrk="1" latinLnBrk="0" hangingPunct="1">
              <a:lnSpc>
                <a:spcPct val="90000"/>
              </a:lnSpc>
              <a:spcBef>
                <a:spcPct val="0"/>
              </a:spcBef>
              <a:buNone/>
              <a:defRPr lang="en-US" sz="8798" b="0" kern="1200" cap="none" spc="-100"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924418472"/>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1"/>
          </p:nvPr>
        </p:nvSpPr>
        <p:spPr>
          <a:xfrm>
            <a:off x="274639" y="1212851"/>
            <a:ext cx="11889564" cy="2059025"/>
          </a:xfrm>
        </p:spPr>
        <p:txBody>
          <a:bodyPr/>
          <a:lstStyle>
            <a:lvl1pPr marL="0" indent="0">
              <a:buNone/>
              <a:defRPr/>
            </a:lvl1pPr>
            <a:lvl2pPr marL="28563" indent="0">
              <a:buNone/>
              <a:defRPr sz="2000"/>
            </a:lvl2pPr>
            <a:lvl3pPr marL="223752" indent="0">
              <a:buNone/>
              <a:defRPr sz="2000"/>
            </a:lvl3pPr>
            <a:lvl4pPr marL="476068" indent="0">
              <a:buNone/>
              <a:defRPr sz="1800"/>
            </a:lvl4pPr>
            <a:lvl5pPr marL="739490" indent="0">
              <a:buNone/>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64756967"/>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0" y="1212850"/>
            <a:ext cx="11887200" cy="2228302"/>
          </a:xfrm>
        </p:spPr>
        <p:txBody>
          <a:bodyPr>
            <a:spAutoFit/>
          </a:bodyPr>
          <a:lstStyle>
            <a:lvl3pPr>
              <a:defRPr sz="2400"/>
            </a:lvl3pPr>
            <a:lvl4pPr>
              <a:defRPr sz="2000"/>
            </a:lvl4pPr>
            <a:lvl5pPr>
              <a:defRPr sz="2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76073278"/>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left Photo Layou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107898" y="1241427"/>
            <a:ext cx="5486399" cy="917575"/>
          </a:xfrm>
        </p:spPr>
        <p:txBody>
          <a:bodyPr/>
          <a:lstStyle>
            <a:lvl1pPr>
              <a:defRPr sz="6599" baseline="0">
                <a:solidFill>
                  <a:schemeClr val="accent2"/>
                </a:solidFill>
              </a:defRPr>
            </a:lvl1pPr>
          </a:lstStyle>
          <a:p>
            <a:r>
              <a:rPr lang="en-US"/>
              <a:t>Click to edit Master title style</a:t>
            </a:r>
          </a:p>
        </p:txBody>
      </p:sp>
      <p:sp>
        <p:nvSpPr>
          <p:cNvPr id="5" name="Picture Placeholder 4"/>
          <p:cNvSpPr>
            <a:spLocks noGrp="1"/>
          </p:cNvSpPr>
          <p:nvPr>
            <p:ph type="pic" sz="quarter" idx="10"/>
          </p:nvPr>
        </p:nvSpPr>
        <p:spPr>
          <a:xfrm>
            <a:off x="1" y="968"/>
            <a:ext cx="4391899" cy="1296029"/>
          </a:xfrm>
        </p:spPr>
        <p:txBody>
          <a:bodyPr/>
          <a:lstStyle>
            <a:lvl1pPr marL="0" indent="0">
              <a:buNone/>
              <a:defRPr/>
            </a:lvl1pPr>
          </a:lstStyle>
          <a:p>
            <a:r>
              <a:rPr lang="en-US"/>
              <a:t>Click icon to add picture</a:t>
            </a:r>
          </a:p>
        </p:txBody>
      </p:sp>
      <p:pic>
        <p:nvPicPr>
          <p:cNvPr id="6" name="Picture 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flipH="1">
            <a:off x="0" y="1508579"/>
            <a:ext cx="4571623" cy="5485946"/>
          </a:xfrm>
          <a:prstGeom prst="rect">
            <a:avLst/>
          </a:prstGeom>
        </p:spPr>
      </p:pic>
    </p:spTree>
    <p:extLst>
      <p:ext uri="{BB962C8B-B14F-4D97-AF65-F5344CB8AC3E}">
        <p14:creationId xmlns:p14="http://schemas.microsoft.com/office/powerpoint/2010/main" val="233148102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1" y="1212851"/>
            <a:ext cx="5486399" cy="2040832"/>
          </a:xfrm>
        </p:spPr>
        <p:txBody>
          <a:bodyPr wrap="square">
            <a:spAutoFit/>
          </a:bodyPr>
          <a:lstStyle>
            <a:lvl1pPr marL="0" indent="0">
              <a:spcBef>
                <a:spcPts val="1224"/>
              </a:spcBef>
              <a:buClr>
                <a:schemeClr val="tx1"/>
              </a:buClr>
              <a:buFont typeface="Wingdings" pitchFamily="2" charset="2"/>
              <a:buNone/>
              <a:defRPr sz="3598"/>
            </a:lvl1pPr>
            <a:lvl2pPr marL="0" indent="0">
              <a:buNone/>
              <a:defRPr sz="2000"/>
            </a:lvl2pPr>
            <a:lvl3pPr marL="231686" indent="0">
              <a:buNone/>
              <a:tabLst/>
              <a:defRPr sz="2000"/>
            </a:lvl3pPr>
            <a:lvl4pPr marL="460198" indent="0">
              <a:buNone/>
              <a:defRPr/>
            </a:lvl4pPr>
            <a:lvl5pPr marL="685537"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51"/>
            <a:ext cx="5486399" cy="2040832"/>
          </a:xfrm>
        </p:spPr>
        <p:txBody>
          <a:bodyPr wrap="square">
            <a:spAutoFit/>
          </a:bodyPr>
          <a:lstStyle>
            <a:lvl1pPr marL="0" indent="0">
              <a:spcBef>
                <a:spcPts val="1224"/>
              </a:spcBef>
              <a:buClr>
                <a:schemeClr val="tx1"/>
              </a:buClr>
              <a:buFont typeface="Wingdings" pitchFamily="2" charset="2"/>
              <a:buNone/>
              <a:defRPr sz="3598"/>
            </a:lvl1pPr>
            <a:lvl2pPr marL="0" indent="0">
              <a:buNone/>
              <a:defRPr sz="2000"/>
            </a:lvl2pPr>
            <a:lvl3pPr marL="231686" indent="0">
              <a:buNone/>
              <a:tabLst/>
              <a:defRPr sz="2000"/>
            </a:lvl3pPr>
            <a:lvl4pPr marL="460198" indent="0">
              <a:buNone/>
              <a:defRPr/>
            </a:lvl4pPr>
            <a:lvl5pPr marL="685537"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77707392"/>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1" y="1212851"/>
            <a:ext cx="5486399" cy="2108517"/>
          </a:xfrm>
        </p:spPr>
        <p:txBody>
          <a:bodyPr wrap="square">
            <a:spAutoFit/>
          </a:bodyPr>
          <a:lstStyle>
            <a:lvl1pPr marL="287227" indent="-287227">
              <a:spcBef>
                <a:spcPts val="1224"/>
              </a:spcBef>
              <a:buClr>
                <a:schemeClr val="tx1"/>
              </a:buClr>
              <a:buFont typeface="Wingdings" panose="05000000000000000000" pitchFamily="2" charset="2"/>
              <a:buChar char="§"/>
              <a:defRPr sz="3598"/>
            </a:lvl1pPr>
            <a:lvl2pPr marL="530962" indent="-233105">
              <a:defRPr sz="2400"/>
            </a:lvl2pPr>
            <a:lvl3pPr marL="699316" indent="-168355">
              <a:tabLst/>
              <a:defRPr sz="2000"/>
            </a:lvl3pPr>
            <a:lvl4pPr marL="880619" indent="-181305">
              <a:defRPr/>
            </a:lvl4pPr>
            <a:lvl5pPr marL="1048973" indent="-168355">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51"/>
            <a:ext cx="5486399" cy="2108517"/>
          </a:xfrm>
        </p:spPr>
        <p:txBody>
          <a:bodyPr wrap="square">
            <a:spAutoFit/>
          </a:bodyPr>
          <a:lstStyle>
            <a:lvl1pPr marL="287227" indent="-287227">
              <a:spcBef>
                <a:spcPts val="1224"/>
              </a:spcBef>
              <a:buClr>
                <a:schemeClr val="tx1"/>
              </a:buClr>
              <a:buFont typeface="Wingdings" panose="05000000000000000000" pitchFamily="2" charset="2"/>
              <a:buChar char="§"/>
              <a:defRPr sz="3598"/>
            </a:lvl1pPr>
            <a:lvl2pPr marL="530962" indent="-233105">
              <a:defRPr sz="2400"/>
            </a:lvl2pPr>
            <a:lvl3pPr marL="699316" indent="-168355">
              <a:tabLst/>
              <a:defRPr sz="2000"/>
            </a:lvl3pPr>
            <a:lvl4pPr marL="880619" indent="-181305">
              <a:defRPr/>
            </a:lvl4pPr>
            <a:lvl5pPr marL="1048973" indent="-168355">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1768700"/>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81317903"/>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82576" y="1211265"/>
            <a:ext cx="11889564" cy="917575"/>
          </a:xfrm>
        </p:spPr>
        <p:txBody>
          <a:bodyPr/>
          <a:lstStyle>
            <a:lvl1pPr>
              <a:defRPr sz="7196" baseline="0"/>
            </a:lvl1pPr>
          </a:lstStyle>
          <a:p>
            <a:r>
              <a:rPr lang="en-US"/>
              <a:t>Click to edit Master title style</a:t>
            </a:r>
          </a:p>
        </p:txBody>
      </p:sp>
    </p:spTree>
    <p:extLst>
      <p:ext uri="{BB962C8B-B14F-4D97-AF65-F5344CB8AC3E}">
        <p14:creationId xmlns:p14="http://schemas.microsoft.com/office/powerpoint/2010/main" val="391652306"/>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113227" y="2125664"/>
            <a:ext cx="8219813" cy="1828800"/>
          </a:xfrm>
        </p:spPr>
        <p:txBody>
          <a:bodyPr/>
          <a:lstStyle>
            <a:lvl1pPr>
              <a:defRPr sz="5998" baseline="0"/>
            </a:lvl1pPr>
          </a:lstStyle>
          <a:p>
            <a:r>
              <a:rPr lang="en-US"/>
              <a:t>Click to edit Master title style</a:t>
            </a:r>
          </a:p>
        </p:txBody>
      </p:sp>
    </p:spTree>
    <p:extLst>
      <p:ext uri="{BB962C8B-B14F-4D97-AF65-F5344CB8AC3E}">
        <p14:creationId xmlns:p14="http://schemas.microsoft.com/office/powerpoint/2010/main" val="2143610610"/>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1201808"/>
            <a:ext cx="10058399" cy="917575"/>
          </a:xfrm>
        </p:spPr>
        <p:txBody>
          <a:bodyPr/>
          <a:lstStyle>
            <a:lvl1pPr marL="233274" indent="-233274">
              <a:defRPr sz="5998" baseline="0"/>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761038" y="5126038"/>
            <a:ext cx="5486400" cy="1071062"/>
          </a:xfrm>
        </p:spPr>
        <p:txBody>
          <a:bodyPr/>
          <a:lstStyle>
            <a:lvl1pPr marL="0" indent="0">
              <a:spcBef>
                <a:spcPts val="0"/>
              </a:spcBef>
              <a:buNone/>
              <a:defRPr sz="3198" baseline="0">
                <a:latin typeface="+mj-lt"/>
              </a:defRPr>
            </a:lvl1pPr>
          </a:lstStyle>
          <a:p>
            <a:pPr lvl="0"/>
            <a:r>
              <a:rPr lang="en-US"/>
              <a:t>Author Name</a:t>
            </a:r>
          </a:p>
          <a:p>
            <a:pPr lvl="0"/>
            <a:r>
              <a:rPr lang="en-US"/>
              <a:t>Title</a:t>
            </a:r>
          </a:p>
        </p:txBody>
      </p:sp>
    </p:spTree>
    <p:extLst>
      <p:ext uri="{BB962C8B-B14F-4D97-AF65-F5344CB8AC3E}">
        <p14:creationId xmlns:p14="http://schemas.microsoft.com/office/powerpoint/2010/main" val="3068856294"/>
      </p:ext>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5"/>
            <a:ext cx="10058399" cy="917575"/>
          </a:xfrm>
        </p:spPr>
        <p:txBody>
          <a:bodyPr/>
          <a:lstStyle>
            <a:lvl1pPr marL="282465" indent="-282465">
              <a:tabLst>
                <a:tab pos="282465" algn="l"/>
              </a:tabLst>
              <a:defRPr sz="5998" baseline="0"/>
            </a:lvl1pPr>
          </a:lstStyle>
          <a:p>
            <a:r>
              <a:rPr lang="en-US"/>
              <a:t>“	Add a quote here. Design is easier than it looks, and more important than it seems.”</a:t>
            </a:r>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spcBef>
                <a:spcPts val="0"/>
              </a:spcBef>
              <a:buNone/>
              <a:defRPr sz="3198" baseline="0">
                <a:latin typeface="+mj-lt"/>
              </a:defRPr>
            </a:lvl1pPr>
          </a:lstStyle>
          <a:p>
            <a:pPr lvl="0"/>
            <a:r>
              <a:rPr lang="en-US"/>
              <a:t>Author’s Name</a:t>
            </a:r>
          </a:p>
          <a:p>
            <a:pPr lvl="0"/>
            <a:r>
              <a:rPr lang="en-US"/>
              <a:t>Title</a:t>
            </a:r>
          </a:p>
        </p:txBody>
      </p:sp>
    </p:spTree>
    <p:extLst>
      <p:ext uri="{BB962C8B-B14F-4D97-AF65-F5344CB8AC3E}">
        <p14:creationId xmlns:p14="http://schemas.microsoft.com/office/powerpoint/2010/main" val="3386982603"/>
      </p:ext>
    </p:extLst>
  </p:cSld>
  <p:clrMapOvr>
    <a:masterClrMapping/>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82578" y="2430464"/>
            <a:ext cx="11887200" cy="932563"/>
          </a:xfrm>
        </p:spPr>
        <p:txBody>
          <a:bodyPr/>
          <a:lstStyle>
            <a:lvl1pPr marL="0" indent="0">
              <a:buNone/>
              <a:defRPr sz="5398">
                <a:gradFill>
                  <a:gsLst>
                    <a:gs pos="3333">
                      <a:schemeClr val="tx1"/>
                    </a:gs>
                    <a:gs pos="39000">
                      <a:schemeClr val="tx1"/>
                    </a:gs>
                  </a:gsLst>
                  <a:lin ang="5400000" scaled="0"/>
                </a:gradFill>
              </a:defRPr>
            </a:lvl1pPr>
            <a:lvl2pPr marL="0" indent="0">
              <a:buFontTx/>
              <a:buNone/>
              <a:defRPr sz="2000"/>
            </a:lvl2pPr>
            <a:lvl3pPr marL="228513" indent="0">
              <a:buNone/>
              <a:defRPr/>
            </a:lvl3pPr>
            <a:lvl4pPr marL="457024" indent="0">
              <a:buNone/>
              <a:defRPr/>
            </a:lvl4pPr>
            <a:lvl5pPr marL="685537" indent="0">
              <a:buNone/>
              <a:defRPr/>
            </a:lvl5pPr>
          </a:lstStyle>
          <a:p>
            <a:pPr lvl="0"/>
            <a:r>
              <a:rPr lang="en-US"/>
              <a:t>Edit Master text styles</a:t>
            </a:r>
          </a:p>
        </p:txBody>
      </p:sp>
      <p:sp>
        <p:nvSpPr>
          <p:cNvPr id="4" name="Title 1"/>
          <p:cNvSpPr>
            <a:spLocks noGrp="1"/>
          </p:cNvSpPr>
          <p:nvPr>
            <p:ph type="title"/>
          </p:nvPr>
        </p:nvSpPr>
        <p:spPr>
          <a:xfrm>
            <a:off x="282576" y="1211265"/>
            <a:ext cx="11889564" cy="917575"/>
          </a:xfrm>
        </p:spPr>
        <p:txBody>
          <a:bodyPr/>
          <a:lstStyle>
            <a:lvl1pPr>
              <a:defRPr sz="7196" baseline="0">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400256783"/>
      </p:ext>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1" y="1241426"/>
            <a:ext cx="5486399" cy="1798637"/>
          </a:xfrm>
        </p:spPr>
        <p:txBody>
          <a:bodyPr/>
          <a:lstStyle>
            <a:lvl1pPr>
              <a:defRPr sz="6598"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59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4209235557"/>
      </p:ext>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675439" y="1241428"/>
            <a:ext cx="5486399" cy="917575"/>
          </a:xfrm>
        </p:spPr>
        <p:txBody>
          <a:bodyPr/>
          <a:lstStyle>
            <a:lvl1pPr>
              <a:defRPr sz="6598" baseline="0">
                <a:gradFill>
                  <a:gsLst>
                    <a:gs pos="1250">
                      <a:schemeClr val="tx1"/>
                    </a:gs>
                    <a:gs pos="100000">
                      <a:schemeClr val="tx1"/>
                    </a:gs>
                  </a:gsLst>
                  <a:lin ang="5400000" scaled="0"/>
                </a:gradFill>
              </a:defRPr>
            </a:lvl1pPr>
          </a:lstStyle>
          <a:p>
            <a:r>
              <a:rPr lang="en-US"/>
              <a:t>Click to edit Master title style</a:t>
            </a:r>
          </a:p>
        </p:txBody>
      </p:sp>
      <p:sp>
        <p:nvSpPr>
          <p:cNvPr id="4" name="Picture Placeholder 4"/>
          <p:cNvSpPr>
            <a:spLocks noGrp="1"/>
          </p:cNvSpPr>
          <p:nvPr>
            <p:ph type="pic" sz="quarter" idx="10"/>
          </p:nvPr>
        </p:nvSpPr>
        <p:spPr bwMode="ltGray">
          <a:xfrm>
            <a:off x="0" y="0"/>
            <a:ext cx="6216650" cy="6988560"/>
          </a:xfrm>
          <a:blipFill>
            <a:blip r:embed="rId2"/>
            <a:stretch>
              <a:fillRect/>
            </a:stretch>
          </a:blipFill>
        </p:spPr>
        <p:txBody>
          <a:bodyPr tIns="548640" anchor="ctr" anchorCtr="0">
            <a:noAutofit/>
          </a:bodyPr>
          <a:lstStyle>
            <a:lvl1pPr marL="0" indent="0" algn="ctr">
              <a:buNone/>
              <a:defRPr sz="1398" b="1">
                <a:gradFill>
                  <a:gsLst>
                    <a:gs pos="13139">
                      <a:srgbClr val="FFFFFF"/>
                    </a:gs>
                    <a:gs pos="38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488207836"/>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Gray st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7D72CE8-10DB-4671-B91E-BDEA20A8C590}"/>
              </a:ext>
            </a:extLst>
          </p:cNvPr>
          <p:cNvSpPr/>
          <p:nvPr userDrawn="1"/>
        </p:nvSpPr>
        <p:spPr bwMode="auto">
          <a:xfrm>
            <a:off x="2" y="1367189"/>
            <a:ext cx="12436474" cy="5627336"/>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 name="Text Placeholder 5">
            <a:extLst>
              <a:ext uri="{FF2B5EF4-FFF2-40B4-BE49-F238E27FC236}">
                <a16:creationId xmlns:a16="http://schemas.microsoft.com/office/drawing/2014/main" id="{851E385E-C968-46B1-B908-12BCE9711189}"/>
              </a:ext>
            </a:extLst>
          </p:cNvPr>
          <p:cNvSpPr>
            <a:spLocks noGrp="1"/>
          </p:cNvSpPr>
          <p:nvPr>
            <p:ph type="body" sz="quarter" idx="10"/>
          </p:nvPr>
        </p:nvSpPr>
        <p:spPr>
          <a:xfrm>
            <a:off x="274640" y="1666199"/>
            <a:ext cx="5677909" cy="1439561"/>
          </a:xfrm>
        </p:spPr>
        <p:txBody>
          <a:bodyPr/>
          <a:lstStyle>
            <a:lvl1pPr marL="0" indent="0">
              <a:lnSpc>
                <a:spcPct val="100000"/>
              </a:lnSpc>
              <a:spcBef>
                <a:spcPts val="1224"/>
              </a:spcBef>
              <a:buFont typeface="Arial" panose="020B0604020202020204" pitchFamily="34" charset="0"/>
              <a:buNone/>
              <a:defRPr lang="en-US" sz="2040" kern="1200" spc="0" baseline="0" dirty="0">
                <a:solidFill>
                  <a:schemeClr val="tx2"/>
                </a:solidFill>
                <a:latin typeface="Segoe UI Semilight" panose="020B0402040204020203" pitchFamily="34" charset="0"/>
                <a:ea typeface="+mn-ea"/>
                <a:cs typeface="Segoe UI Semilight" panose="020B0402040204020203" pitchFamily="34" charset="0"/>
              </a:defRPr>
            </a:lvl1pPr>
            <a:lvl2pPr marL="0" marR="0" indent="0" algn="l" defTabSz="932563" rtl="0" eaLnBrk="1" fontAlgn="auto" latinLnBrk="0" hangingPunct="1">
              <a:lnSpc>
                <a:spcPct val="100000"/>
              </a:lnSpc>
              <a:spcBef>
                <a:spcPts val="612"/>
              </a:spcBef>
              <a:spcAft>
                <a:spcPts val="204"/>
              </a:spcAft>
              <a:buClr>
                <a:srgbClr val="0078D7"/>
              </a:buClr>
              <a:buSzPct val="90000"/>
              <a:buFont typeface="Arial" pitchFamily="34" charset="0"/>
              <a:buNone/>
              <a:tabLst/>
              <a:defRPr lang="en-US" sz="1632" kern="1200" spc="0" baseline="0" dirty="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2pPr>
            <a:lvl3pPr marL="234769" indent="0">
              <a:buFont typeface="Arial" panose="020B0604020202020204" pitchFamily="34" charset="0"/>
              <a:buNone/>
              <a:defRPr sz="1224">
                <a:solidFill>
                  <a:schemeClr val="tx1"/>
                </a:solidFill>
              </a:defRPr>
            </a:lvl3pPr>
            <a:lvl4pPr marL="799946" indent="0">
              <a:buFont typeface="Arial" panose="020B0604020202020204" pitchFamily="34" charset="0"/>
              <a:buNone/>
              <a:defRPr sz="1122">
                <a:solidFill>
                  <a:schemeClr val="tx1"/>
                </a:solidFill>
              </a:defRPr>
            </a:lvl4pPr>
            <a:lvl5pPr marL="1028502" indent="0">
              <a:buFont typeface="Arial" panose="020B0604020202020204" pitchFamily="34" charset="0"/>
              <a:buNone/>
              <a:defRPr sz="1122">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166227DD-8E9D-4541-8CA8-529C70069ADE}"/>
              </a:ext>
            </a:extLst>
          </p:cNvPr>
          <p:cNvSpPr>
            <a:spLocks noGrp="1"/>
          </p:cNvSpPr>
          <p:nvPr>
            <p:ph type="title"/>
          </p:nvPr>
        </p:nvSpPr>
        <p:spPr/>
        <p:txBody>
          <a:bodyPr anchor="ctr"/>
          <a:lstStyle/>
          <a:p>
            <a:r>
              <a:rPr lang="en-US"/>
              <a:t>Click to edit Master title style</a:t>
            </a:r>
          </a:p>
        </p:txBody>
      </p:sp>
    </p:spTree>
    <p:extLst>
      <p:ext uri="{BB962C8B-B14F-4D97-AF65-F5344CB8AC3E}">
        <p14:creationId xmlns:p14="http://schemas.microsoft.com/office/powerpoint/2010/main" val="1784669596"/>
      </p:ext>
    </p:extLst>
  </p:cSld>
  <p:clrMapOvr>
    <a:masterClrMapping/>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2785276897"/>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40" y="1212852"/>
            <a:ext cx="11887200" cy="2443746"/>
          </a:xfrm>
          <a:prstGeom prst="rect">
            <a:avLst/>
          </a:prstGeom>
        </p:spPr>
        <p:txBody>
          <a:bodyPr/>
          <a:lstStyle>
            <a:lvl1pPr marL="290401" indent="-290401">
              <a:buClr>
                <a:schemeClr val="tx1"/>
              </a:buClr>
              <a:buSzPct val="90000"/>
              <a:buFont typeface="Wingdings" panose="05000000000000000000" pitchFamily="2" charset="2"/>
              <a:buChar char="§"/>
              <a:defRPr sz="359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281" indent="-280881">
              <a:buClr>
                <a:schemeClr val="tx1"/>
              </a:buClr>
              <a:buSzPct val="90000"/>
              <a:buFont typeface="Wingdings" panose="05000000000000000000" pitchFamily="2" charset="2"/>
              <a:buChar char="§"/>
              <a:defRPr sz="3198">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682" indent="-290401">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195" indent="-228513">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706" indent="-228513">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3" y="6363076"/>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98"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8086674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7"/>
            <a:ext cx="11887199" cy="403187"/>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111" eaLnBrk="0" hangingPunct="0"/>
            <a:r>
              <a:rPr lang="en-US" sz="700">
                <a:gradFill>
                  <a:gsLst>
                    <a:gs pos="0">
                      <a:srgbClr val="FFFFFF"/>
                    </a:gs>
                    <a:gs pos="100000">
                      <a:srgbClr val="FFFFFF"/>
                    </a:gs>
                  </a:gsLst>
                  <a:lin ang="5400000" scaled="0"/>
                </a:gradFill>
                <a:cs typeface="Segoe UI" pitchFamily="34" charset="0"/>
              </a:rPr>
              <a:t>© 2016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bwMode="invGray">
          <a:xfrm>
            <a:off x="459233" y="3145040"/>
            <a:ext cx="3291840" cy="705836"/>
          </a:xfrm>
          <a:prstGeom prst="rect">
            <a:avLst/>
          </a:prstGeom>
        </p:spPr>
      </p:pic>
      <p:pic>
        <p:nvPicPr>
          <p:cNvPr id="3" name="Picture 2"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40946" y="2441907"/>
            <a:ext cx="4698293" cy="2105809"/>
          </a:xfrm>
          <a:prstGeom prst="rect">
            <a:avLst/>
          </a:prstGeom>
        </p:spPr>
      </p:pic>
    </p:spTree>
    <p:extLst>
      <p:ext uri="{BB962C8B-B14F-4D97-AF65-F5344CB8AC3E}">
        <p14:creationId xmlns:p14="http://schemas.microsoft.com/office/powerpoint/2010/main" val="25865671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userDrawn="1">
  <p:cSld name="Walkin No tile">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0" y="0"/>
            <a:ext cx="12436475" cy="6994525"/>
          </a:xfrm>
          <a:prstGeom prst="rect">
            <a:avLst/>
          </a:prstGeom>
        </p:spPr>
      </p:pic>
      <p:sp>
        <p:nvSpPr>
          <p:cNvPr id="4" name="Rectangle 3"/>
          <p:cNvSpPr/>
          <p:nvPr userDrawn="1"/>
        </p:nvSpPr>
        <p:spPr bwMode="auto">
          <a:xfrm>
            <a:off x="274638" y="1211263"/>
            <a:ext cx="6400800" cy="2743200"/>
          </a:xfrm>
          <a:prstGeom prst="rect">
            <a:avLst/>
          </a:prstGeom>
          <a:solidFill>
            <a:schemeClr val="bg2">
              <a:alpha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0" y="0"/>
            <a:ext cx="12436475" cy="6994525"/>
          </a:xfrm>
          <a:prstGeom prst="rect">
            <a:avLst/>
          </a:prstGeom>
        </p:spPr>
      </p:pic>
      <p:sp>
        <p:nvSpPr>
          <p:cNvPr id="9" name="Title 1"/>
          <p:cNvSpPr>
            <a:spLocks noGrp="1"/>
          </p:cNvSpPr>
          <p:nvPr>
            <p:ph type="title" hasCustomPrompt="1"/>
          </p:nvPr>
        </p:nvSpPr>
        <p:spPr bwMode="auto">
          <a:xfrm>
            <a:off x="274638" y="1232251"/>
            <a:ext cx="8536515" cy="1190453"/>
          </a:xfrm>
          <a:noFill/>
        </p:spPr>
        <p:txBody>
          <a:bodyPr lIns="146304" tIns="91440" rIns="146304" bIns="91440" anchor="t" anchorCtr="0"/>
          <a:lstStyle>
            <a:lvl1pPr>
              <a:defRPr sz="5399" spc="-100" baseline="0">
                <a:gradFill>
                  <a:gsLst>
                    <a:gs pos="84066">
                      <a:schemeClr val="tx1"/>
                    </a:gs>
                    <a:gs pos="0">
                      <a:schemeClr val="tx1"/>
                    </a:gs>
                  </a:gsLst>
                  <a:lin ang="5400000" scaled="0"/>
                </a:gradFill>
              </a:defRPr>
            </a:lvl1pPr>
          </a:lstStyle>
          <a:p>
            <a:r>
              <a:rPr lang="en-US"/>
              <a:t>Event name here</a:t>
            </a:r>
          </a:p>
        </p:txBody>
      </p:sp>
      <p:sp>
        <p:nvSpPr>
          <p:cNvPr id="3" name="Text Placeholder 2"/>
          <p:cNvSpPr>
            <a:spLocks noGrp="1"/>
          </p:cNvSpPr>
          <p:nvPr>
            <p:ph type="body" sz="quarter" idx="14" hasCustomPrompt="1"/>
          </p:nvPr>
        </p:nvSpPr>
        <p:spPr bwMode="auto">
          <a:xfrm>
            <a:off x="274638" y="2152578"/>
            <a:ext cx="8536517" cy="2280572"/>
          </a:xfrm>
        </p:spPr>
        <p:txBody>
          <a:bodyPr tIns="109728" bIns="109728">
            <a:noAutofit/>
          </a:bodyPr>
          <a:lstStyle>
            <a:lvl1pPr marL="0" indent="0">
              <a:spcBef>
                <a:spcPts val="0"/>
              </a:spcBef>
              <a:buNone/>
              <a:defRPr sz="2400" baseline="0">
                <a:gradFill>
                  <a:gsLst>
                    <a:gs pos="84066">
                      <a:schemeClr val="tx1"/>
                    </a:gs>
                    <a:gs pos="0">
                      <a:schemeClr val="tx1"/>
                    </a:gs>
                  </a:gsLst>
                  <a:lin ang="5400000" scaled="0"/>
                </a:gradFill>
                <a:latin typeface="+mn-lt"/>
              </a:defRPr>
            </a:lvl1pPr>
          </a:lstStyle>
          <a:p>
            <a:pPr lvl="0"/>
            <a:r>
              <a:rPr lang="en-US"/>
              <a:t>Speaker name</a:t>
            </a:r>
          </a:p>
        </p:txBody>
      </p:sp>
      <p:pic>
        <p:nvPicPr>
          <p:cNvPr id="10" name="Picture 9"/>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bwMode="invGray">
          <a:xfrm>
            <a:off x="457581" y="6255936"/>
            <a:ext cx="1280160" cy="274492"/>
          </a:xfrm>
          <a:prstGeom prst="rect">
            <a:avLst/>
          </a:prstGeom>
        </p:spPr>
      </p:pic>
    </p:spTree>
    <p:extLst>
      <p:ext uri="{BB962C8B-B14F-4D97-AF65-F5344CB8AC3E}">
        <p14:creationId xmlns:p14="http://schemas.microsoft.com/office/powerpoint/2010/main" val="2233009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4.xml><?xml version="1.0" encoding="utf-8"?>
<p:sldLayout xmlns:a="http://schemas.openxmlformats.org/drawingml/2006/main" xmlns:r="http://schemas.openxmlformats.org/officeDocument/2006/relationships" xmlns:p="http://schemas.openxmlformats.org/presentationml/2006/main">
  <p:cSld name="Speaker notes">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bg1"/>
                </a:solidFill>
              </a:defRPr>
            </a:lvl1pPr>
          </a:lstStyle>
          <a:p>
            <a:r>
              <a:rPr lang="en-US"/>
              <a:t>Click to add title</a:t>
            </a:r>
          </a:p>
        </p:txBody>
      </p:sp>
      <p:sp>
        <p:nvSpPr>
          <p:cNvPr id="5" name="Text Placeholder 15"/>
          <p:cNvSpPr>
            <a:spLocks noGrp="1"/>
          </p:cNvSpPr>
          <p:nvPr>
            <p:ph type="body" sz="quarter" idx="14" hasCustomPrompt="1"/>
          </p:nvPr>
        </p:nvSpPr>
        <p:spPr>
          <a:xfrm>
            <a:off x="231626" y="1632058"/>
            <a:ext cx="11584484" cy="2231397"/>
          </a:xfrm>
        </p:spPr>
        <p:txBody>
          <a:bodyPr/>
          <a:lstStyle>
            <a:lvl1pPr>
              <a:buClr>
                <a:schemeClr val="bg1"/>
              </a:buCl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add speaker notes</a:t>
            </a:r>
          </a:p>
          <a:p>
            <a:pPr lvl="1"/>
            <a:r>
              <a:rPr lang="en-US"/>
              <a:t>Second level</a:t>
            </a:r>
          </a:p>
          <a:p>
            <a:pPr lvl="2"/>
            <a:r>
              <a:rPr lang="en-US"/>
              <a:t>Third level</a:t>
            </a:r>
          </a:p>
          <a:p>
            <a:pPr lvl="3"/>
            <a:r>
              <a:rPr lang="en-US"/>
              <a:t>Fourth level</a:t>
            </a:r>
          </a:p>
          <a:p>
            <a:pPr lvl="4"/>
            <a:r>
              <a:rPr lang="en-US"/>
              <a:t>Fifth level</a:t>
            </a:r>
          </a:p>
        </p:txBody>
      </p:sp>
      <p:sp>
        <p:nvSpPr>
          <p:cNvPr id="6" name="Text Placeholder 6"/>
          <p:cNvSpPr>
            <a:spLocks noGrp="1"/>
          </p:cNvSpPr>
          <p:nvPr>
            <p:ph type="body" sz="quarter" idx="11" hasCustomPrompt="1"/>
          </p:nvPr>
        </p:nvSpPr>
        <p:spPr>
          <a:xfrm>
            <a:off x="3" y="6363077"/>
            <a:ext cx="12436476" cy="631450"/>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774" spc="-61" baseline="0">
                <a:gradFill>
                  <a:gsLst>
                    <a:gs pos="0">
                      <a:srgbClr val="000000"/>
                    </a:gs>
                    <a:gs pos="100000">
                      <a:srgbClr val="000000"/>
                    </a:gs>
                  </a:gsLst>
                  <a:lin ang="5400000" scaled="0"/>
                </a:gradFill>
                <a:effectLst/>
                <a:latin typeface="Segoe UI Light" pitchFamily="34" charset="0"/>
                <a:ea typeface="Segoe UI" pitchFamily="34" charset="0"/>
                <a:cs typeface="Segoe UI" pitchFamily="34" charset="0"/>
              </a:defRPr>
            </a:lvl1pPr>
          </a:lstStyle>
          <a:p>
            <a:pPr lvl="0"/>
            <a:r>
              <a:rPr lang="en-US"/>
              <a:t>Next slide topic</a:t>
            </a:r>
          </a:p>
        </p:txBody>
      </p:sp>
    </p:spTree>
    <p:extLst>
      <p:ext uri="{BB962C8B-B14F-4D97-AF65-F5344CB8AC3E}">
        <p14:creationId xmlns:p14="http://schemas.microsoft.com/office/powerpoint/2010/main" val="2275320880"/>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userDrawn="1">
  <p:cSld name="1_Blank Accent Color 1">
    <p:bg>
      <p:bgPr>
        <a:gradFill flip="none" rotWithShape="1">
          <a:gsLst>
            <a:gs pos="65000">
              <a:srgbClr val="011C42"/>
            </a:gs>
            <a:gs pos="65000">
              <a:srgbClr val="021939"/>
            </a:gs>
          </a:gsLst>
          <a:lin ang="10800000" scaled="1"/>
          <a:tileRect/>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8"/>
            <a:ext cx="3857734" cy="6405652"/>
          </a:xfrm>
        </p:spPr>
        <p:txBody>
          <a:bodyPr anchor="ctr"/>
          <a:lstStyle>
            <a:lvl1pPr>
              <a:defRPr sz="5505" spc="-153"/>
            </a:lvl1pPr>
          </a:lstStyle>
          <a:p>
            <a:r>
              <a:rPr lang="en-US"/>
              <a:t>Click to edit Master title style</a:t>
            </a:r>
          </a:p>
        </p:txBody>
      </p:sp>
    </p:spTree>
    <p:extLst>
      <p:ext uri="{BB962C8B-B14F-4D97-AF65-F5344CB8AC3E}">
        <p14:creationId xmlns:p14="http://schemas.microsoft.com/office/powerpoint/2010/main" val="2093443901"/>
      </p:ext>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0914" y="233151"/>
            <a:ext cx="11814652" cy="880792"/>
          </a:xfrm>
        </p:spPr>
        <p:txBody>
          <a:bodyPr anchor="t" anchorCtr="0">
            <a:noAutofit/>
          </a:bodyPr>
          <a:lstStyle>
            <a:lvl1pPr>
              <a:defRPr sz="5436" cap="none" spc="-136" baseline="0">
                <a:solidFill>
                  <a:schemeClr val="accent1"/>
                </a:solidFill>
                <a:latin typeface="Segoe UI Light" pitchFamily="34" charset="0"/>
              </a:defRPr>
            </a:lvl1pPr>
          </a:lstStyle>
          <a:p>
            <a:r>
              <a:rPr lang="en-US"/>
              <a:t>Click To Edit Master Title Style</a:t>
            </a:r>
          </a:p>
        </p:txBody>
      </p:sp>
    </p:spTree>
    <p:extLst>
      <p:ext uri="{BB962C8B-B14F-4D97-AF65-F5344CB8AC3E}">
        <p14:creationId xmlns:p14="http://schemas.microsoft.com/office/powerpoint/2010/main" val="1891955250"/>
      </p:ext>
    </p:extLst>
  </p:cSld>
  <p:clrMapOvr>
    <a:masterClrMapping/>
  </p:clrMapOvr>
  <p:transition spd="slow">
    <p:push/>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8183738"/>
      </p:ext>
    </p:extLst>
  </p:cSld>
  <p:clrMapOvr>
    <a:masterClrMapping/>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8"/>
            <a:ext cx="10056498" cy="1830388"/>
          </a:xfrm>
          <a:noFill/>
        </p:spPr>
        <p:txBody>
          <a:bodyPr lIns="146304" tIns="109728" rIns="146304" bIns="109728">
            <a:noAutofit/>
          </a:bodyPr>
          <a:lstStyle>
            <a:lvl1pPr marL="0" indent="0">
              <a:spcBef>
                <a:spcPts val="0"/>
              </a:spcBef>
              <a:buNone/>
              <a:defRPr sz="3599"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74638" y="2117165"/>
            <a:ext cx="10058336" cy="1837298"/>
          </a:xfrm>
          <a:noFill/>
        </p:spPr>
        <p:txBody>
          <a:bodyPr lIns="146304" tIns="91440" rIns="146304" bIns="91440" anchor="t" anchorCtr="0"/>
          <a:lstStyle>
            <a:lvl1pPr>
              <a:defRPr sz="5999" spc="-100" baseline="0">
                <a:gradFill>
                  <a:gsLst>
                    <a:gs pos="3333">
                      <a:schemeClr val="tx1"/>
                    </a:gs>
                    <a:gs pos="39000">
                      <a:schemeClr val="tx1"/>
                    </a:gs>
                  </a:gsLst>
                  <a:lin ang="5400000" scaled="0"/>
                </a:gradFill>
              </a:defRPr>
            </a:lvl1pPr>
          </a:lstStyle>
          <a:p>
            <a:r>
              <a:rPr lang="en-US"/>
              <a:t>Presentation title</a:t>
            </a:r>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10411876" y="479775"/>
            <a:ext cx="1552931" cy="332660"/>
          </a:xfrm>
          <a:prstGeom prst="rect">
            <a:avLst/>
          </a:prstGeom>
        </p:spPr>
      </p:pic>
      <p:sp>
        <p:nvSpPr>
          <p:cNvPr id="6" name="Text Placeholder 5"/>
          <p:cNvSpPr>
            <a:spLocks noGrp="1"/>
          </p:cNvSpPr>
          <p:nvPr>
            <p:ph type="body" sz="quarter" idx="13" hasCustomPrompt="1"/>
          </p:nvPr>
        </p:nvSpPr>
        <p:spPr>
          <a:xfrm>
            <a:off x="274638" y="479776"/>
            <a:ext cx="3108990" cy="461665"/>
          </a:xfrm>
        </p:spPr>
        <p:txBody>
          <a:bodyPr/>
          <a:lstStyle>
            <a:lvl1pPr marL="0" indent="0">
              <a:buNone/>
              <a:defRPr sz="2000"/>
            </a:lvl1pPr>
          </a:lstStyle>
          <a:p>
            <a:pPr lvl="0"/>
            <a:r>
              <a:rPr lang="en-US"/>
              <a:t>Session Code Here</a:t>
            </a:r>
          </a:p>
        </p:txBody>
      </p:sp>
    </p:spTree>
    <p:extLst>
      <p:ext uri="{BB962C8B-B14F-4D97-AF65-F5344CB8AC3E}">
        <p14:creationId xmlns:p14="http://schemas.microsoft.com/office/powerpoint/2010/main" val="32478586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2203">
          <p15:clr>
            <a:srgbClr val="FBAE40"/>
          </p15:clr>
        </p15:guide>
        <p15:guide id="2" pos="3917">
          <p15:clr>
            <a:srgbClr val="FBAE4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74702" y="1211287"/>
            <a:ext cx="10058336" cy="2743177"/>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198" spc="-100" baseline="0">
                <a:gradFill>
                  <a:gsLst>
                    <a:gs pos="5833">
                      <a:srgbClr val="FFFFFF"/>
                    </a:gs>
                    <a:gs pos="18000">
                      <a:srgbClr val="FFFFFF"/>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9" y="3954464"/>
            <a:ext cx="10058401" cy="1829593"/>
          </a:xfrm>
          <a:noFill/>
        </p:spPr>
        <p:txBody>
          <a:bodyPr lIns="182880" tIns="146304" rIns="182880" bIns="146304">
            <a:noAutofit/>
          </a:bodyPr>
          <a:lstStyle>
            <a:lvl1pPr marL="0" indent="0">
              <a:spcBef>
                <a:spcPts val="0"/>
              </a:spcBef>
              <a:buNone/>
              <a:defRPr sz="3599"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7174836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Intelligent Cloud Architect Boot Camp">
    <p:bg>
      <p:bgPr>
        <a:solidFill>
          <a:schemeClr val="bg2"/>
        </a:solidFill>
        <a:effectLst/>
      </p:bgPr>
    </p:bg>
    <p:spTree>
      <p:nvGrpSpPr>
        <p:cNvPr id="1" name=""/>
        <p:cNvGrpSpPr/>
        <p:nvPr/>
      </p:nvGrpSpPr>
      <p:grpSpPr>
        <a:xfrm>
          <a:off x="0" y="0"/>
          <a:ext cx="0" cy="0"/>
          <a:chOff x="0" y="0"/>
          <a:chExt cx="0" cy="0"/>
        </a:xfrm>
      </p:grpSpPr>
      <p:sp>
        <p:nvSpPr>
          <p:cNvPr id="11" name="Arc 12">
            <a:extLst>
              <a:ext uri="{FF2B5EF4-FFF2-40B4-BE49-F238E27FC236}">
                <a16:creationId xmlns:a16="http://schemas.microsoft.com/office/drawing/2014/main" id="{4482FD05-F4F6-4D52-A0D4-67F8B984BC9F}"/>
              </a:ext>
            </a:extLst>
          </p:cNvPr>
          <p:cNvSpPr/>
          <p:nvPr userDrawn="1"/>
        </p:nvSpPr>
        <p:spPr>
          <a:xfrm rot="16200000">
            <a:off x="8467182" y="1905903"/>
            <a:ext cx="2712809" cy="5226417"/>
          </a:xfrm>
          <a:custGeom>
            <a:avLst/>
            <a:gdLst>
              <a:gd name="connsiteX0" fmla="*/ 1485900 w 2971800"/>
              <a:gd name="connsiteY0" fmla="*/ 0 h 4581267"/>
              <a:gd name="connsiteX1" fmla="*/ 2735082 w 2971800"/>
              <a:gd name="connsiteY1" fmla="*/ 1050219 h 4581267"/>
              <a:gd name="connsiteX2" fmla="*/ 2971785 w 2971800"/>
              <a:gd name="connsiteY2" fmla="*/ 2301099 h 4581267"/>
              <a:gd name="connsiteX3" fmla="*/ 1485900 w 2971800"/>
              <a:gd name="connsiteY3" fmla="*/ 2290634 h 4581267"/>
              <a:gd name="connsiteX4" fmla="*/ 1485900 w 2971800"/>
              <a:gd name="connsiteY4" fmla="*/ 0 h 4581267"/>
              <a:gd name="connsiteX0" fmla="*/ 1485900 w 2971800"/>
              <a:gd name="connsiteY0" fmla="*/ 0 h 4581267"/>
              <a:gd name="connsiteX1" fmla="*/ 2735082 w 2971800"/>
              <a:gd name="connsiteY1" fmla="*/ 1050219 h 4581267"/>
              <a:gd name="connsiteX2" fmla="*/ 2971785 w 2971800"/>
              <a:gd name="connsiteY2" fmla="*/ 2301099 h 4581267"/>
              <a:gd name="connsiteX0" fmla="*/ 0 w 1485900"/>
              <a:gd name="connsiteY0" fmla="*/ 0 h 5095102"/>
              <a:gd name="connsiteX1" fmla="*/ 1249182 w 1485900"/>
              <a:gd name="connsiteY1" fmla="*/ 1050219 h 5095102"/>
              <a:gd name="connsiteX2" fmla="*/ 1485885 w 1485900"/>
              <a:gd name="connsiteY2" fmla="*/ 2301099 h 5095102"/>
              <a:gd name="connsiteX3" fmla="*/ 0 w 1485900"/>
              <a:gd name="connsiteY3" fmla="*/ 2290634 h 5095102"/>
              <a:gd name="connsiteX4" fmla="*/ 0 w 1485900"/>
              <a:gd name="connsiteY4" fmla="*/ 0 h 5095102"/>
              <a:gd name="connsiteX0" fmla="*/ 0 w 1485900"/>
              <a:gd name="connsiteY0" fmla="*/ 0 h 5095102"/>
              <a:gd name="connsiteX1" fmla="*/ 1249182 w 1485900"/>
              <a:gd name="connsiteY1" fmla="*/ 1050219 h 5095102"/>
              <a:gd name="connsiteX2" fmla="*/ 457184 w 1485900"/>
              <a:gd name="connsiteY2" fmla="*/ 5095102 h 5095102"/>
              <a:gd name="connsiteX0" fmla="*/ 1143000 w 2628900"/>
              <a:gd name="connsiteY0" fmla="*/ 0 h 5095102"/>
              <a:gd name="connsiteX1" fmla="*/ 2392182 w 2628900"/>
              <a:gd name="connsiteY1" fmla="*/ 1050219 h 5095102"/>
              <a:gd name="connsiteX2" fmla="*/ 2628885 w 2628900"/>
              <a:gd name="connsiteY2" fmla="*/ 2301099 h 5095102"/>
              <a:gd name="connsiteX3" fmla="*/ 1143000 w 2628900"/>
              <a:gd name="connsiteY3" fmla="*/ 2290634 h 5095102"/>
              <a:gd name="connsiteX4" fmla="*/ 1143000 w 2628900"/>
              <a:gd name="connsiteY4" fmla="*/ 0 h 5095102"/>
              <a:gd name="connsiteX0" fmla="*/ 0 w 2628900"/>
              <a:gd name="connsiteY0" fmla="*/ 1816100 h 5095102"/>
              <a:gd name="connsiteX1" fmla="*/ 2392182 w 2628900"/>
              <a:gd name="connsiteY1" fmla="*/ 1050219 h 5095102"/>
              <a:gd name="connsiteX2" fmla="*/ 1600184 w 2628900"/>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2425520 w 2662238"/>
              <a:gd name="connsiteY1" fmla="*/ 1050219 h 5095102"/>
              <a:gd name="connsiteX2" fmla="*/ 1633522 w 2662238"/>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Lst>
            <a:ahLst/>
            <a:cxnLst>
              <a:cxn ang="0">
                <a:pos x="connsiteX0" y="connsiteY0"/>
              </a:cxn>
              <a:cxn ang="0">
                <a:pos x="connsiteX1" y="connsiteY1"/>
              </a:cxn>
            </a:cxnLst>
            <a:rect l="l" t="t" r="r" b="b"/>
            <a:pathLst>
              <a:path w="2659858" h="5123677" stroke="0" extrusionOk="0">
                <a:moveTo>
                  <a:pt x="1173958" y="0"/>
                </a:moveTo>
                <a:cubicBezTo>
                  <a:pt x="1679080" y="0"/>
                  <a:pt x="2149608" y="395585"/>
                  <a:pt x="2423140" y="1050219"/>
                </a:cubicBezTo>
                <a:cubicBezTo>
                  <a:pt x="2578929" y="1423063"/>
                  <a:pt x="2661157" y="1857606"/>
                  <a:pt x="2659843" y="2301099"/>
                </a:cubicBezTo>
                <a:lnTo>
                  <a:pt x="1173958" y="2290634"/>
                </a:lnTo>
                <a:lnTo>
                  <a:pt x="1173958" y="0"/>
                </a:lnTo>
                <a:close/>
              </a:path>
              <a:path w="2659858" h="5123677" fill="none">
                <a:moveTo>
                  <a:pt x="0" y="1889922"/>
                </a:moveTo>
                <a:cubicBezTo>
                  <a:pt x="1442247" y="2534466"/>
                  <a:pt x="1905795" y="3976716"/>
                  <a:pt x="1650192" y="5123677"/>
                </a:cubicBezTo>
              </a:path>
            </a:pathLst>
          </a:custGeom>
          <a:noFill/>
          <a:ln w="12700">
            <a:solidFill>
              <a:schemeClr val="accent1">
                <a:lumMod val="20000"/>
                <a:lumOff val="80000"/>
                <a:alpha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12" name="Arc 12">
            <a:extLst>
              <a:ext uri="{FF2B5EF4-FFF2-40B4-BE49-F238E27FC236}">
                <a16:creationId xmlns:a16="http://schemas.microsoft.com/office/drawing/2014/main" id="{E73B8847-EA8B-4495-9732-9FA0DB1963B0}"/>
              </a:ext>
            </a:extLst>
          </p:cNvPr>
          <p:cNvSpPr/>
          <p:nvPr userDrawn="1"/>
        </p:nvSpPr>
        <p:spPr>
          <a:xfrm rot="16200000">
            <a:off x="4361807" y="-1788084"/>
            <a:ext cx="6700683" cy="9372509"/>
          </a:xfrm>
          <a:custGeom>
            <a:avLst/>
            <a:gdLst>
              <a:gd name="connsiteX0" fmla="*/ 1485900 w 2971800"/>
              <a:gd name="connsiteY0" fmla="*/ 0 h 4581267"/>
              <a:gd name="connsiteX1" fmla="*/ 2735082 w 2971800"/>
              <a:gd name="connsiteY1" fmla="*/ 1050219 h 4581267"/>
              <a:gd name="connsiteX2" fmla="*/ 2971785 w 2971800"/>
              <a:gd name="connsiteY2" fmla="*/ 2301099 h 4581267"/>
              <a:gd name="connsiteX3" fmla="*/ 1485900 w 2971800"/>
              <a:gd name="connsiteY3" fmla="*/ 2290634 h 4581267"/>
              <a:gd name="connsiteX4" fmla="*/ 1485900 w 2971800"/>
              <a:gd name="connsiteY4" fmla="*/ 0 h 4581267"/>
              <a:gd name="connsiteX0" fmla="*/ 1485900 w 2971800"/>
              <a:gd name="connsiteY0" fmla="*/ 0 h 4581267"/>
              <a:gd name="connsiteX1" fmla="*/ 2735082 w 2971800"/>
              <a:gd name="connsiteY1" fmla="*/ 1050219 h 4581267"/>
              <a:gd name="connsiteX2" fmla="*/ 2971785 w 2971800"/>
              <a:gd name="connsiteY2" fmla="*/ 2301099 h 4581267"/>
              <a:gd name="connsiteX0" fmla="*/ 0 w 1485900"/>
              <a:gd name="connsiteY0" fmla="*/ 0 h 5095102"/>
              <a:gd name="connsiteX1" fmla="*/ 1249182 w 1485900"/>
              <a:gd name="connsiteY1" fmla="*/ 1050219 h 5095102"/>
              <a:gd name="connsiteX2" fmla="*/ 1485885 w 1485900"/>
              <a:gd name="connsiteY2" fmla="*/ 2301099 h 5095102"/>
              <a:gd name="connsiteX3" fmla="*/ 0 w 1485900"/>
              <a:gd name="connsiteY3" fmla="*/ 2290634 h 5095102"/>
              <a:gd name="connsiteX4" fmla="*/ 0 w 1485900"/>
              <a:gd name="connsiteY4" fmla="*/ 0 h 5095102"/>
              <a:gd name="connsiteX0" fmla="*/ 0 w 1485900"/>
              <a:gd name="connsiteY0" fmla="*/ 0 h 5095102"/>
              <a:gd name="connsiteX1" fmla="*/ 1249182 w 1485900"/>
              <a:gd name="connsiteY1" fmla="*/ 1050219 h 5095102"/>
              <a:gd name="connsiteX2" fmla="*/ 457184 w 1485900"/>
              <a:gd name="connsiteY2" fmla="*/ 5095102 h 5095102"/>
              <a:gd name="connsiteX0" fmla="*/ 1143000 w 2628900"/>
              <a:gd name="connsiteY0" fmla="*/ 0 h 5095102"/>
              <a:gd name="connsiteX1" fmla="*/ 2392182 w 2628900"/>
              <a:gd name="connsiteY1" fmla="*/ 1050219 h 5095102"/>
              <a:gd name="connsiteX2" fmla="*/ 2628885 w 2628900"/>
              <a:gd name="connsiteY2" fmla="*/ 2301099 h 5095102"/>
              <a:gd name="connsiteX3" fmla="*/ 1143000 w 2628900"/>
              <a:gd name="connsiteY3" fmla="*/ 2290634 h 5095102"/>
              <a:gd name="connsiteX4" fmla="*/ 1143000 w 2628900"/>
              <a:gd name="connsiteY4" fmla="*/ 0 h 5095102"/>
              <a:gd name="connsiteX0" fmla="*/ 0 w 2628900"/>
              <a:gd name="connsiteY0" fmla="*/ 1816100 h 5095102"/>
              <a:gd name="connsiteX1" fmla="*/ 2392182 w 2628900"/>
              <a:gd name="connsiteY1" fmla="*/ 1050219 h 5095102"/>
              <a:gd name="connsiteX2" fmla="*/ 1600184 w 2628900"/>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2425520 w 2662238"/>
              <a:gd name="connsiteY1" fmla="*/ 1050219 h 5095102"/>
              <a:gd name="connsiteX2" fmla="*/ 1633522 w 2662238"/>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Lst>
            <a:ahLst/>
            <a:cxnLst>
              <a:cxn ang="0">
                <a:pos x="connsiteX0" y="connsiteY0"/>
              </a:cxn>
              <a:cxn ang="0">
                <a:pos x="connsiteX1" y="connsiteY1"/>
              </a:cxn>
            </a:cxnLst>
            <a:rect l="l" t="t" r="r" b="b"/>
            <a:pathLst>
              <a:path w="2636109" h="5123677" stroke="0" extrusionOk="0">
                <a:moveTo>
                  <a:pt x="1150209" y="0"/>
                </a:moveTo>
                <a:cubicBezTo>
                  <a:pt x="1655331" y="0"/>
                  <a:pt x="2125859" y="395585"/>
                  <a:pt x="2399391" y="1050219"/>
                </a:cubicBezTo>
                <a:cubicBezTo>
                  <a:pt x="2555180" y="1423063"/>
                  <a:pt x="2637408" y="1857606"/>
                  <a:pt x="2636094" y="2301099"/>
                </a:cubicBezTo>
                <a:lnTo>
                  <a:pt x="1150209" y="2290634"/>
                </a:lnTo>
                <a:lnTo>
                  <a:pt x="1150209" y="0"/>
                </a:lnTo>
                <a:close/>
              </a:path>
              <a:path w="2636109" h="5123677" fill="none">
                <a:moveTo>
                  <a:pt x="0" y="2045387"/>
                </a:moveTo>
                <a:cubicBezTo>
                  <a:pt x="1360446" y="2375211"/>
                  <a:pt x="1736915" y="4098056"/>
                  <a:pt x="1626443" y="5123677"/>
                </a:cubicBezTo>
              </a:path>
            </a:pathLst>
          </a:custGeom>
          <a:noFill/>
          <a:ln w="12700">
            <a:solidFill>
              <a:schemeClr val="accent1">
                <a:lumMod val="20000"/>
                <a:lumOff val="80000"/>
                <a:alpha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13" name="Freeform 11">
            <a:extLst>
              <a:ext uri="{FF2B5EF4-FFF2-40B4-BE49-F238E27FC236}">
                <a16:creationId xmlns:a16="http://schemas.microsoft.com/office/drawing/2014/main" id="{1F943766-1615-4432-905C-072976630204}"/>
              </a:ext>
            </a:extLst>
          </p:cNvPr>
          <p:cNvSpPr>
            <a:spLocks/>
          </p:cNvSpPr>
          <p:nvPr userDrawn="1"/>
        </p:nvSpPr>
        <p:spPr bwMode="auto">
          <a:xfrm>
            <a:off x="-94216" y="4744557"/>
            <a:ext cx="12530691" cy="2303827"/>
          </a:xfrm>
          <a:custGeom>
            <a:avLst/>
            <a:gdLst>
              <a:gd name="T0" fmla="*/ 4468 w 4666"/>
              <a:gd name="T1" fmla="*/ 394 h 887"/>
              <a:gd name="T2" fmla="*/ 4208 w 4666"/>
              <a:gd name="T3" fmla="*/ 497 h 887"/>
              <a:gd name="T4" fmla="*/ 4019 w 4666"/>
              <a:gd name="T5" fmla="*/ 257 h 887"/>
              <a:gd name="T6" fmla="*/ 3962 w 4666"/>
              <a:gd name="T7" fmla="*/ 180 h 887"/>
              <a:gd name="T8" fmla="*/ 3796 w 4666"/>
              <a:gd name="T9" fmla="*/ 257 h 887"/>
              <a:gd name="T10" fmla="*/ 3739 w 4666"/>
              <a:gd name="T11" fmla="*/ 320 h 887"/>
              <a:gd name="T12" fmla="*/ 3606 w 4666"/>
              <a:gd name="T13" fmla="*/ 109 h 887"/>
              <a:gd name="T14" fmla="*/ 3364 w 4666"/>
              <a:gd name="T15" fmla="*/ 0 h 887"/>
              <a:gd name="T16" fmla="*/ 2978 w 4666"/>
              <a:gd name="T17" fmla="*/ 257 h 887"/>
              <a:gd name="T18" fmla="*/ 2926 w 4666"/>
              <a:gd name="T19" fmla="*/ 180 h 887"/>
              <a:gd name="T20" fmla="*/ 2760 w 4666"/>
              <a:gd name="T21" fmla="*/ 257 h 887"/>
              <a:gd name="T22" fmla="*/ 2703 w 4666"/>
              <a:gd name="T23" fmla="*/ 497 h 887"/>
              <a:gd name="T24" fmla="*/ 2512 w 4666"/>
              <a:gd name="T25" fmla="*/ 394 h 887"/>
              <a:gd name="T26" fmla="*/ 2254 w 4666"/>
              <a:gd name="T27" fmla="*/ 320 h 887"/>
              <a:gd name="T28" fmla="*/ 1955 w 4666"/>
              <a:gd name="T29" fmla="*/ 91 h 887"/>
              <a:gd name="T30" fmla="*/ 1751 w 4666"/>
              <a:gd name="T31" fmla="*/ 465 h 887"/>
              <a:gd name="T32" fmla="*/ 1567 w 4666"/>
              <a:gd name="T33" fmla="*/ 394 h 887"/>
              <a:gd name="T34" fmla="*/ 1325 w 4666"/>
              <a:gd name="T35" fmla="*/ 394 h 887"/>
              <a:gd name="T36" fmla="*/ 1290 w 4666"/>
              <a:gd name="T37" fmla="*/ 497 h 887"/>
              <a:gd name="T38" fmla="*/ 1099 w 4666"/>
              <a:gd name="T39" fmla="*/ 428 h 887"/>
              <a:gd name="T40" fmla="*/ 1044 w 4666"/>
              <a:gd name="T41" fmla="*/ 351 h 887"/>
              <a:gd name="T42" fmla="*/ 876 w 4666"/>
              <a:gd name="T43" fmla="*/ 428 h 887"/>
              <a:gd name="T44" fmla="*/ 821 w 4666"/>
              <a:gd name="T45" fmla="*/ 634 h 887"/>
              <a:gd name="T46" fmla="*/ 567 w 4666"/>
              <a:gd name="T47" fmla="*/ 465 h 887"/>
              <a:gd name="T48" fmla="*/ 325 w 4666"/>
              <a:gd name="T49" fmla="*/ 603 h 887"/>
              <a:gd name="T50" fmla="*/ 0 w 4666"/>
              <a:gd name="T51" fmla="*/ 887 h 887"/>
              <a:gd name="T52" fmla="*/ 327 w 4666"/>
              <a:gd name="T53" fmla="*/ 887 h 887"/>
              <a:gd name="T54" fmla="*/ 567 w 4666"/>
              <a:gd name="T55" fmla="*/ 887 h 887"/>
              <a:gd name="T56" fmla="*/ 860 w 4666"/>
              <a:gd name="T57" fmla="*/ 887 h 887"/>
              <a:gd name="T58" fmla="*/ 1099 w 4666"/>
              <a:gd name="T59" fmla="*/ 887 h 887"/>
              <a:gd name="T60" fmla="*/ 1204 w 4666"/>
              <a:gd name="T61" fmla="*/ 887 h 887"/>
              <a:gd name="T62" fmla="*/ 1321 w 4666"/>
              <a:gd name="T63" fmla="*/ 887 h 887"/>
              <a:gd name="T64" fmla="*/ 1346 w 4666"/>
              <a:gd name="T65" fmla="*/ 887 h 887"/>
              <a:gd name="T66" fmla="*/ 1553 w 4666"/>
              <a:gd name="T67" fmla="*/ 887 h 887"/>
              <a:gd name="T68" fmla="*/ 1751 w 4666"/>
              <a:gd name="T69" fmla="*/ 887 h 887"/>
              <a:gd name="T70" fmla="*/ 1827 w 4666"/>
              <a:gd name="T71" fmla="*/ 887 h 887"/>
              <a:gd name="T72" fmla="*/ 2254 w 4666"/>
              <a:gd name="T73" fmla="*/ 887 h 887"/>
              <a:gd name="T74" fmla="*/ 2512 w 4666"/>
              <a:gd name="T75" fmla="*/ 887 h 887"/>
              <a:gd name="T76" fmla="*/ 2741 w 4666"/>
              <a:gd name="T77" fmla="*/ 887 h 887"/>
              <a:gd name="T78" fmla="*/ 2981 w 4666"/>
              <a:gd name="T79" fmla="*/ 887 h 887"/>
              <a:gd name="T80" fmla="*/ 3364 w 4666"/>
              <a:gd name="T81" fmla="*/ 887 h 887"/>
              <a:gd name="T82" fmla="*/ 3606 w 4666"/>
              <a:gd name="T83" fmla="*/ 887 h 887"/>
              <a:gd name="T84" fmla="*/ 3780 w 4666"/>
              <a:gd name="T85" fmla="*/ 887 h 887"/>
              <a:gd name="T86" fmla="*/ 4019 w 4666"/>
              <a:gd name="T87" fmla="*/ 887 h 887"/>
              <a:gd name="T88" fmla="*/ 4208 w 4666"/>
              <a:gd name="T89" fmla="*/ 887 h 887"/>
              <a:gd name="T90" fmla="*/ 4468 w 4666"/>
              <a:gd name="T91" fmla="*/ 887 h 887"/>
              <a:gd name="T92" fmla="*/ 4666 w 4666"/>
              <a:gd name="T93" fmla="*/ 722 h 8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666" h="887">
                <a:moveTo>
                  <a:pt x="4468" y="722"/>
                </a:moveTo>
                <a:lnTo>
                  <a:pt x="4468" y="394"/>
                </a:lnTo>
                <a:lnTo>
                  <a:pt x="4208" y="394"/>
                </a:lnTo>
                <a:lnTo>
                  <a:pt x="4208" y="497"/>
                </a:lnTo>
                <a:lnTo>
                  <a:pt x="4019" y="497"/>
                </a:lnTo>
                <a:lnTo>
                  <a:pt x="4019" y="257"/>
                </a:lnTo>
                <a:lnTo>
                  <a:pt x="3962" y="257"/>
                </a:lnTo>
                <a:lnTo>
                  <a:pt x="3962" y="180"/>
                </a:lnTo>
                <a:lnTo>
                  <a:pt x="3796" y="180"/>
                </a:lnTo>
                <a:lnTo>
                  <a:pt x="3796" y="257"/>
                </a:lnTo>
                <a:lnTo>
                  <a:pt x="3739" y="257"/>
                </a:lnTo>
                <a:lnTo>
                  <a:pt x="3739" y="320"/>
                </a:lnTo>
                <a:lnTo>
                  <a:pt x="3606" y="320"/>
                </a:lnTo>
                <a:lnTo>
                  <a:pt x="3606" y="109"/>
                </a:lnTo>
                <a:lnTo>
                  <a:pt x="3364" y="306"/>
                </a:lnTo>
                <a:lnTo>
                  <a:pt x="3364" y="0"/>
                </a:lnTo>
                <a:lnTo>
                  <a:pt x="2978" y="0"/>
                </a:lnTo>
                <a:lnTo>
                  <a:pt x="2978" y="257"/>
                </a:lnTo>
                <a:lnTo>
                  <a:pt x="2926" y="257"/>
                </a:lnTo>
                <a:lnTo>
                  <a:pt x="2926" y="180"/>
                </a:lnTo>
                <a:lnTo>
                  <a:pt x="2760" y="180"/>
                </a:lnTo>
                <a:lnTo>
                  <a:pt x="2760" y="257"/>
                </a:lnTo>
                <a:lnTo>
                  <a:pt x="2703" y="257"/>
                </a:lnTo>
                <a:lnTo>
                  <a:pt x="2703" y="497"/>
                </a:lnTo>
                <a:lnTo>
                  <a:pt x="2512" y="497"/>
                </a:lnTo>
                <a:lnTo>
                  <a:pt x="2512" y="394"/>
                </a:lnTo>
                <a:lnTo>
                  <a:pt x="2254" y="394"/>
                </a:lnTo>
                <a:lnTo>
                  <a:pt x="2254" y="320"/>
                </a:lnTo>
                <a:lnTo>
                  <a:pt x="1955" y="320"/>
                </a:lnTo>
                <a:lnTo>
                  <a:pt x="1955" y="91"/>
                </a:lnTo>
                <a:lnTo>
                  <a:pt x="1751" y="91"/>
                </a:lnTo>
                <a:lnTo>
                  <a:pt x="1751" y="465"/>
                </a:lnTo>
                <a:lnTo>
                  <a:pt x="1567" y="465"/>
                </a:lnTo>
                <a:lnTo>
                  <a:pt x="1567" y="394"/>
                </a:lnTo>
                <a:lnTo>
                  <a:pt x="1550" y="394"/>
                </a:lnTo>
                <a:lnTo>
                  <a:pt x="1325" y="394"/>
                </a:lnTo>
                <a:lnTo>
                  <a:pt x="1290" y="394"/>
                </a:lnTo>
                <a:lnTo>
                  <a:pt x="1290" y="497"/>
                </a:lnTo>
                <a:lnTo>
                  <a:pt x="1099" y="497"/>
                </a:lnTo>
                <a:lnTo>
                  <a:pt x="1099" y="428"/>
                </a:lnTo>
                <a:lnTo>
                  <a:pt x="1044" y="428"/>
                </a:lnTo>
                <a:lnTo>
                  <a:pt x="1044" y="351"/>
                </a:lnTo>
                <a:lnTo>
                  <a:pt x="876" y="351"/>
                </a:lnTo>
                <a:lnTo>
                  <a:pt x="876" y="428"/>
                </a:lnTo>
                <a:lnTo>
                  <a:pt x="821" y="428"/>
                </a:lnTo>
                <a:lnTo>
                  <a:pt x="821" y="634"/>
                </a:lnTo>
                <a:lnTo>
                  <a:pt x="567" y="634"/>
                </a:lnTo>
                <a:lnTo>
                  <a:pt x="567" y="465"/>
                </a:lnTo>
                <a:lnTo>
                  <a:pt x="325" y="465"/>
                </a:lnTo>
                <a:lnTo>
                  <a:pt x="325" y="603"/>
                </a:lnTo>
                <a:lnTo>
                  <a:pt x="0" y="603"/>
                </a:lnTo>
                <a:lnTo>
                  <a:pt x="0" y="887"/>
                </a:lnTo>
                <a:lnTo>
                  <a:pt x="325" y="887"/>
                </a:lnTo>
                <a:lnTo>
                  <a:pt x="327" y="887"/>
                </a:lnTo>
                <a:lnTo>
                  <a:pt x="563" y="887"/>
                </a:lnTo>
                <a:lnTo>
                  <a:pt x="567" y="887"/>
                </a:lnTo>
                <a:lnTo>
                  <a:pt x="821" y="887"/>
                </a:lnTo>
                <a:lnTo>
                  <a:pt x="860" y="887"/>
                </a:lnTo>
                <a:lnTo>
                  <a:pt x="1061" y="887"/>
                </a:lnTo>
                <a:lnTo>
                  <a:pt x="1099" y="887"/>
                </a:lnTo>
                <a:lnTo>
                  <a:pt x="1104" y="887"/>
                </a:lnTo>
                <a:lnTo>
                  <a:pt x="1204" y="887"/>
                </a:lnTo>
                <a:lnTo>
                  <a:pt x="1290" y="887"/>
                </a:lnTo>
                <a:lnTo>
                  <a:pt x="1321" y="887"/>
                </a:lnTo>
                <a:lnTo>
                  <a:pt x="1325" y="887"/>
                </a:lnTo>
                <a:lnTo>
                  <a:pt x="1346" y="887"/>
                </a:lnTo>
                <a:lnTo>
                  <a:pt x="1550" y="887"/>
                </a:lnTo>
                <a:lnTo>
                  <a:pt x="1553" y="887"/>
                </a:lnTo>
                <a:lnTo>
                  <a:pt x="1567" y="887"/>
                </a:lnTo>
                <a:lnTo>
                  <a:pt x="1751" y="887"/>
                </a:lnTo>
                <a:lnTo>
                  <a:pt x="1795" y="887"/>
                </a:lnTo>
                <a:lnTo>
                  <a:pt x="1827" y="887"/>
                </a:lnTo>
                <a:lnTo>
                  <a:pt x="1955" y="887"/>
                </a:lnTo>
                <a:lnTo>
                  <a:pt x="2254" y="887"/>
                </a:lnTo>
                <a:lnTo>
                  <a:pt x="2483" y="887"/>
                </a:lnTo>
                <a:lnTo>
                  <a:pt x="2512" y="887"/>
                </a:lnTo>
                <a:lnTo>
                  <a:pt x="2703" y="887"/>
                </a:lnTo>
                <a:lnTo>
                  <a:pt x="2741" y="887"/>
                </a:lnTo>
                <a:lnTo>
                  <a:pt x="2978" y="887"/>
                </a:lnTo>
                <a:lnTo>
                  <a:pt x="2981" y="887"/>
                </a:lnTo>
                <a:lnTo>
                  <a:pt x="3356" y="887"/>
                </a:lnTo>
                <a:lnTo>
                  <a:pt x="3364" y="887"/>
                </a:lnTo>
                <a:lnTo>
                  <a:pt x="3481" y="887"/>
                </a:lnTo>
                <a:lnTo>
                  <a:pt x="3606" y="887"/>
                </a:lnTo>
                <a:lnTo>
                  <a:pt x="3739" y="887"/>
                </a:lnTo>
                <a:lnTo>
                  <a:pt x="3780" y="887"/>
                </a:lnTo>
                <a:lnTo>
                  <a:pt x="3980" y="887"/>
                </a:lnTo>
                <a:lnTo>
                  <a:pt x="4019" y="887"/>
                </a:lnTo>
                <a:lnTo>
                  <a:pt x="4124" y="887"/>
                </a:lnTo>
                <a:lnTo>
                  <a:pt x="4208" y="887"/>
                </a:lnTo>
                <a:lnTo>
                  <a:pt x="4239" y="887"/>
                </a:lnTo>
                <a:lnTo>
                  <a:pt x="4468" y="887"/>
                </a:lnTo>
                <a:lnTo>
                  <a:pt x="4666" y="887"/>
                </a:lnTo>
                <a:lnTo>
                  <a:pt x="4666" y="722"/>
                </a:lnTo>
                <a:lnTo>
                  <a:pt x="4468" y="722"/>
                </a:lnTo>
                <a:close/>
              </a:path>
            </a:pathLst>
          </a:custGeom>
          <a:solidFill>
            <a:srgbClr val="00188F">
              <a:lumMod val="50000"/>
            </a:srgbClr>
          </a:solidFill>
          <a:ln>
            <a:noFill/>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14" name="Rectangle 13">
            <a:extLst>
              <a:ext uri="{FF2B5EF4-FFF2-40B4-BE49-F238E27FC236}">
                <a16:creationId xmlns:a16="http://schemas.microsoft.com/office/drawing/2014/main" id="{7CAC56D8-7E55-4F0C-8E9D-9362AAA1BE8A}"/>
              </a:ext>
            </a:extLst>
          </p:cNvPr>
          <p:cNvSpPr/>
          <p:nvPr userDrawn="1"/>
        </p:nvSpPr>
        <p:spPr>
          <a:xfrm>
            <a:off x="6201280" y="465307"/>
            <a:ext cx="6055449" cy="1448473"/>
          </a:xfrm>
          <a:prstGeom prst="rect">
            <a:avLst/>
          </a:prstGeom>
        </p:spPr>
        <p:txBody>
          <a:bodyPr wrap="square">
            <a:spAutoFit/>
          </a:bodyPr>
          <a:lstStyle/>
          <a:p>
            <a:pPr>
              <a:lnSpc>
                <a:spcPct val="90000"/>
              </a:lnSpc>
            </a:pPr>
            <a:r>
              <a:rPr lang="en-US" sz="4896" b="1" kern="1200" cap="none" spc="-100" baseline="0">
                <a:ln w="3175">
                  <a:noFill/>
                </a:ln>
                <a:solidFill>
                  <a:schemeClr val="tx1"/>
                </a:solidFill>
                <a:effectLst/>
                <a:latin typeface="Segoe UI" panose="020B0502040204020203" pitchFamily="34" charset="0"/>
                <a:ea typeface="+mn-ea"/>
                <a:cs typeface="Segoe UI" panose="020B0502040204020203" pitchFamily="34" charset="0"/>
              </a:rPr>
              <a:t>Intelligent Cloud Architect Boot Camp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74701" y="4560393"/>
            <a:ext cx="12305844" cy="2272596"/>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grpSp>
        <p:nvGrpSpPr>
          <p:cNvPr id="16" name="Group 15">
            <a:extLst>
              <a:ext uri="{FF2B5EF4-FFF2-40B4-BE49-F238E27FC236}">
                <a16:creationId xmlns:a16="http://schemas.microsoft.com/office/drawing/2014/main" id="{E4A0A9EA-1D72-4B03-B077-A762734DCADB}"/>
              </a:ext>
            </a:extLst>
          </p:cNvPr>
          <p:cNvGrpSpPr/>
          <p:nvPr userDrawn="1"/>
        </p:nvGrpSpPr>
        <p:grpSpPr>
          <a:xfrm>
            <a:off x="8367762" y="2984215"/>
            <a:ext cx="2408922" cy="2130657"/>
            <a:chOff x="8219218" y="1658816"/>
            <a:chExt cx="3816414" cy="3146214"/>
          </a:xfrm>
        </p:grpSpPr>
        <p:sp>
          <p:nvSpPr>
            <p:cNvPr id="17" name="Rectangle 117">
              <a:extLst>
                <a:ext uri="{FF2B5EF4-FFF2-40B4-BE49-F238E27FC236}">
                  <a16:creationId xmlns:a16="http://schemas.microsoft.com/office/drawing/2014/main" id="{152D6DEB-F313-4840-9689-F5E120073005}"/>
                </a:ext>
              </a:extLst>
            </p:cNvPr>
            <p:cNvSpPr>
              <a:spLocks noChangeArrowheads="1"/>
            </p:cNvSpPr>
            <p:nvPr userDrawn="1"/>
          </p:nvSpPr>
          <p:spPr bwMode="auto">
            <a:xfrm>
              <a:off x="11474472" y="2182741"/>
              <a:ext cx="2660" cy="266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18" name="Freeform 118">
              <a:extLst>
                <a:ext uri="{FF2B5EF4-FFF2-40B4-BE49-F238E27FC236}">
                  <a16:creationId xmlns:a16="http://schemas.microsoft.com/office/drawing/2014/main" id="{47EE5AC8-4E33-401B-A686-655AC85D8F06}"/>
                </a:ext>
              </a:extLst>
            </p:cNvPr>
            <p:cNvSpPr>
              <a:spLocks/>
            </p:cNvSpPr>
            <p:nvPr userDrawn="1"/>
          </p:nvSpPr>
          <p:spPr bwMode="auto">
            <a:xfrm>
              <a:off x="8860164" y="2653477"/>
              <a:ext cx="2287188" cy="2029215"/>
            </a:xfrm>
            <a:custGeom>
              <a:avLst/>
              <a:gdLst>
                <a:gd name="T0" fmla="*/ 162 w 590"/>
                <a:gd name="T1" fmla="*/ 526 h 526"/>
                <a:gd name="T2" fmla="*/ 0 w 590"/>
                <a:gd name="T3" fmla="*/ 526 h 526"/>
                <a:gd name="T4" fmla="*/ 0 w 590"/>
                <a:gd name="T5" fmla="*/ 514 h 526"/>
                <a:gd name="T6" fmla="*/ 162 w 590"/>
                <a:gd name="T7" fmla="*/ 514 h 526"/>
                <a:gd name="T8" fmla="*/ 241 w 590"/>
                <a:gd name="T9" fmla="*/ 434 h 526"/>
                <a:gd name="T10" fmla="*/ 241 w 590"/>
                <a:gd name="T11" fmla="*/ 283 h 526"/>
                <a:gd name="T12" fmla="*/ 333 w 590"/>
                <a:gd name="T13" fmla="*/ 192 h 526"/>
                <a:gd name="T14" fmla="*/ 499 w 590"/>
                <a:gd name="T15" fmla="*/ 192 h 526"/>
                <a:gd name="T16" fmla="*/ 578 w 590"/>
                <a:gd name="T17" fmla="*/ 112 h 526"/>
                <a:gd name="T18" fmla="*/ 578 w 590"/>
                <a:gd name="T19" fmla="*/ 0 h 526"/>
                <a:gd name="T20" fmla="*/ 590 w 590"/>
                <a:gd name="T21" fmla="*/ 0 h 526"/>
                <a:gd name="T22" fmla="*/ 590 w 590"/>
                <a:gd name="T23" fmla="*/ 112 h 526"/>
                <a:gd name="T24" fmla="*/ 499 w 590"/>
                <a:gd name="T25" fmla="*/ 204 h 526"/>
                <a:gd name="T26" fmla="*/ 333 w 590"/>
                <a:gd name="T27" fmla="*/ 204 h 526"/>
                <a:gd name="T28" fmla="*/ 253 w 590"/>
                <a:gd name="T29" fmla="*/ 283 h 526"/>
                <a:gd name="T30" fmla="*/ 253 w 590"/>
                <a:gd name="T31" fmla="*/ 434 h 526"/>
                <a:gd name="T32" fmla="*/ 162 w 590"/>
                <a:gd name="T33" fmla="*/ 526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90" h="526">
                  <a:moveTo>
                    <a:pt x="162" y="526"/>
                  </a:moveTo>
                  <a:cubicBezTo>
                    <a:pt x="0" y="526"/>
                    <a:pt x="0" y="526"/>
                    <a:pt x="0" y="526"/>
                  </a:cubicBezTo>
                  <a:cubicBezTo>
                    <a:pt x="0" y="514"/>
                    <a:pt x="0" y="514"/>
                    <a:pt x="0" y="514"/>
                  </a:cubicBezTo>
                  <a:cubicBezTo>
                    <a:pt x="162" y="514"/>
                    <a:pt x="162" y="514"/>
                    <a:pt x="162" y="514"/>
                  </a:cubicBezTo>
                  <a:cubicBezTo>
                    <a:pt x="206" y="514"/>
                    <a:pt x="241" y="478"/>
                    <a:pt x="241" y="434"/>
                  </a:cubicBezTo>
                  <a:cubicBezTo>
                    <a:pt x="241" y="283"/>
                    <a:pt x="241" y="283"/>
                    <a:pt x="241" y="283"/>
                  </a:cubicBezTo>
                  <a:cubicBezTo>
                    <a:pt x="241" y="233"/>
                    <a:pt x="282" y="192"/>
                    <a:pt x="333" y="192"/>
                  </a:cubicBezTo>
                  <a:cubicBezTo>
                    <a:pt x="499" y="192"/>
                    <a:pt x="499" y="192"/>
                    <a:pt x="499" y="192"/>
                  </a:cubicBezTo>
                  <a:cubicBezTo>
                    <a:pt x="542" y="192"/>
                    <a:pt x="578" y="156"/>
                    <a:pt x="578" y="112"/>
                  </a:cubicBezTo>
                  <a:cubicBezTo>
                    <a:pt x="578" y="0"/>
                    <a:pt x="578" y="0"/>
                    <a:pt x="578" y="0"/>
                  </a:cubicBezTo>
                  <a:cubicBezTo>
                    <a:pt x="590" y="0"/>
                    <a:pt x="590" y="0"/>
                    <a:pt x="590" y="0"/>
                  </a:cubicBezTo>
                  <a:cubicBezTo>
                    <a:pt x="590" y="112"/>
                    <a:pt x="590" y="112"/>
                    <a:pt x="590" y="112"/>
                  </a:cubicBezTo>
                  <a:cubicBezTo>
                    <a:pt x="590" y="163"/>
                    <a:pt x="549" y="204"/>
                    <a:pt x="499" y="204"/>
                  </a:cubicBezTo>
                  <a:cubicBezTo>
                    <a:pt x="333" y="204"/>
                    <a:pt x="333" y="204"/>
                    <a:pt x="333" y="204"/>
                  </a:cubicBezTo>
                  <a:cubicBezTo>
                    <a:pt x="289" y="204"/>
                    <a:pt x="253" y="239"/>
                    <a:pt x="253" y="283"/>
                  </a:cubicBezTo>
                  <a:cubicBezTo>
                    <a:pt x="253" y="434"/>
                    <a:pt x="253" y="434"/>
                    <a:pt x="253" y="434"/>
                  </a:cubicBezTo>
                  <a:cubicBezTo>
                    <a:pt x="253" y="485"/>
                    <a:pt x="212" y="526"/>
                    <a:pt x="162" y="5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19" name="Freeform 119">
              <a:extLst>
                <a:ext uri="{FF2B5EF4-FFF2-40B4-BE49-F238E27FC236}">
                  <a16:creationId xmlns:a16="http://schemas.microsoft.com/office/drawing/2014/main" id="{FA277C21-003B-4A3A-8D1B-1FE9E3B81F4A}"/>
                </a:ext>
              </a:extLst>
            </p:cNvPr>
            <p:cNvSpPr>
              <a:spLocks/>
            </p:cNvSpPr>
            <p:nvPr userDrawn="1"/>
          </p:nvSpPr>
          <p:spPr bwMode="auto">
            <a:xfrm>
              <a:off x="10213859" y="1658816"/>
              <a:ext cx="1821773" cy="1021256"/>
            </a:xfrm>
            <a:custGeom>
              <a:avLst/>
              <a:gdLst>
                <a:gd name="T0" fmla="*/ 194 w 470"/>
                <a:gd name="T1" fmla="*/ 52 h 265"/>
                <a:gd name="T2" fmla="*/ 283 w 470"/>
                <a:gd name="T3" fmla="*/ 0 h 265"/>
                <a:gd name="T4" fmla="*/ 386 w 470"/>
                <a:gd name="T5" fmla="*/ 101 h 265"/>
                <a:gd name="T6" fmla="*/ 387 w 470"/>
                <a:gd name="T7" fmla="*/ 101 h 265"/>
                <a:gd name="T8" fmla="*/ 470 w 470"/>
                <a:gd name="T9" fmla="*/ 183 h 265"/>
                <a:gd name="T10" fmla="*/ 387 w 470"/>
                <a:gd name="T11" fmla="*/ 265 h 265"/>
                <a:gd name="T12" fmla="*/ 66 w 470"/>
                <a:gd name="T13" fmla="*/ 265 h 265"/>
                <a:gd name="T14" fmla="*/ 0 w 470"/>
                <a:gd name="T15" fmla="*/ 200 h 265"/>
                <a:gd name="T16" fmla="*/ 64 w 470"/>
                <a:gd name="T17" fmla="*/ 134 h 265"/>
                <a:gd name="T18" fmla="*/ 63 w 470"/>
                <a:gd name="T19" fmla="*/ 118 h 265"/>
                <a:gd name="T20" fmla="*/ 145 w 470"/>
                <a:gd name="T21" fmla="*/ 35 h 265"/>
                <a:gd name="T22" fmla="*/ 194 w 470"/>
                <a:gd name="T23" fmla="*/ 5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0" h="265">
                  <a:moveTo>
                    <a:pt x="194" y="52"/>
                  </a:moveTo>
                  <a:cubicBezTo>
                    <a:pt x="212" y="21"/>
                    <a:pt x="245" y="0"/>
                    <a:pt x="283" y="0"/>
                  </a:cubicBezTo>
                  <a:cubicBezTo>
                    <a:pt x="340" y="0"/>
                    <a:pt x="385" y="45"/>
                    <a:pt x="386" y="101"/>
                  </a:cubicBezTo>
                  <a:cubicBezTo>
                    <a:pt x="387" y="101"/>
                    <a:pt x="387" y="101"/>
                    <a:pt x="387" y="101"/>
                  </a:cubicBezTo>
                  <a:cubicBezTo>
                    <a:pt x="433" y="101"/>
                    <a:pt x="470" y="138"/>
                    <a:pt x="470" y="183"/>
                  </a:cubicBezTo>
                  <a:cubicBezTo>
                    <a:pt x="470" y="229"/>
                    <a:pt x="433" y="265"/>
                    <a:pt x="387" y="265"/>
                  </a:cubicBezTo>
                  <a:cubicBezTo>
                    <a:pt x="66" y="265"/>
                    <a:pt x="66" y="265"/>
                    <a:pt x="66" y="265"/>
                  </a:cubicBezTo>
                  <a:cubicBezTo>
                    <a:pt x="30" y="265"/>
                    <a:pt x="0" y="236"/>
                    <a:pt x="0" y="200"/>
                  </a:cubicBezTo>
                  <a:cubicBezTo>
                    <a:pt x="0" y="164"/>
                    <a:pt x="29" y="135"/>
                    <a:pt x="64" y="134"/>
                  </a:cubicBezTo>
                  <a:cubicBezTo>
                    <a:pt x="63" y="129"/>
                    <a:pt x="63" y="123"/>
                    <a:pt x="63" y="118"/>
                  </a:cubicBezTo>
                  <a:cubicBezTo>
                    <a:pt x="63" y="72"/>
                    <a:pt x="99" y="35"/>
                    <a:pt x="145" y="35"/>
                  </a:cubicBezTo>
                  <a:cubicBezTo>
                    <a:pt x="163" y="35"/>
                    <a:pt x="180" y="41"/>
                    <a:pt x="194" y="5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0" name="Freeform 120">
              <a:extLst>
                <a:ext uri="{FF2B5EF4-FFF2-40B4-BE49-F238E27FC236}">
                  <a16:creationId xmlns:a16="http://schemas.microsoft.com/office/drawing/2014/main" id="{30DBB117-27A2-40E1-B084-487DC0D15B7C}"/>
                </a:ext>
              </a:extLst>
            </p:cNvPr>
            <p:cNvSpPr>
              <a:spLocks/>
            </p:cNvSpPr>
            <p:nvPr userDrawn="1"/>
          </p:nvSpPr>
          <p:spPr bwMode="auto">
            <a:xfrm>
              <a:off x="10277688" y="2076360"/>
              <a:ext cx="1757944" cy="603712"/>
            </a:xfrm>
            <a:custGeom>
              <a:avLst/>
              <a:gdLst>
                <a:gd name="T0" fmla="*/ 405 w 454"/>
                <a:gd name="T1" fmla="*/ 0 h 157"/>
                <a:gd name="T2" fmla="*/ 428 w 454"/>
                <a:gd name="T3" fmla="*/ 57 h 157"/>
                <a:gd name="T4" fmla="*/ 346 w 454"/>
                <a:gd name="T5" fmla="*/ 139 h 157"/>
                <a:gd name="T6" fmla="*/ 24 w 454"/>
                <a:gd name="T7" fmla="*/ 139 h 157"/>
                <a:gd name="T8" fmla="*/ 0 w 454"/>
                <a:gd name="T9" fmla="*/ 135 h 157"/>
                <a:gd name="T10" fmla="*/ 50 w 454"/>
                <a:gd name="T11" fmla="*/ 157 h 157"/>
                <a:gd name="T12" fmla="*/ 371 w 454"/>
                <a:gd name="T13" fmla="*/ 157 h 157"/>
                <a:gd name="T14" fmla="*/ 454 w 454"/>
                <a:gd name="T15" fmla="*/ 75 h 157"/>
                <a:gd name="T16" fmla="*/ 405 w 454"/>
                <a:gd name="T17"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4" h="157">
                  <a:moveTo>
                    <a:pt x="405" y="0"/>
                  </a:moveTo>
                  <a:cubicBezTo>
                    <a:pt x="420" y="15"/>
                    <a:pt x="428" y="35"/>
                    <a:pt x="428" y="57"/>
                  </a:cubicBezTo>
                  <a:cubicBezTo>
                    <a:pt x="428" y="102"/>
                    <a:pt x="391" y="139"/>
                    <a:pt x="346" y="139"/>
                  </a:cubicBezTo>
                  <a:cubicBezTo>
                    <a:pt x="24" y="139"/>
                    <a:pt x="24" y="139"/>
                    <a:pt x="24" y="139"/>
                  </a:cubicBezTo>
                  <a:cubicBezTo>
                    <a:pt x="16" y="139"/>
                    <a:pt x="8" y="138"/>
                    <a:pt x="0" y="135"/>
                  </a:cubicBezTo>
                  <a:cubicBezTo>
                    <a:pt x="12" y="149"/>
                    <a:pt x="30" y="157"/>
                    <a:pt x="50" y="157"/>
                  </a:cubicBezTo>
                  <a:cubicBezTo>
                    <a:pt x="371" y="157"/>
                    <a:pt x="371" y="157"/>
                    <a:pt x="371" y="157"/>
                  </a:cubicBezTo>
                  <a:cubicBezTo>
                    <a:pt x="417" y="157"/>
                    <a:pt x="454" y="121"/>
                    <a:pt x="454" y="75"/>
                  </a:cubicBezTo>
                  <a:cubicBezTo>
                    <a:pt x="454" y="42"/>
                    <a:pt x="434" y="13"/>
                    <a:pt x="405"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1" name="Freeform 121">
              <a:extLst>
                <a:ext uri="{FF2B5EF4-FFF2-40B4-BE49-F238E27FC236}">
                  <a16:creationId xmlns:a16="http://schemas.microsoft.com/office/drawing/2014/main" id="{A979BB99-0B05-4B6E-BF6C-40B84C979F6D}"/>
                </a:ext>
              </a:extLst>
            </p:cNvPr>
            <p:cNvSpPr>
              <a:spLocks/>
            </p:cNvSpPr>
            <p:nvPr userDrawn="1"/>
          </p:nvSpPr>
          <p:spPr bwMode="auto">
            <a:xfrm>
              <a:off x="8219218" y="4560352"/>
              <a:ext cx="119679" cy="196804"/>
            </a:xfrm>
            <a:custGeom>
              <a:avLst/>
              <a:gdLst>
                <a:gd name="T0" fmla="*/ 22 w 31"/>
                <a:gd name="T1" fmla="*/ 0 h 51"/>
                <a:gd name="T2" fmla="*/ 0 w 31"/>
                <a:gd name="T3" fmla="*/ 0 h 51"/>
                <a:gd name="T4" fmla="*/ 0 w 31"/>
                <a:gd name="T5" fmla="*/ 51 h 51"/>
                <a:gd name="T6" fmla="*/ 22 w 31"/>
                <a:gd name="T7" fmla="*/ 51 h 51"/>
                <a:gd name="T8" fmla="*/ 31 w 31"/>
                <a:gd name="T9" fmla="*/ 43 h 51"/>
                <a:gd name="T10" fmla="*/ 31 w 31"/>
                <a:gd name="T11" fmla="*/ 9 h 51"/>
                <a:gd name="T12" fmla="*/ 22 w 31"/>
                <a:gd name="T13" fmla="*/ 0 h 51"/>
              </a:gdLst>
              <a:ahLst/>
              <a:cxnLst>
                <a:cxn ang="0">
                  <a:pos x="T0" y="T1"/>
                </a:cxn>
                <a:cxn ang="0">
                  <a:pos x="T2" y="T3"/>
                </a:cxn>
                <a:cxn ang="0">
                  <a:pos x="T4" y="T5"/>
                </a:cxn>
                <a:cxn ang="0">
                  <a:pos x="T6" y="T7"/>
                </a:cxn>
                <a:cxn ang="0">
                  <a:pos x="T8" y="T9"/>
                </a:cxn>
                <a:cxn ang="0">
                  <a:pos x="T10" y="T11"/>
                </a:cxn>
                <a:cxn ang="0">
                  <a:pos x="T12" y="T13"/>
                </a:cxn>
              </a:cxnLst>
              <a:rect l="0" t="0" r="r" b="b"/>
              <a:pathLst>
                <a:path w="31" h="51">
                  <a:moveTo>
                    <a:pt x="22" y="0"/>
                  </a:moveTo>
                  <a:cubicBezTo>
                    <a:pt x="0" y="0"/>
                    <a:pt x="0" y="0"/>
                    <a:pt x="0" y="0"/>
                  </a:cubicBezTo>
                  <a:cubicBezTo>
                    <a:pt x="0" y="51"/>
                    <a:pt x="0" y="51"/>
                    <a:pt x="0" y="51"/>
                  </a:cubicBezTo>
                  <a:cubicBezTo>
                    <a:pt x="22" y="51"/>
                    <a:pt x="22" y="51"/>
                    <a:pt x="22" y="51"/>
                  </a:cubicBezTo>
                  <a:cubicBezTo>
                    <a:pt x="27" y="51"/>
                    <a:pt x="31" y="48"/>
                    <a:pt x="31" y="43"/>
                  </a:cubicBezTo>
                  <a:cubicBezTo>
                    <a:pt x="31" y="9"/>
                    <a:pt x="31" y="9"/>
                    <a:pt x="31" y="9"/>
                  </a:cubicBezTo>
                  <a:cubicBezTo>
                    <a:pt x="31" y="4"/>
                    <a:pt x="27" y="0"/>
                    <a:pt x="2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2" name="Freeform 122">
              <a:extLst>
                <a:ext uri="{FF2B5EF4-FFF2-40B4-BE49-F238E27FC236}">
                  <a16:creationId xmlns:a16="http://schemas.microsoft.com/office/drawing/2014/main" id="{5CBBC5E3-D11E-4195-A716-BA2A2BB03558}"/>
                </a:ext>
              </a:extLst>
            </p:cNvPr>
            <p:cNvSpPr>
              <a:spLocks/>
            </p:cNvSpPr>
            <p:nvPr userDrawn="1"/>
          </p:nvSpPr>
          <p:spPr bwMode="auto">
            <a:xfrm>
              <a:off x="8860164" y="4597585"/>
              <a:ext cx="101062" cy="119679"/>
            </a:xfrm>
            <a:custGeom>
              <a:avLst/>
              <a:gdLst>
                <a:gd name="T0" fmla="*/ 11 w 26"/>
                <a:gd name="T1" fmla="*/ 31 h 31"/>
                <a:gd name="T2" fmla="*/ 26 w 26"/>
                <a:gd name="T3" fmla="*/ 16 h 31"/>
                <a:gd name="T4" fmla="*/ 11 w 26"/>
                <a:gd name="T5" fmla="*/ 0 h 31"/>
                <a:gd name="T6" fmla="*/ 0 w 26"/>
                <a:gd name="T7" fmla="*/ 0 h 31"/>
                <a:gd name="T8" fmla="*/ 0 w 26"/>
                <a:gd name="T9" fmla="*/ 31 h 31"/>
                <a:gd name="T10" fmla="*/ 11 w 26"/>
                <a:gd name="T11" fmla="*/ 31 h 31"/>
              </a:gdLst>
              <a:ahLst/>
              <a:cxnLst>
                <a:cxn ang="0">
                  <a:pos x="T0" y="T1"/>
                </a:cxn>
                <a:cxn ang="0">
                  <a:pos x="T2" y="T3"/>
                </a:cxn>
                <a:cxn ang="0">
                  <a:pos x="T4" y="T5"/>
                </a:cxn>
                <a:cxn ang="0">
                  <a:pos x="T6" y="T7"/>
                </a:cxn>
                <a:cxn ang="0">
                  <a:pos x="T8" y="T9"/>
                </a:cxn>
                <a:cxn ang="0">
                  <a:pos x="T10" y="T11"/>
                </a:cxn>
              </a:cxnLst>
              <a:rect l="0" t="0" r="r" b="b"/>
              <a:pathLst>
                <a:path w="26" h="31">
                  <a:moveTo>
                    <a:pt x="11" y="31"/>
                  </a:moveTo>
                  <a:cubicBezTo>
                    <a:pt x="19" y="31"/>
                    <a:pt x="26" y="24"/>
                    <a:pt x="26" y="16"/>
                  </a:cubicBezTo>
                  <a:cubicBezTo>
                    <a:pt x="26" y="7"/>
                    <a:pt x="19" y="0"/>
                    <a:pt x="11" y="0"/>
                  </a:cubicBezTo>
                  <a:cubicBezTo>
                    <a:pt x="0" y="0"/>
                    <a:pt x="0" y="0"/>
                    <a:pt x="0" y="0"/>
                  </a:cubicBezTo>
                  <a:cubicBezTo>
                    <a:pt x="0" y="31"/>
                    <a:pt x="0" y="31"/>
                    <a:pt x="0" y="31"/>
                  </a:cubicBezTo>
                  <a:lnTo>
                    <a:pt x="11" y="31"/>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3" name="Freeform 123">
              <a:extLst>
                <a:ext uri="{FF2B5EF4-FFF2-40B4-BE49-F238E27FC236}">
                  <a16:creationId xmlns:a16="http://schemas.microsoft.com/office/drawing/2014/main" id="{662702DC-698E-454A-8ED3-DE28379639FF}"/>
                </a:ext>
              </a:extLst>
            </p:cNvPr>
            <p:cNvSpPr>
              <a:spLocks/>
            </p:cNvSpPr>
            <p:nvPr userDrawn="1"/>
          </p:nvSpPr>
          <p:spPr bwMode="auto">
            <a:xfrm>
              <a:off x="8267090" y="4509822"/>
              <a:ext cx="598393" cy="295208"/>
            </a:xfrm>
            <a:custGeom>
              <a:avLst/>
              <a:gdLst>
                <a:gd name="T0" fmla="*/ 154 w 154"/>
                <a:gd name="T1" fmla="*/ 23 h 77"/>
                <a:gd name="T2" fmla="*/ 121 w 154"/>
                <a:gd name="T3" fmla="*/ 4 h 77"/>
                <a:gd name="T4" fmla="*/ 105 w 154"/>
                <a:gd name="T5" fmla="*/ 0 h 77"/>
                <a:gd name="T6" fmla="*/ 8 w 154"/>
                <a:gd name="T7" fmla="*/ 0 h 77"/>
                <a:gd name="T8" fmla="*/ 0 w 154"/>
                <a:gd name="T9" fmla="*/ 9 h 77"/>
                <a:gd name="T10" fmla="*/ 0 w 154"/>
                <a:gd name="T11" fmla="*/ 68 h 77"/>
                <a:gd name="T12" fmla="*/ 8 w 154"/>
                <a:gd name="T13" fmla="*/ 77 h 77"/>
                <a:gd name="T14" fmla="*/ 105 w 154"/>
                <a:gd name="T15" fmla="*/ 77 h 77"/>
                <a:gd name="T16" fmla="*/ 121 w 154"/>
                <a:gd name="T17" fmla="*/ 73 h 77"/>
                <a:gd name="T18" fmla="*/ 154 w 154"/>
                <a:gd name="T19" fmla="*/ 54 h 77"/>
                <a:gd name="T20" fmla="*/ 154 w 154"/>
                <a:gd name="T21" fmla="*/ 23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4" h="77">
                  <a:moveTo>
                    <a:pt x="154" y="23"/>
                  </a:moveTo>
                  <a:cubicBezTo>
                    <a:pt x="121" y="4"/>
                    <a:pt x="121" y="4"/>
                    <a:pt x="121" y="4"/>
                  </a:cubicBezTo>
                  <a:cubicBezTo>
                    <a:pt x="117" y="2"/>
                    <a:pt x="110" y="0"/>
                    <a:pt x="105" y="0"/>
                  </a:cubicBezTo>
                  <a:cubicBezTo>
                    <a:pt x="8" y="0"/>
                    <a:pt x="8" y="0"/>
                    <a:pt x="8" y="0"/>
                  </a:cubicBezTo>
                  <a:cubicBezTo>
                    <a:pt x="4" y="0"/>
                    <a:pt x="0" y="4"/>
                    <a:pt x="0" y="9"/>
                  </a:cubicBezTo>
                  <a:cubicBezTo>
                    <a:pt x="0" y="68"/>
                    <a:pt x="0" y="68"/>
                    <a:pt x="0" y="68"/>
                  </a:cubicBezTo>
                  <a:cubicBezTo>
                    <a:pt x="0" y="73"/>
                    <a:pt x="4" y="77"/>
                    <a:pt x="8" y="77"/>
                  </a:cubicBezTo>
                  <a:cubicBezTo>
                    <a:pt x="105" y="77"/>
                    <a:pt x="105" y="77"/>
                    <a:pt x="105" y="77"/>
                  </a:cubicBezTo>
                  <a:cubicBezTo>
                    <a:pt x="110" y="77"/>
                    <a:pt x="117" y="75"/>
                    <a:pt x="121" y="73"/>
                  </a:cubicBezTo>
                  <a:cubicBezTo>
                    <a:pt x="154" y="54"/>
                    <a:pt x="154" y="54"/>
                    <a:pt x="154" y="54"/>
                  </a:cubicBezTo>
                  <a:lnTo>
                    <a:pt x="154" y="23"/>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4" name="Freeform 124">
              <a:extLst>
                <a:ext uri="{FF2B5EF4-FFF2-40B4-BE49-F238E27FC236}">
                  <a16:creationId xmlns:a16="http://schemas.microsoft.com/office/drawing/2014/main" id="{2F26795F-DD2F-495C-B65F-D1743C314C12}"/>
                </a:ext>
              </a:extLst>
            </p:cNvPr>
            <p:cNvSpPr>
              <a:spLocks/>
            </p:cNvSpPr>
            <p:nvPr userDrawn="1"/>
          </p:nvSpPr>
          <p:spPr bwMode="auto">
            <a:xfrm>
              <a:off x="8267090" y="4512480"/>
              <a:ext cx="598393" cy="292547"/>
            </a:xfrm>
            <a:custGeom>
              <a:avLst/>
              <a:gdLst>
                <a:gd name="T0" fmla="*/ 5 w 154"/>
                <a:gd name="T1" fmla="*/ 0 h 76"/>
                <a:gd name="T2" fmla="*/ 5 w 154"/>
                <a:gd name="T3" fmla="*/ 59 h 76"/>
                <a:gd name="T4" fmla="*/ 13 w 154"/>
                <a:gd name="T5" fmla="*/ 67 h 76"/>
                <a:gd name="T6" fmla="*/ 110 w 154"/>
                <a:gd name="T7" fmla="*/ 67 h 76"/>
                <a:gd name="T8" fmla="*/ 126 w 154"/>
                <a:gd name="T9" fmla="*/ 64 h 76"/>
                <a:gd name="T10" fmla="*/ 154 w 154"/>
                <a:gd name="T11" fmla="*/ 47 h 76"/>
                <a:gd name="T12" fmla="*/ 154 w 154"/>
                <a:gd name="T13" fmla="*/ 53 h 76"/>
                <a:gd name="T14" fmla="*/ 121 w 154"/>
                <a:gd name="T15" fmla="*/ 72 h 76"/>
                <a:gd name="T16" fmla="*/ 105 w 154"/>
                <a:gd name="T17" fmla="*/ 76 h 76"/>
                <a:gd name="T18" fmla="*/ 8 w 154"/>
                <a:gd name="T19" fmla="*/ 76 h 76"/>
                <a:gd name="T20" fmla="*/ 0 w 154"/>
                <a:gd name="T21" fmla="*/ 67 h 76"/>
                <a:gd name="T22" fmla="*/ 0 w 154"/>
                <a:gd name="T23" fmla="*/ 8 h 76"/>
                <a:gd name="T24" fmla="*/ 5 w 154"/>
                <a:gd name="T25"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4" h="76">
                  <a:moveTo>
                    <a:pt x="5" y="0"/>
                  </a:moveTo>
                  <a:cubicBezTo>
                    <a:pt x="5" y="59"/>
                    <a:pt x="5" y="59"/>
                    <a:pt x="5" y="59"/>
                  </a:cubicBezTo>
                  <a:cubicBezTo>
                    <a:pt x="5" y="64"/>
                    <a:pt x="9" y="67"/>
                    <a:pt x="13" y="67"/>
                  </a:cubicBezTo>
                  <a:cubicBezTo>
                    <a:pt x="110" y="67"/>
                    <a:pt x="110" y="67"/>
                    <a:pt x="110" y="67"/>
                  </a:cubicBezTo>
                  <a:cubicBezTo>
                    <a:pt x="115" y="67"/>
                    <a:pt x="122" y="66"/>
                    <a:pt x="126" y="64"/>
                  </a:cubicBezTo>
                  <a:cubicBezTo>
                    <a:pt x="154" y="47"/>
                    <a:pt x="154" y="47"/>
                    <a:pt x="154" y="47"/>
                  </a:cubicBezTo>
                  <a:cubicBezTo>
                    <a:pt x="154" y="53"/>
                    <a:pt x="154" y="53"/>
                    <a:pt x="154" y="53"/>
                  </a:cubicBezTo>
                  <a:cubicBezTo>
                    <a:pt x="121" y="72"/>
                    <a:pt x="121" y="72"/>
                    <a:pt x="121" y="72"/>
                  </a:cubicBezTo>
                  <a:cubicBezTo>
                    <a:pt x="117" y="74"/>
                    <a:pt x="110" y="76"/>
                    <a:pt x="105" y="76"/>
                  </a:cubicBezTo>
                  <a:cubicBezTo>
                    <a:pt x="8" y="76"/>
                    <a:pt x="8" y="76"/>
                    <a:pt x="8" y="76"/>
                  </a:cubicBezTo>
                  <a:cubicBezTo>
                    <a:pt x="4" y="76"/>
                    <a:pt x="0" y="72"/>
                    <a:pt x="0" y="67"/>
                  </a:cubicBezTo>
                  <a:cubicBezTo>
                    <a:pt x="0" y="8"/>
                    <a:pt x="0" y="8"/>
                    <a:pt x="0" y="8"/>
                  </a:cubicBezTo>
                  <a:cubicBezTo>
                    <a:pt x="0" y="5"/>
                    <a:pt x="2" y="2"/>
                    <a:pt x="5" y="0"/>
                  </a:cubicBezTo>
                  <a:close/>
                </a:path>
              </a:pathLst>
            </a:custGeom>
            <a:solidFill>
              <a:srgbClr val="C86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5" name="Rectangle 125">
              <a:extLst>
                <a:ext uri="{FF2B5EF4-FFF2-40B4-BE49-F238E27FC236}">
                  <a16:creationId xmlns:a16="http://schemas.microsoft.com/office/drawing/2014/main" id="{0AFFE1CB-5B49-4478-9448-59BC06330D82}"/>
                </a:ext>
              </a:extLst>
            </p:cNvPr>
            <p:cNvSpPr>
              <a:spLocks noChangeArrowheads="1"/>
            </p:cNvSpPr>
            <p:nvPr userDrawn="1"/>
          </p:nvSpPr>
          <p:spPr bwMode="auto">
            <a:xfrm>
              <a:off x="8219218" y="4706626"/>
              <a:ext cx="47871" cy="5053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6" name="Freeform 126">
              <a:extLst>
                <a:ext uri="{FF2B5EF4-FFF2-40B4-BE49-F238E27FC236}">
                  <a16:creationId xmlns:a16="http://schemas.microsoft.com/office/drawing/2014/main" id="{90FEE50E-B757-4A7D-8439-3AD720E5759A}"/>
                </a:ext>
              </a:extLst>
            </p:cNvPr>
            <p:cNvSpPr>
              <a:spLocks/>
            </p:cNvSpPr>
            <p:nvPr userDrawn="1"/>
          </p:nvSpPr>
          <p:spPr bwMode="auto">
            <a:xfrm>
              <a:off x="8860164" y="4648117"/>
              <a:ext cx="101062" cy="69148"/>
            </a:xfrm>
            <a:custGeom>
              <a:avLst/>
              <a:gdLst>
                <a:gd name="T0" fmla="*/ 26 w 26"/>
                <a:gd name="T1" fmla="*/ 0 h 18"/>
                <a:gd name="T2" fmla="*/ 26 w 26"/>
                <a:gd name="T3" fmla="*/ 3 h 18"/>
                <a:gd name="T4" fmla="*/ 11 w 26"/>
                <a:gd name="T5" fmla="*/ 18 h 18"/>
                <a:gd name="T6" fmla="*/ 0 w 26"/>
                <a:gd name="T7" fmla="*/ 18 h 18"/>
                <a:gd name="T8" fmla="*/ 0 w 26"/>
                <a:gd name="T9" fmla="*/ 13 h 18"/>
                <a:gd name="T10" fmla="*/ 11 w 26"/>
                <a:gd name="T11" fmla="*/ 13 h 18"/>
                <a:gd name="T12" fmla="*/ 26 w 26"/>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26" h="18">
                  <a:moveTo>
                    <a:pt x="26" y="0"/>
                  </a:moveTo>
                  <a:cubicBezTo>
                    <a:pt x="26" y="1"/>
                    <a:pt x="26" y="2"/>
                    <a:pt x="26" y="3"/>
                  </a:cubicBezTo>
                  <a:cubicBezTo>
                    <a:pt x="26" y="11"/>
                    <a:pt x="19" y="18"/>
                    <a:pt x="11" y="18"/>
                  </a:cubicBezTo>
                  <a:cubicBezTo>
                    <a:pt x="0" y="18"/>
                    <a:pt x="0" y="18"/>
                    <a:pt x="0" y="18"/>
                  </a:cubicBezTo>
                  <a:cubicBezTo>
                    <a:pt x="0" y="13"/>
                    <a:pt x="0" y="13"/>
                    <a:pt x="0" y="13"/>
                  </a:cubicBezTo>
                  <a:cubicBezTo>
                    <a:pt x="11" y="13"/>
                    <a:pt x="11" y="13"/>
                    <a:pt x="11" y="13"/>
                  </a:cubicBezTo>
                  <a:cubicBezTo>
                    <a:pt x="19" y="13"/>
                    <a:pt x="25" y="7"/>
                    <a:pt x="26" y="0"/>
                  </a:cubicBez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grpSp>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399"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2" y="3955786"/>
            <a:ext cx="7315137" cy="1828007"/>
          </a:xfrm>
          <a:noFill/>
        </p:spPr>
        <p:txBody>
          <a:bodyPr lIns="164592" tIns="109728" rIns="164592"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14615234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74702" y="1211287"/>
            <a:ext cx="10058336" cy="2743176"/>
          </a:xfrm>
          <a:prstGeom prst="rect">
            <a:avLst/>
          </a:pr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198" spc="-100" baseline="0">
                <a:gradFill>
                  <a:gsLst>
                    <a:gs pos="5833">
                      <a:srgbClr val="FFFFFF"/>
                    </a:gs>
                    <a:gs pos="18000">
                      <a:srgbClr val="FFFFFF"/>
                    </a:gs>
                  </a:gsLst>
                  <a:lin ang="5400000" scaled="0"/>
                </a:gradFill>
              </a:defRPr>
            </a:lvl1pPr>
          </a:lstStyle>
          <a:p>
            <a:r>
              <a:rPr lang="en-US"/>
              <a:t>Video title</a:t>
            </a:r>
          </a:p>
        </p:txBody>
      </p:sp>
    </p:spTree>
    <p:extLst>
      <p:ext uri="{BB962C8B-B14F-4D97-AF65-F5344CB8AC3E}">
        <p14:creationId xmlns:p14="http://schemas.microsoft.com/office/powerpoint/2010/main" val="160943257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831975"/>
          </a:xfrm>
          <a:noFill/>
        </p:spPr>
        <p:txBody>
          <a:bodyPr tIns="91440" bIns="91440" anchor="t" anchorCtr="0"/>
          <a:lstStyle>
            <a:lvl1pPr>
              <a:defRPr sz="8799"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098164094"/>
      </p:ext>
    </p:extLst>
  </p:cSld>
  <p:clrMapOvr>
    <a:masterClrMapping/>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831975"/>
          </a:xfrm>
          <a:noFill/>
        </p:spPr>
        <p:txBody>
          <a:bodyPr tIns="91440" bIns="91440" anchor="t" anchorCtr="0"/>
          <a:lstStyle>
            <a:lvl1pPr>
              <a:defRPr sz="8799"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457640897"/>
      </p:ext>
    </p:extLst>
  </p:cSld>
  <p:clrMapOvr>
    <a:masterClrMapping/>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831975"/>
          </a:xfrm>
          <a:noFill/>
        </p:spPr>
        <p:txBody>
          <a:bodyPr tIns="91440" bIns="91440" anchor="t" anchorCtr="0"/>
          <a:lstStyle>
            <a:lvl1pPr>
              <a:defRPr sz="8799"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342159224"/>
      </p:ext>
    </p:extLst>
  </p:cSld>
  <p:clrMapOvr>
    <a:masterClrMapping/>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14172298"/>
      </p:ext>
    </p:extLst>
  </p:cSld>
  <p:clrMapOvr>
    <a:masterClrMapping/>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6995598"/>
      </p:ext>
    </p:extLst>
  </p:cSld>
  <p:clrMapOvr>
    <a:masterClrMapping/>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096222"/>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65041386"/>
      </p:ext>
    </p:extLst>
  </p:cSld>
  <p:clrMapOvr>
    <a:masterClrMapping/>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096222"/>
          </a:xfrm>
        </p:spPr>
        <p:txBody>
          <a:bodyPr>
            <a:spAutoFit/>
          </a:bodyPr>
          <a:lstStyle>
            <a:lvl1pPr>
              <a:defRPr>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20896390"/>
      </p:ext>
    </p:extLst>
  </p:cSld>
  <p:clrMapOvr>
    <a:masterClrMapping/>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49"/>
            <a:ext cx="5486399" cy="2468368"/>
          </a:xfrm>
        </p:spPr>
        <p:txBody>
          <a:bodyPr wrap="square">
            <a:spAutoFit/>
          </a:bodyPr>
          <a:lstStyle>
            <a:lvl1pPr marL="0" indent="0">
              <a:spcBef>
                <a:spcPts val="1224"/>
              </a:spcBef>
              <a:buClr>
                <a:schemeClr val="tx1"/>
              </a:buClr>
              <a:buFont typeface="Wingdings" pitchFamily="2" charset="2"/>
              <a:buNone/>
              <a:defRPr sz="3599">
                <a:gradFill>
                  <a:gsLst>
                    <a:gs pos="1250">
                      <a:schemeClr val="tx2"/>
                    </a:gs>
                    <a:gs pos="99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599">
                <a:gradFill>
                  <a:gsLst>
                    <a:gs pos="1250">
                      <a:schemeClr val="tx2"/>
                    </a:gs>
                    <a:gs pos="99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82240312"/>
      </p:ext>
    </p:extLst>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49"/>
            <a:ext cx="5486399" cy="2468368"/>
          </a:xfrm>
        </p:spPr>
        <p:txBody>
          <a:bodyPr wrap="square">
            <a:spAutoFit/>
          </a:bodyPr>
          <a:lstStyle>
            <a:lvl1pPr marL="0" indent="0">
              <a:spcBef>
                <a:spcPts val="1224"/>
              </a:spcBef>
              <a:buClr>
                <a:schemeClr val="tx1"/>
              </a:buClr>
              <a:buFont typeface="Wingdings" pitchFamily="2" charset="2"/>
              <a:buNone/>
              <a:defRPr sz="35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5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28313992"/>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399"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2" y="3955786"/>
            <a:ext cx="7315137" cy="1828007"/>
          </a:xfrm>
          <a:noFill/>
        </p:spPr>
        <p:txBody>
          <a:bodyPr lIns="164592" tIns="109728" rIns="164592"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417616134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50"/>
            <a:ext cx="5486399" cy="2536079"/>
          </a:xfrm>
        </p:spPr>
        <p:txBody>
          <a:bodyPr wrap="square">
            <a:spAutoFit/>
          </a:bodyPr>
          <a:lstStyle>
            <a:lvl1pPr marL="287282" indent="-287282">
              <a:spcBef>
                <a:spcPts val="1224"/>
              </a:spcBef>
              <a:buClr>
                <a:schemeClr val="tx1"/>
              </a:buClr>
              <a:buFont typeface="Arial" pitchFamily="34" charset="0"/>
              <a:buChar char="•"/>
              <a:defRPr sz="35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50"/>
            <a:ext cx="5486399" cy="2536079"/>
          </a:xfrm>
        </p:spPr>
        <p:txBody>
          <a:bodyPr wrap="square">
            <a:spAutoFit/>
          </a:bodyPr>
          <a:lstStyle>
            <a:lvl1pPr marL="287282" indent="-287282">
              <a:spcBef>
                <a:spcPts val="1224"/>
              </a:spcBef>
              <a:buClr>
                <a:schemeClr val="tx1"/>
              </a:buClr>
              <a:buFont typeface="Arial" pitchFamily="34" charset="0"/>
              <a:buChar char="•"/>
              <a:defRPr sz="35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45234623"/>
      </p:ext>
    </p:extLst>
  </p:cSld>
  <p:clrMapOvr>
    <a:masterClrMapping/>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50"/>
            <a:ext cx="5486399" cy="2536079"/>
          </a:xfrm>
        </p:spPr>
        <p:txBody>
          <a:bodyPr wrap="square">
            <a:spAutoFit/>
          </a:bodyPr>
          <a:lstStyle>
            <a:lvl1pPr marL="287282" indent="-287282">
              <a:spcBef>
                <a:spcPts val="1224"/>
              </a:spcBef>
              <a:buClr>
                <a:schemeClr val="tx2"/>
              </a:buClr>
              <a:buFont typeface="Arial" pitchFamily="34" charset="0"/>
              <a:buChar char="•"/>
              <a:defRPr sz="3599">
                <a:gradFill>
                  <a:gsLst>
                    <a:gs pos="1250">
                      <a:schemeClr val="tx2"/>
                    </a:gs>
                    <a:gs pos="99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50"/>
            <a:ext cx="5486399" cy="2536079"/>
          </a:xfrm>
        </p:spPr>
        <p:txBody>
          <a:bodyPr wrap="square">
            <a:spAutoFit/>
          </a:bodyPr>
          <a:lstStyle>
            <a:lvl1pPr marL="287282" indent="-287282">
              <a:spcBef>
                <a:spcPts val="1224"/>
              </a:spcBef>
              <a:buClr>
                <a:schemeClr val="tx2"/>
              </a:buClr>
              <a:buFont typeface="Arial" pitchFamily="34" charset="0"/>
              <a:buChar char="•"/>
              <a:defRPr sz="3599">
                <a:gradFill>
                  <a:gsLst>
                    <a:gs pos="1250">
                      <a:schemeClr val="tx2"/>
                    </a:gs>
                    <a:gs pos="99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68791953"/>
      </p:ext>
    </p:extLst>
  </p:cSld>
  <p:clrMapOvr>
    <a:masterClrMapping/>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88384285"/>
      </p:ext>
    </p:extLst>
  </p:cSld>
  <p:clrMapOvr>
    <a:masterClrMapping/>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01160451"/>
      </p:ext>
    </p:extLst>
  </p:cSld>
  <p:clrMapOvr>
    <a:masterClrMapping/>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98630628"/>
      </p:ext>
    </p:extLst>
  </p:cSld>
  <p:clrMapOvr>
    <a:masterClrMapping/>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48425577"/>
      </p:ext>
    </p:extLst>
  </p:cSld>
  <p:clrMapOvr>
    <a:masterClrMapping/>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78429763"/>
      </p:ext>
    </p:extLst>
  </p:cSld>
  <p:clrMapOvr>
    <a:masterClrMapping/>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1995931"/>
          </a:xfrm>
        </p:spPr>
        <p:txBody>
          <a:bodyPr/>
          <a:lstStyle>
            <a:lvl1pPr marL="0" indent="0">
              <a:buNone/>
              <a:defRPr sz="3299">
                <a:gradFill>
                  <a:gsLst>
                    <a:gs pos="1250">
                      <a:srgbClr val="000000"/>
                    </a:gs>
                    <a:gs pos="100000">
                      <a:srgbClr val="000000"/>
                    </a:gs>
                  </a:gsLst>
                  <a:lin ang="5400000" scaled="0"/>
                </a:gradFill>
                <a:latin typeface="Segoe UI" pitchFamily="34" charset="0"/>
                <a:cs typeface="Segoe UI" pitchFamily="34" charset="0"/>
              </a:defRPr>
            </a:lvl1pPr>
            <a:lvl2pPr marL="346487" indent="0">
              <a:buNone/>
              <a:defRPr>
                <a:gradFill>
                  <a:gsLst>
                    <a:gs pos="1250">
                      <a:srgbClr val="000000"/>
                    </a:gs>
                    <a:gs pos="100000">
                      <a:srgbClr val="000000"/>
                    </a:gs>
                  </a:gsLst>
                  <a:lin ang="5400000" scaled="0"/>
                </a:gradFill>
                <a:latin typeface="Segoe UI" pitchFamily="34" charset="0"/>
                <a:cs typeface="Segoe UI" pitchFamily="34" charset="0"/>
              </a:defRPr>
            </a:lvl2pPr>
            <a:lvl3pPr marL="584494" indent="0">
              <a:buNone/>
              <a:defRPr>
                <a:gradFill>
                  <a:gsLst>
                    <a:gs pos="1250">
                      <a:srgbClr val="000000"/>
                    </a:gs>
                    <a:gs pos="100000">
                      <a:srgbClr val="000000"/>
                    </a:gs>
                  </a:gsLst>
                  <a:lin ang="5400000" scaled="0"/>
                </a:gradFill>
                <a:latin typeface="Segoe UI" pitchFamily="34" charset="0"/>
                <a:cs typeface="Segoe UI" pitchFamily="34" charset="0"/>
              </a:defRPr>
            </a:lvl3pPr>
            <a:lvl4pPr marL="814406" indent="0">
              <a:buNone/>
              <a:defRPr>
                <a:gradFill>
                  <a:gsLst>
                    <a:gs pos="1250">
                      <a:srgbClr val="000000"/>
                    </a:gs>
                    <a:gs pos="100000">
                      <a:srgbClr val="000000"/>
                    </a:gs>
                  </a:gsLst>
                  <a:lin ang="5400000" scaled="0"/>
                </a:gradFill>
                <a:latin typeface="Segoe UI" pitchFamily="34" charset="0"/>
                <a:cs typeface="Segoe UI" pitchFamily="34" charset="0"/>
              </a:defRPr>
            </a:lvl4pPr>
            <a:lvl5pPr marL="1050795"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50159948"/>
      </p:ext>
    </p:extLst>
  </p:cSld>
  <p:clrMapOvr>
    <a:masterClrMapping/>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713296534"/>
      </p:ext>
    </p:extLst>
  </p:cSld>
  <p:clrMapOvr>
    <a:masterClrMapping/>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userDrawn="1">
  <p:cSld name="1_Title and Conten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29660" y="233152"/>
            <a:ext cx="11375537" cy="621530"/>
          </a:xfrm>
        </p:spPr>
        <p:txBody>
          <a:bodyPr/>
          <a:lstStyle>
            <a:lvl1pPr>
              <a:defRPr/>
            </a:lvl1pPr>
          </a:lstStyle>
          <a:p>
            <a:r>
              <a:rPr lang="en-US"/>
              <a:t>Click to edit Master title style</a:t>
            </a:r>
          </a:p>
        </p:txBody>
      </p:sp>
      <p:sp>
        <p:nvSpPr>
          <p:cNvPr id="5" name="Text Placeholder 4"/>
          <p:cNvSpPr>
            <a:spLocks noGrp="1"/>
          </p:cNvSpPr>
          <p:nvPr>
            <p:ph type="body" sz="quarter" idx="10"/>
          </p:nvPr>
        </p:nvSpPr>
        <p:spPr>
          <a:xfrm>
            <a:off x="529660" y="1476624"/>
            <a:ext cx="11375537" cy="20927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49273861"/>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31404157"/>
      </p:ext>
    </p:extLst>
  </p:cSld>
  <p:clrMapOvr>
    <a:masterClrMapping/>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userDrawn="1">
  <p:cSld name="Title and 2-color bulleted">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228302"/>
          </a:xfrm>
        </p:spPr>
        <p:txBody>
          <a:bodyPr>
            <a:spAutoFit/>
          </a:bodyPr>
          <a:lstStyle>
            <a:lvl1pPr>
              <a:buClr>
                <a:schemeClr val="tx2"/>
              </a:buClr>
              <a:defRPr>
                <a:gradFill>
                  <a:gsLst>
                    <a:gs pos="0">
                      <a:schemeClr val="tx1"/>
                    </a:gs>
                    <a:gs pos="100000">
                      <a:schemeClr val="tx1"/>
                    </a:gs>
                  </a:gsLst>
                  <a:lin ang="5400000" scaled="0"/>
                </a:gradFill>
              </a:defRPr>
            </a:lvl1pPr>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05168830"/>
      </p:ext>
    </p:extLst>
  </p:cSld>
  <p:clrMapOvr>
    <a:masterClrMapping/>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6C20C272-8E66-429C-A9F7-1C4E612DB65F}"/>
              </a:ext>
            </a:extLst>
          </p:cNvPr>
          <p:cNvCxnSpPr>
            <a:cxnSpLocks/>
          </p:cNvCxnSpPr>
          <p:nvPr userDrawn="1"/>
        </p:nvCxnSpPr>
        <p:spPr>
          <a:xfrm>
            <a:off x="12134297" y="1853550"/>
            <a:ext cx="0" cy="724711"/>
          </a:xfrm>
          <a:prstGeom prst="line">
            <a:avLst/>
          </a:prstGeom>
          <a:ln>
            <a:solidFill>
              <a:srgbClr val="D83B0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userDrawn="1"/>
        </p:nvPicPr>
        <p:blipFill>
          <a:blip r:embed="rId2"/>
          <a:stretch>
            <a:fillRect/>
          </a:stretch>
        </p:blipFill>
        <p:spPr bwMode="black">
          <a:xfrm>
            <a:off x="595914" y="597748"/>
            <a:ext cx="1393840" cy="298433"/>
          </a:xfrm>
          <a:prstGeom prst="rect">
            <a:avLst/>
          </a:prstGeom>
        </p:spPr>
      </p:pic>
      <p:sp>
        <p:nvSpPr>
          <p:cNvPr id="30" name="Rectangle 29">
            <a:extLst>
              <a:ext uri="{FF2B5EF4-FFF2-40B4-BE49-F238E27FC236}">
                <a16:creationId xmlns:a16="http://schemas.microsoft.com/office/drawing/2014/main" id="{8B2E4F62-54DC-4435-AA29-18599C177284}"/>
              </a:ext>
            </a:extLst>
          </p:cNvPr>
          <p:cNvSpPr/>
          <p:nvPr userDrawn="1"/>
        </p:nvSpPr>
        <p:spPr bwMode="gray">
          <a:xfrm>
            <a:off x="298920" y="1193732"/>
            <a:ext cx="11837321" cy="5501259"/>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sp>
        <p:nvSpPr>
          <p:cNvPr id="54" name="Rectangle 53">
            <a:extLst>
              <a:ext uri="{FF2B5EF4-FFF2-40B4-BE49-F238E27FC236}">
                <a16:creationId xmlns:a16="http://schemas.microsoft.com/office/drawing/2014/main" id="{4899085C-4B16-41A5-A2CB-5D4798A0322E}"/>
              </a:ext>
            </a:extLst>
          </p:cNvPr>
          <p:cNvSpPr/>
          <p:nvPr userDrawn="1"/>
        </p:nvSpPr>
        <p:spPr bwMode="white">
          <a:xfrm>
            <a:off x="5907611" y="3136130"/>
            <a:ext cx="2368036" cy="1458018"/>
          </a:xfrm>
          <a:prstGeom prst="rect">
            <a:avLst/>
          </a:prstGeom>
        </p:spPr>
        <p:txBody>
          <a:bodyPr wrap="square" lIns="0" tIns="0" rIns="0" bIns="0">
            <a:spAutoFit/>
          </a:bodyPr>
          <a:lstStyle/>
          <a:p>
            <a:pPr marL="0" marR="0" lvl="0" indent="0" algn="l" defTabSz="951304" rtl="0" eaLnBrk="1" fontAlgn="auto" latinLnBrk="0" hangingPunct="1">
              <a:lnSpc>
                <a:spcPct val="100000"/>
              </a:lnSpc>
              <a:spcBef>
                <a:spcPts val="816"/>
              </a:spcBef>
              <a:spcAft>
                <a:spcPts val="0"/>
              </a:spcAft>
              <a:buClrTx/>
              <a:buSzTx/>
              <a:buFontTx/>
              <a:buNone/>
              <a:tabLst/>
              <a:defRPr/>
            </a:pPr>
            <a:r>
              <a:rPr kumimoji="0" lang="en-US" sz="2652"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Learn.</a:t>
            </a:r>
          </a:p>
          <a:p>
            <a:pPr marL="0" marR="0" lvl="0" indent="0" algn="l" defTabSz="951304" rtl="0" eaLnBrk="1" fontAlgn="auto" latinLnBrk="0" hangingPunct="1">
              <a:lnSpc>
                <a:spcPct val="100000"/>
              </a:lnSpc>
              <a:spcBef>
                <a:spcPts val="816"/>
              </a:spcBef>
              <a:spcAft>
                <a:spcPts val="0"/>
              </a:spcAft>
              <a:buClrTx/>
              <a:buSzTx/>
              <a:buFontTx/>
              <a:buNone/>
              <a:tabLst/>
              <a:defRPr/>
            </a:pPr>
            <a:r>
              <a:rPr kumimoji="0" lang="en-US" sz="2652"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Connect.</a:t>
            </a:r>
          </a:p>
          <a:p>
            <a:pPr marL="0" marR="0" lvl="0" indent="0" algn="l" defTabSz="951304" rtl="0" eaLnBrk="1" fontAlgn="auto" latinLnBrk="0" hangingPunct="1">
              <a:lnSpc>
                <a:spcPct val="100000"/>
              </a:lnSpc>
              <a:spcBef>
                <a:spcPts val="816"/>
              </a:spcBef>
              <a:spcAft>
                <a:spcPts val="0"/>
              </a:spcAft>
              <a:buClrTx/>
              <a:buSzTx/>
              <a:buFontTx/>
              <a:buNone/>
              <a:tabLst/>
              <a:defRPr/>
            </a:pPr>
            <a:r>
              <a:rPr kumimoji="0" lang="en-US" sz="2652"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Explore.</a:t>
            </a:r>
          </a:p>
        </p:txBody>
      </p:sp>
      <p:pic>
        <p:nvPicPr>
          <p:cNvPr id="55" name="Graphic 54">
            <a:extLst>
              <a:ext uri="{FF2B5EF4-FFF2-40B4-BE49-F238E27FC236}">
                <a16:creationId xmlns:a16="http://schemas.microsoft.com/office/drawing/2014/main" id="{CF5E403F-D2DC-4030-8392-9E3E0A38A1D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white">
          <a:xfrm>
            <a:off x="1197738" y="3247134"/>
            <a:ext cx="2766694" cy="1394459"/>
          </a:xfrm>
          <a:prstGeom prst="rect">
            <a:avLst/>
          </a:prstGeom>
          <a:effectLst/>
        </p:spPr>
      </p:pic>
      <p:pic>
        <p:nvPicPr>
          <p:cNvPr id="31" name="Picture 30">
            <a:extLst>
              <a:ext uri="{FF2B5EF4-FFF2-40B4-BE49-F238E27FC236}">
                <a16:creationId xmlns:a16="http://schemas.microsoft.com/office/drawing/2014/main" id="{786210CF-A0F8-409C-A4D3-027E8C0B2F2F}"/>
              </a:ext>
            </a:extLst>
          </p:cNvPr>
          <p:cNvPicPr>
            <a:picLocks noChangeAspect="1"/>
          </p:cNvPicPr>
          <p:nvPr userDrawn="1"/>
        </p:nvPicPr>
        <p:blipFill rotWithShape="1">
          <a:blip r:embed="rId5"/>
          <a:srcRect r="6311"/>
          <a:stretch/>
        </p:blipFill>
        <p:spPr>
          <a:xfrm>
            <a:off x="8892324" y="1852314"/>
            <a:ext cx="3544151" cy="4231842"/>
          </a:xfrm>
          <a:prstGeom prst="rect">
            <a:avLst/>
          </a:prstGeom>
        </p:spPr>
      </p:pic>
    </p:spTree>
    <p:extLst>
      <p:ext uri="{BB962C8B-B14F-4D97-AF65-F5344CB8AC3E}">
        <p14:creationId xmlns:p14="http://schemas.microsoft.com/office/powerpoint/2010/main" val="188054649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036EA2AC-FEA2-4901-8495-272A5FA7FC20}"/>
              </a:ext>
            </a:extLst>
          </p:cNvPr>
          <p:cNvGrpSpPr/>
          <p:nvPr userDrawn="1"/>
        </p:nvGrpSpPr>
        <p:grpSpPr>
          <a:xfrm>
            <a:off x="6318817" y="-1"/>
            <a:ext cx="6117659" cy="6994526"/>
            <a:chOff x="6194603" y="-1"/>
            <a:chExt cx="5997398" cy="6858001"/>
          </a:xfrm>
        </p:grpSpPr>
        <p:pic>
          <p:nvPicPr>
            <p:cNvPr id="35" name="Picture 34">
              <a:extLst>
                <a:ext uri="{FF2B5EF4-FFF2-40B4-BE49-F238E27FC236}">
                  <a16:creationId xmlns:a16="http://schemas.microsoft.com/office/drawing/2014/main" id="{A096FE2B-3270-4E2C-AD0E-3AB4FD1B86FA}"/>
                </a:ext>
              </a:extLst>
            </p:cNvPr>
            <p:cNvPicPr>
              <a:picLocks noChangeAspect="1"/>
            </p:cNvPicPr>
            <p:nvPr userDrawn="1"/>
          </p:nvPicPr>
          <p:blipFill rotWithShape="1">
            <a:blip r:embed="rId2"/>
            <a:srcRect r="28473" b="6474"/>
            <a:stretch/>
          </p:blipFill>
          <p:spPr>
            <a:xfrm>
              <a:off x="8502819" y="1461694"/>
              <a:ext cx="3689182" cy="5396306"/>
            </a:xfrm>
            <a:prstGeom prst="rect">
              <a:avLst/>
            </a:prstGeom>
          </p:spPr>
        </p:pic>
        <p:pic>
          <p:nvPicPr>
            <p:cNvPr id="36" name="Picture 35">
              <a:extLst>
                <a:ext uri="{FF2B5EF4-FFF2-40B4-BE49-F238E27FC236}">
                  <a16:creationId xmlns:a16="http://schemas.microsoft.com/office/drawing/2014/main" id="{94A5D7CE-1FED-4CEA-810D-4198E9924290}"/>
                </a:ext>
              </a:extLst>
            </p:cNvPr>
            <p:cNvPicPr>
              <a:picLocks noChangeAspect="1"/>
            </p:cNvPicPr>
            <p:nvPr userDrawn="1"/>
          </p:nvPicPr>
          <p:blipFill rotWithShape="1">
            <a:blip r:embed="rId3"/>
            <a:srcRect t="21821"/>
            <a:stretch/>
          </p:blipFill>
          <p:spPr>
            <a:xfrm>
              <a:off x="7548652" y="-1"/>
              <a:ext cx="1182753" cy="1076699"/>
            </a:xfrm>
            <a:prstGeom prst="rect">
              <a:avLst/>
            </a:prstGeom>
          </p:spPr>
        </p:pic>
        <p:pic>
          <p:nvPicPr>
            <p:cNvPr id="55" name="Picture 54">
              <a:extLst>
                <a:ext uri="{FF2B5EF4-FFF2-40B4-BE49-F238E27FC236}">
                  <a16:creationId xmlns:a16="http://schemas.microsoft.com/office/drawing/2014/main" id="{9BF408BE-3FB0-4FA0-B683-0E647B7E04BF}"/>
                </a:ext>
              </a:extLst>
            </p:cNvPr>
            <p:cNvPicPr>
              <a:picLocks noChangeAspect="1"/>
            </p:cNvPicPr>
            <p:nvPr userDrawn="1"/>
          </p:nvPicPr>
          <p:blipFill rotWithShape="1">
            <a:blip r:embed="rId3"/>
            <a:srcRect b="30214"/>
            <a:stretch/>
          </p:blipFill>
          <p:spPr>
            <a:xfrm>
              <a:off x="6194603" y="5896894"/>
              <a:ext cx="1182753" cy="961106"/>
            </a:xfrm>
            <a:prstGeom prst="rect">
              <a:avLst/>
            </a:prstGeom>
          </p:spPr>
        </p:pic>
      </p:gr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4"/>
          <a:stretch>
            <a:fillRect/>
          </a:stretch>
        </p:blipFill>
        <p:spPr bwMode="black">
          <a:xfrm>
            <a:off x="595914" y="597451"/>
            <a:ext cx="1393840" cy="298433"/>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7" y="3038855"/>
            <a:ext cx="6062782" cy="565027"/>
          </a:xfrm>
        </p:spPr>
        <p:txBody>
          <a:bodyPr anchor="b" anchorCtr="0">
            <a:spAutoFit/>
          </a:bodyPr>
          <a:lstStyle>
            <a:lvl1pPr>
              <a:defRPr/>
            </a:lvl1pPr>
          </a:lstStyle>
          <a:p>
            <a:r>
              <a:rPr lang="en-US"/>
              <a:t>Presentation title </a:t>
            </a:r>
          </a:p>
        </p:txBody>
      </p:sp>
      <p:sp>
        <p:nvSpPr>
          <p:cNvPr id="5" name="Text Placeholder 4"/>
          <p:cNvSpPr>
            <a:spLocks noGrp="1"/>
          </p:cNvSpPr>
          <p:nvPr>
            <p:ph type="body" sz="quarter" idx="12" hasCustomPrompt="1"/>
          </p:nvPr>
        </p:nvSpPr>
        <p:spPr>
          <a:xfrm>
            <a:off x="593712" y="4041282"/>
            <a:ext cx="6062782" cy="313904"/>
          </a:xfrm>
          <a:noFill/>
        </p:spPr>
        <p:txBody>
          <a:bodyPr wrap="square" lIns="0" tIns="0" rIns="0" bIns="0">
            <a:spAutoFit/>
          </a:bodyPr>
          <a:lstStyle>
            <a:lvl1pPr marL="0" indent="0">
              <a:spcBef>
                <a:spcPts val="0"/>
              </a:spcBef>
              <a:buNone/>
              <a:defRPr sz="204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9096578" y="597451"/>
            <a:ext cx="2745603" cy="282513"/>
          </a:xfrm>
          <a:solidFill>
            <a:srgbClr val="E6E6E6">
              <a:alpha val="75000"/>
            </a:srgbClr>
          </a:solidFill>
        </p:spPr>
        <p:txBody>
          <a:bodyPr/>
          <a:lstStyle>
            <a:lvl1pPr marL="0" marR="0" indent="0" algn="r"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36"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a:latin typeface="+mj-lt"/>
              </a:rPr>
              <a:t>Session code here</a:t>
            </a:r>
            <a:endParaRPr lang="en-US"/>
          </a:p>
        </p:txBody>
      </p:sp>
    </p:spTree>
    <p:extLst>
      <p:ext uri="{BB962C8B-B14F-4D97-AF65-F5344CB8AC3E}">
        <p14:creationId xmlns:p14="http://schemas.microsoft.com/office/powerpoint/2010/main" val="2048442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2131026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95914" y="1464074"/>
            <a:ext cx="11239464" cy="164487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7186470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915" y="1463670"/>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70"/>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5571350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915" y="1466098"/>
            <a:ext cx="5316593" cy="1682523"/>
          </a:xfrm>
        </p:spPr>
        <p:txBody>
          <a:bodyPr wrap="square">
            <a:spAutoFit/>
          </a:bodyPr>
          <a:lstStyle>
            <a:lvl1pPr marL="236387" indent="-236387">
              <a:spcBef>
                <a:spcPts val="1248"/>
              </a:spcBef>
              <a:buClr>
                <a:schemeClr val="tx1"/>
              </a:buClr>
              <a:buFont typeface="Wingdings" panose="05000000000000000000" pitchFamily="2" charset="2"/>
              <a:buChar char=""/>
              <a:defRPr sz="2856" b="0">
                <a:latin typeface="Segoe UI Semilight" panose="020B0402040204020203" pitchFamily="34" charset="0"/>
                <a:cs typeface="Segoe UI Semilight" panose="020B0402040204020203" pitchFamily="34" charset="0"/>
              </a:defRPr>
            </a:lvl1pPr>
            <a:lvl2pPr marL="435536" indent="-174862">
              <a:buFont typeface="Wingdings" panose="05000000000000000000" pitchFamily="2" charset="2"/>
              <a:buChar char=""/>
              <a:defRPr sz="2040" b="0"/>
            </a:lvl2pPr>
            <a:lvl3pPr marL="652494" indent="-192672">
              <a:buFont typeface="Wingdings" panose="05000000000000000000" pitchFamily="2" charset="2"/>
              <a:buChar char=""/>
              <a:tabLst/>
              <a:defRPr sz="1632" b="0"/>
            </a:lvl3pPr>
            <a:lvl4pPr marL="845166" indent="-179720">
              <a:buFont typeface="Wingdings" panose="05000000000000000000" pitchFamily="2" charset="2"/>
              <a:buChar char=""/>
              <a:defRPr sz="1428" b="0"/>
            </a:lvl4pPr>
            <a:lvl5pPr marL="1044314" indent="-173243">
              <a:buFont typeface="Wingdings" panose="05000000000000000000" pitchFamily="2" charset="2"/>
              <a:buChar char=""/>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518045" y="1466098"/>
            <a:ext cx="5316593" cy="1682523"/>
          </a:xfrm>
        </p:spPr>
        <p:txBody>
          <a:bodyPr wrap="square">
            <a:spAutoFit/>
          </a:bodyPr>
          <a:lstStyle>
            <a:lvl1pPr marL="236387" indent="-236387">
              <a:spcBef>
                <a:spcPts val="1248"/>
              </a:spcBef>
              <a:buClr>
                <a:schemeClr val="tx1"/>
              </a:buClr>
              <a:buFont typeface="Wingdings" panose="05000000000000000000" pitchFamily="2" charset="2"/>
              <a:buChar char=""/>
              <a:defRPr sz="2856" b="0">
                <a:latin typeface="Segoe UI Semilight" panose="020B0402040204020203" pitchFamily="34" charset="0"/>
                <a:cs typeface="Segoe UI Semilight" panose="020B0402040204020203" pitchFamily="34" charset="0"/>
              </a:defRPr>
            </a:lvl1pPr>
            <a:lvl2pPr marL="435536" indent="-174862">
              <a:buFont typeface="Wingdings" panose="05000000000000000000" pitchFamily="2" charset="2"/>
              <a:buChar char=""/>
              <a:defRPr sz="2040" b="0"/>
            </a:lvl2pPr>
            <a:lvl3pPr marL="652494" indent="-192672">
              <a:buFont typeface="Wingdings" panose="05000000000000000000" pitchFamily="2" charset="2"/>
              <a:buChar char=""/>
              <a:tabLst/>
              <a:defRPr sz="1632" b="0"/>
            </a:lvl3pPr>
            <a:lvl4pPr marL="845166" indent="-179720">
              <a:buFont typeface="Wingdings" panose="05000000000000000000" pitchFamily="2" charset="2"/>
              <a:buChar char=""/>
              <a:defRPr sz="1428" b="0"/>
            </a:lvl4pPr>
            <a:lvl5pPr marL="1044314" indent="-173243">
              <a:buFont typeface="Wingdings" panose="05000000000000000000" pitchFamily="2" charset="2"/>
              <a:buChar char=""/>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7978714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99589518"/>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2661951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6" y="466302"/>
            <a:ext cx="5618874" cy="379824"/>
          </a:xfrm>
        </p:spPr>
        <p:txBody>
          <a:bodyPr tIns="64008"/>
          <a:lstStyle>
            <a:lvl1pPr>
              <a:defRPr sz="204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04249028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2"/>
        </a:solidFill>
        <a:effectLst/>
      </p:bgPr>
    </p:bg>
    <p:spTree>
      <p:nvGrpSpPr>
        <p:cNvPr id="1" name=""/>
        <p:cNvGrpSpPr/>
        <p:nvPr/>
      </p:nvGrpSpPr>
      <p:grpSpPr>
        <a:xfrm>
          <a:off x="0" y="0"/>
          <a:ext cx="0" cy="0"/>
          <a:chOff x="0" y="0"/>
          <a:chExt cx="0" cy="0"/>
        </a:xfrm>
      </p:grpSpPr>
      <p:sp>
        <p:nvSpPr>
          <p:cNvPr id="19" name="Rectangle 5"/>
          <p:cNvSpPr>
            <a:spLocks noChangeArrowheads="1"/>
          </p:cNvSpPr>
          <p:nvPr userDrawn="1"/>
        </p:nvSpPr>
        <p:spPr bwMode="auto">
          <a:xfrm>
            <a:off x="3175" y="4395788"/>
            <a:ext cx="12433300" cy="2601913"/>
          </a:xfrm>
          <a:prstGeom prst="rect">
            <a:avLst/>
          </a:prstGeom>
          <a:solidFill>
            <a:srgbClr val="4DA0E2"/>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latin typeface="Segoe UI"/>
            </a:endParaRPr>
          </a:p>
        </p:txBody>
      </p:sp>
      <p:sp>
        <p:nvSpPr>
          <p:cNvPr id="20" name="Rectangle 7"/>
          <p:cNvSpPr>
            <a:spLocks noChangeArrowheads="1"/>
          </p:cNvSpPr>
          <p:nvPr userDrawn="1"/>
        </p:nvSpPr>
        <p:spPr bwMode="auto">
          <a:xfrm>
            <a:off x="0" y="5843588"/>
            <a:ext cx="12433301" cy="1154113"/>
          </a:xfrm>
          <a:prstGeom prst="rect">
            <a:avLst/>
          </a:prstGeom>
          <a:solidFill>
            <a:srgbClr val="00188F"/>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latin typeface="Segoe UI"/>
            </a:endParaRPr>
          </a:p>
        </p:txBody>
      </p:sp>
      <p:sp>
        <p:nvSpPr>
          <p:cNvPr id="21" name="Rectangle 8"/>
          <p:cNvSpPr>
            <a:spLocks noChangeArrowheads="1"/>
          </p:cNvSpPr>
          <p:nvPr userDrawn="1"/>
        </p:nvSpPr>
        <p:spPr bwMode="auto">
          <a:xfrm>
            <a:off x="3175" y="3409950"/>
            <a:ext cx="12430127" cy="282575"/>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latin typeface="Segoe UI"/>
            </a:endParaRPr>
          </a:p>
        </p:txBody>
      </p:sp>
      <p:sp>
        <p:nvSpPr>
          <p:cNvPr id="22" name="Rectangle 21"/>
          <p:cNvSpPr/>
          <p:nvPr userDrawn="1"/>
        </p:nvSpPr>
        <p:spPr bwMode="white">
          <a:xfrm>
            <a:off x="0" y="-318"/>
            <a:ext cx="12435840" cy="6995160"/>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Rectangle 6"/>
          <p:cNvSpPr>
            <a:spLocks noChangeArrowheads="1"/>
          </p:cNvSpPr>
          <p:nvPr userDrawn="1"/>
        </p:nvSpPr>
        <p:spPr bwMode="auto">
          <a:xfrm>
            <a:off x="3175" y="4395788"/>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latin typeface="Segoe UI"/>
            </a:endParaRPr>
          </a:p>
        </p:txBody>
      </p:sp>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4412867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2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9"/>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2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22"/>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4.96142E-6 L -4.34261E-6 4.9614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2.42851E-6 L -3.02783E-6 2.42851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950"/>
                                        <p:tgtEl>
                                          <p:spTgt spid="7"/>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7"/>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7"/>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9" grpId="0"/>
      <p:bldP spid="9" grpId="1"/>
      <p:bldP spid="9" grpId="2"/>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bldP spid="5" grpId="2"/>
    </p:bld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092881"/>
          </a:xfrm>
        </p:spPr>
        <p:txBody>
          <a:bodyPr>
            <a:spAutoFit/>
          </a:bodyPr>
          <a:lstStyle>
            <a:lvl1pPr>
              <a:defRPr sz="399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6646800"/>
      </p:ext>
    </p:extLst>
  </p:cSld>
  <p:clrMapOvr>
    <a:masterClrMapping/>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Title - Square Photo">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49E07265-7E47-481D-9C2B-6C8BF221FAA5}"/>
              </a:ext>
            </a:extLst>
          </p:cNvPr>
          <p:cNvGrpSpPr/>
          <p:nvPr userDrawn="1"/>
        </p:nvGrpSpPr>
        <p:grpSpPr>
          <a:xfrm>
            <a:off x="6318817" y="-1"/>
            <a:ext cx="6117659" cy="6994526"/>
            <a:chOff x="6194603" y="-1"/>
            <a:chExt cx="5997398" cy="6858001"/>
          </a:xfrm>
        </p:grpSpPr>
        <p:pic>
          <p:nvPicPr>
            <p:cNvPr id="32" name="Picture 31">
              <a:extLst>
                <a:ext uri="{FF2B5EF4-FFF2-40B4-BE49-F238E27FC236}">
                  <a16:creationId xmlns:a16="http://schemas.microsoft.com/office/drawing/2014/main" id="{A5AE405F-E300-4B3D-9110-B06B75841503}"/>
                </a:ext>
              </a:extLst>
            </p:cNvPr>
            <p:cNvPicPr>
              <a:picLocks noChangeAspect="1"/>
            </p:cNvPicPr>
            <p:nvPr userDrawn="1"/>
          </p:nvPicPr>
          <p:blipFill rotWithShape="1">
            <a:blip r:embed="rId2"/>
            <a:srcRect r="28473" b="6474"/>
            <a:stretch/>
          </p:blipFill>
          <p:spPr>
            <a:xfrm>
              <a:off x="8502819" y="1461694"/>
              <a:ext cx="3689182" cy="5396306"/>
            </a:xfrm>
            <a:prstGeom prst="rect">
              <a:avLst/>
            </a:prstGeom>
          </p:spPr>
        </p:pic>
        <p:pic>
          <p:nvPicPr>
            <p:cNvPr id="33" name="Picture 32">
              <a:extLst>
                <a:ext uri="{FF2B5EF4-FFF2-40B4-BE49-F238E27FC236}">
                  <a16:creationId xmlns:a16="http://schemas.microsoft.com/office/drawing/2014/main" id="{38D0436A-7978-419B-9760-5EFC6747DD72}"/>
                </a:ext>
              </a:extLst>
            </p:cNvPr>
            <p:cNvPicPr>
              <a:picLocks noChangeAspect="1"/>
            </p:cNvPicPr>
            <p:nvPr userDrawn="1"/>
          </p:nvPicPr>
          <p:blipFill rotWithShape="1">
            <a:blip r:embed="rId3"/>
            <a:srcRect t="21821"/>
            <a:stretch/>
          </p:blipFill>
          <p:spPr>
            <a:xfrm>
              <a:off x="7548652" y="-1"/>
              <a:ext cx="1182753" cy="1076699"/>
            </a:xfrm>
            <a:prstGeom prst="rect">
              <a:avLst/>
            </a:prstGeom>
          </p:spPr>
        </p:pic>
        <p:pic>
          <p:nvPicPr>
            <p:cNvPr id="34" name="Picture 33">
              <a:extLst>
                <a:ext uri="{FF2B5EF4-FFF2-40B4-BE49-F238E27FC236}">
                  <a16:creationId xmlns:a16="http://schemas.microsoft.com/office/drawing/2014/main" id="{77C68831-B0BD-42C1-AB2F-BEAC8CFD1FD5}"/>
                </a:ext>
              </a:extLst>
            </p:cNvPr>
            <p:cNvPicPr>
              <a:picLocks noChangeAspect="1"/>
            </p:cNvPicPr>
            <p:nvPr userDrawn="1"/>
          </p:nvPicPr>
          <p:blipFill rotWithShape="1">
            <a:blip r:embed="rId3"/>
            <a:srcRect b="30214"/>
            <a:stretch/>
          </p:blipFill>
          <p:spPr>
            <a:xfrm>
              <a:off x="6194603" y="5896894"/>
              <a:ext cx="1182753" cy="961106"/>
            </a:xfrm>
            <a:prstGeom prst="rect">
              <a:avLst/>
            </a:prstGeom>
          </p:spPr>
        </p:pic>
      </p:grpSp>
      <p:sp>
        <p:nvSpPr>
          <p:cNvPr id="5" name="Picture Placeholder 4">
            <a:extLst>
              <a:ext uri="{FF2B5EF4-FFF2-40B4-BE49-F238E27FC236}">
                <a16:creationId xmlns:a16="http://schemas.microsoft.com/office/drawing/2014/main" id="{6DF5D6DE-2629-4577-9B98-7A1666013D0A}"/>
              </a:ext>
            </a:extLst>
          </p:cNvPr>
          <p:cNvSpPr>
            <a:spLocks noGrp="1"/>
          </p:cNvSpPr>
          <p:nvPr>
            <p:ph type="pic" sz="quarter" idx="11" hasCustomPrompt="1"/>
          </p:nvPr>
        </p:nvSpPr>
        <p:spPr bwMode="gray">
          <a:xfrm>
            <a:off x="5117092" y="297916"/>
            <a:ext cx="7019808" cy="6397076"/>
          </a:xfrm>
          <a:blipFill>
            <a:blip r:embed="rId4"/>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28"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Title 1"/>
          <p:cNvSpPr>
            <a:spLocks noGrp="1"/>
          </p:cNvSpPr>
          <p:nvPr>
            <p:ph type="title" hasCustomPrompt="1"/>
          </p:nvPr>
        </p:nvSpPr>
        <p:spPr>
          <a:xfrm>
            <a:off x="595915" y="2631003"/>
            <a:ext cx="3844473" cy="565027"/>
          </a:xfrm>
        </p:spPr>
        <p:txBody>
          <a:bodyPr wrap="square" rIns="0" anchor="b">
            <a:spAutoFit/>
          </a:bodyPr>
          <a:lstStyle>
            <a:lvl1pPr>
              <a:lnSpc>
                <a:spcPct val="100000"/>
              </a:lnSpc>
              <a:defRPr sz="3672" b="1" spc="-5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Enter title text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915" y="3605925"/>
            <a:ext cx="3844883" cy="313904"/>
          </a:xfrm>
        </p:spPr>
        <p:txBody>
          <a:bodyPr/>
          <a:lstStyle>
            <a:lvl1pPr marL="0" indent="0">
              <a:buNone/>
              <a:defRPr sz="2040">
                <a:latin typeface="+mn-lt"/>
              </a:defRPr>
            </a:lvl1pPr>
            <a:lvl2pPr marL="233149" indent="0">
              <a:buNone/>
              <a:defRPr/>
            </a:lvl2pPr>
            <a:lvl3pPr marL="466298" indent="0">
              <a:buNone/>
              <a:defRPr/>
            </a:lvl3pPr>
            <a:lvl4pPr marL="675162" indent="0">
              <a:buNone/>
              <a:defRPr/>
            </a:lvl4pPr>
            <a:lvl5pPr marL="872691" indent="0">
              <a:buNone/>
              <a:defRPr/>
            </a:lvl5pPr>
          </a:lstStyle>
          <a:p>
            <a:pPr lvl="0"/>
            <a:r>
              <a:rPr lang="en-US"/>
              <a:t>Edit Master text styles</a:t>
            </a:r>
          </a:p>
        </p:txBody>
      </p:sp>
    </p:spTree>
    <p:extLst>
      <p:ext uri="{BB962C8B-B14F-4D97-AF65-F5344CB8AC3E}">
        <p14:creationId xmlns:p14="http://schemas.microsoft.com/office/powerpoint/2010/main" val="1195619347"/>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2B071B18-AE3E-4C1A-8C40-38A79DBA86AA}"/>
              </a:ext>
            </a:extLst>
          </p:cNvPr>
          <p:cNvGrpSpPr/>
          <p:nvPr userDrawn="1"/>
        </p:nvGrpSpPr>
        <p:grpSpPr>
          <a:xfrm>
            <a:off x="6318817" y="1"/>
            <a:ext cx="6117659" cy="6994526"/>
            <a:chOff x="6194603" y="0"/>
            <a:chExt cx="5997398" cy="6858001"/>
          </a:xfrm>
        </p:grpSpPr>
        <p:pic>
          <p:nvPicPr>
            <p:cNvPr id="38" name="Picture 37">
              <a:extLst>
                <a:ext uri="{FF2B5EF4-FFF2-40B4-BE49-F238E27FC236}">
                  <a16:creationId xmlns:a16="http://schemas.microsoft.com/office/drawing/2014/main" id="{A874D211-CD8A-4B0E-B9C0-C2FF7D72BEE7}"/>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9" name="Picture 38">
              <a:extLst>
                <a:ext uri="{FF2B5EF4-FFF2-40B4-BE49-F238E27FC236}">
                  <a16:creationId xmlns:a16="http://schemas.microsoft.com/office/drawing/2014/main" id="{471513C0-489E-4E2E-9C12-D1DC6B98AB21}"/>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40" name="Picture 39">
              <a:extLst>
                <a:ext uri="{FF2B5EF4-FFF2-40B4-BE49-F238E27FC236}">
                  <a16:creationId xmlns:a16="http://schemas.microsoft.com/office/drawing/2014/main" id="{984DC410-B12F-4706-B9C8-EBBBA766DAC2}"/>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95915" y="3040994"/>
            <a:ext cx="3845061" cy="878930"/>
          </a:xfrm>
        </p:spPr>
        <p:txBody>
          <a:bodyPr wrap="square" anchor="t">
            <a:spAutoFit/>
          </a:bodyPr>
          <a:lstStyle>
            <a:lvl1pPr>
              <a:lnSpc>
                <a:spcPct val="100000"/>
              </a:lnSpc>
              <a:defRPr sz="2856"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60" name="Picture Placeholder 4">
            <a:extLst>
              <a:ext uri="{FF2B5EF4-FFF2-40B4-BE49-F238E27FC236}">
                <a16:creationId xmlns:a16="http://schemas.microsoft.com/office/drawing/2014/main" id="{D9BE8EAA-F7ED-46CD-A31F-E4299C08F5AD}"/>
              </a:ext>
            </a:extLst>
          </p:cNvPr>
          <p:cNvSpPr>
            <a:spLocks noGrp="1"/>
          </p:cNvSpPr>
          <p:nvPr>
            <p:ph type="pic" sz="quarter" idx="11" hasCustomPrompt="1"/>
          </p:nvPr>
        </p:nvSpPr>
        <p:spPr bwMode="gray">
          <a:xfrm>
            <a:off x="5117092" y="297916"/>
            <a:ext cx="7019808" cy="6397076"/>
          </a:xfrm>
          <a:blipFill>
            <a:blip r:embed="rId4"/>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28"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63946168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3765DB89-7B31-44F9-9B76-2E06E7805A5E}"/>
              </a:ext>
            </a:extLst>
          </p:cNvPr>
          <p:cNvGrpSpPr/>
          <p:nvPr userDrawn="1"/>
        </p:nvGrpSpPr>
        <p:grpSpPr>
          <a:xfrm>
            <a:off x="6318817" y="1"/>
            <a:ext cx="6117659" cy="6994526"/>
            <a:chOff x="6194603" y="0"/>
            <a:chExt cx="5997398" cy="6858001"/>
          </a:xfrm>
        </p:grpSpPr>
        <p:pic>
          <p:nvPicPr>
            <p:cNvPr id="38" name="Picture 37">
              <a:extLst>
                <a:ext uri="{FF2B5EF4-FFF2-40B4-BE49-F238E27FC236}">
                  <a16:creationId xmlns:a16="http://schemas.microsoft.com/office/drawing/2014/main" id="{58E8D605-B082-4C02-839C-9C18EA6541D2}"/>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9" name="Picture 38">
              <a:extLst>
                <a:ext uri="{FF2B5EF4-FFF2-40B4-BE49-F238E27FC236}">
                  <a16:creationId xmlns:a16="http://schemas.microsoft.com/office/drawing/2014/main" id="{3E9382F8-B3AE-4F98-8782-19AA597713F7}"/>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40" name="Picture 39">
              <a:extLst>
                <a:ext uri="{FF2B5EF4-FFF2-40B4-BE49-F238E27FC236}">
                  <a16:creationId xmlns:a16="http://schemas.microsoft.com/office/drawing/2014/main" id="{3D3278C9-22EA-4588-8125-8F64C455E538}"/>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96951" y="3093607"/>
            <a:ext cx="6529149" cy="508524"/>
          </a:xfrm>
          <a:noFill/>
        </p:spPr>
        <p:txBody>
          <a:bodyPr wrap="square" lIns="0" tIns="0" rIns="0" bIns="0" anchor="b" anchorCtr="0">
            <a:spAutoFit/>
          </a:bodyPr>
          <a:lstStyle>
            <a:lvl1pPr algn="l" defTabSz="951304"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8"/>
            <a:ext cx="6529149" cy="313904"/>
          </a:xfrm>
          <a:noFill/>
        </p:spPr>
        <p:txBody>
          <a:bodyPr wrap="square" lIns="0" tIns="0" rIns="0" bIns="0">
            <a:spAutoFit/>
          </a:bodyPr>
          <a:lstStyle>
            <a:lvl1pPr marL="0" indent="0">
              <a:spcBef>
                <a:spcPts val="0"/>
              </a:spcBef>
              <a:spcAft>
                <a:spcPts val="0"/>
              </a:spcAft>
              <a:buFont typeface="Arial" panose="020B0604020202020204" pitchFamily="34" charset="0"/>
              <a:buNone/>
              <a:defRPr sz="204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873954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9ECE3688-F7FF-4D8A-BE15-6CEE4046B621}"/>
              </a:ext>
            </a:extLst>
          </p:cNvPr>
          <p:cNvGrpSpPr/>
          <p:nvPr userDrawn="1"/>
        </p:nvGrpSpPr>
        <p:grpSpPr>
          <a:xfrm>
            <a:off x="6318817" y="1"/>
            <a:ext cx="6117659" cy="6994526"/>
            <a:chOff x="6194603" y="0"/>
            <a:chExt cx="5997398" cy="6858001"/>
          </a:xfrm>
        </p:grpSpPr>
        <p:pic>
          <p:nvPicPr>
            <p:cNvPr id="36" name="Picture 35">
              <a:extLst>
                <a:ext uri="{FF2B5EF4-FFF2-40B4-BE49-F238E27FC236}">
                  <a16:creationId xmlns:a16="http://schemas.microsoft.com/office/drawing/2014/main" id="{CDA126B3-3793-49DF-951A-6BEC5934FFCE}"/>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7" name="Picture 36">
              <a:extLst>
                <a:ext uri="{FF2B5EF4-FFF2-40B4-BE49-F238E27FC236}">
                  <a16:creationId xmlns:a16="http://schemas.microsoft.com/office/drawing/2014/main" id="{7DE8673A-798E-4BFA-88EE-4BCCF0BF217C}"/>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38" name="Picture 37">
              <a:extLst>
                <a:ext uri="{FF2B5EF4-FFF2-40B4-BE49-F238E27FC236}">
                  <a16:creationId xmlns:a16="http://schemas.microsoft.com/office/drawing/2014/main" id="{05970F2A-65AD-4C60-92A1-97326C8B6109}"/>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96951" y="3096243"/>
            <a:ext cx="6529149"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87487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A8E8A28C-CBDE-4C67-825F-C47808C9BDD6}"/>
              </a:ext>
            </a:extLst>
          </p:cNvPr>
          <p:cNvGrpSpPr/>
          <p:nvPr userDrawn="1"/>
        </p:nvGrpSpPr>
        <p:grpSpPr>
          <a:xfrm>
            <a:off x="6318817" y="1"/>
            <a:ext cx="6117659" cy="6994526"/>
            <a:chOff x="6194603" y="0"/>
            <a:chExt cx="5997398" cy="6858001"/>
          </a:xfrm>
        </p:grpSpPr>
        <p:pic>
          <p:nvPicPr>
            <p:cNvPr id="36" name="Picture 35">
              <a:extLst>
                <a:ext uri="{FF2B5EF4-FFF2-40B4-BE49-F238E27FC236}">
                  <a16:creationId xmlns:a16="http://schemas.microsoft.com/office/drawing/2014/main" id="{E6ED7E4A-DB81-4ED7-82E1-34B79F3FF4A1}"/>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7" name="Picture 36">
              <a:extLst>
                <a:ext uri="{FF2B5EF4-FFF2-40B4-BE49-F238E27FC236}">
                  <a16:creationId xmlns:a16="http://schemas.microsoft.com/office/drawing/2014/main" id="{11E4BCF2-710C-4869-A4C5-C1345D5F2E6F}"/>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38" name="Picture 37">
              <a:extLst>
                <a:ext uri="{FF2B5EF4-FFF2-40B4-BE49-F238E27FC236}">
                  <a16:creationId xmlns:a16="http://schemas.microsoft.com/office/drawing/2014/main" id="{7B7B7A20-BA31-44FA-9F1C-298649B34CF8}"/>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96951" y="3096243"/>
            <a:ext cx="6529149"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24799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1455483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1465290"/>
            <a:ext cx="11239464" cy="1946203"/>
          </a:xfrm>
        </p:spPr>
        <p:txBody>
          <a:bodyPr/>
          <a:lstStyle>
            <a:lvl1pPr marL="0" indent="0">
              <a:buNone/>
              <a:defRPr sz="285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449"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241"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773"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912"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6916398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6E6E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95915" y="6281748"/>
            <a:ext cx="4571999"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a:stretch>
            <a:fillRect/>
          </a:stretch>
        </p:blipFill>
        <p:spPr bwMode="black">
          <a:xfrm>
            <a:off x="595914" y="597451"/>
            <a:ext cx="1393840" cy="298433"/>
          </a:xfrm>
          <a:prstGeom prst="rect">
            <a:avLst/>
          </a:prstGeom>
        </p:spPr>
      </p:pic>
    </p:spTree>
    <p:extLst>
      <p:ext uri="{BB962C8B-B14F-4D97-AF65-F5344CB8AC3E}">
        <p14:creationId xmlns:p14="http://schemas.microsoft.com/office/powerpoint/2010/main" val="241206153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5" y="1465289"/>
            <a:ext cx="11239788" cy="2260106"/>
          </a:xfrm>
        </p:spPr>
        <p:txBody>
          <a:bodyPr>
            <a:spAutoFit/>
          </a:bodyPr>
          <a:lstStyle>
            <a:lvl1pPr>
              <a:defRPr sz="3672">
                <a:latin typeface="+mn-lt"/>
              </a:defRPr>
            </a:lvl1pPr>
            <a:lvl2pPr>
              <a:defRPr sz="2856">
                <a:latin typeface="+mn-lt"/>
              </a:defRPr>
            </a:lvl2pPr>
            <a:lvl3pPr>
              <a:defRPr sz="2448">
                <a:latin typeface="+mn-lt"/>
              </a:defRPr>
            </a:lvl3pPr>
            <a:lvl4pPr>
              <a:defRPr sz="2040">
                <a:latin typeface="+mn-lt"/>
              </a:defRPr>
            </a:lvl4pPr>
            <a:lvl5pPr>
              <a:defRPr sz="1836">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3" y="6393839"/>
            <a:ext cx="12436476"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26443498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80"/>
            <a:ext cx="11533188" cy="411162"/>
          </a:xfrm>
        </p:spPr>
        <p:txBody>
          <a:bodyPr wrap="square" lIns="0" tIns="0" rIns="0" bIns="0">
            <a:spAutoFit/>
          </a:bodyPr>
          <a:lstStyle>
            <a:lvl1pPr>
              <a:lnSpc>
                <a:spcPts val="3199"/>
              </a:lnSpc>
              <a:defRPr sz="2800"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9094" y="6578602"/>
            <a:ext cx="11819048"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508274919"/>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23316761"/>
      </p:ext>
    </p:extLst>
  </p:cSld>
  <p:clrMapOvr>
    <a:masterClrMapping/>
  </p:clrMapOvr>
  <p:transition>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p>
        </p:txBody>
      </p:sp>
      <p:sp>
        <p:nvSpPr>
          <p:cNvPr id="3" name="Subtitle 2"/>
          <p:cNvSpPr>
            <a:spLocks noGrp="1"/>
          </p:cNvSpPr>
          <p:nvPr>
            <p:ph type="subTitle" idx="1"/>
          </p:nvPr>
        </p:nvSpPr>
        <p:spPr>
          <a:xfrm>
            <a:off x="1554560" y="3673745"/>
            <a:ext cx="9327356" cy="1688724"/>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
        <p:nvSpPr>
          <p:cNvPr id="4" name="Date Placeholder 3"/>
          <p:cNvSpPr>
            <a:spLocks noGrp="1"/>
          </p:cNvSpPr>
          <p:nvPr>
            <p:ph type="dt" sz="half" idx="10"/>
          </p:nvPr>
        </p:nvSpPr>
        <p:spPr/>
        <p:txBody>
          <a:bodyPr/>
          <a:lstStyle/>
          <a:p>
            <a:fld id="{627ED9C8-F09A-4D9E-BEC0-4725162E21FF}" type="datetimeFigureOut">
              <a:rPr lang="en-US" smtClean="0"/>
              <a:t>1/10/2020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3956187288"/>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7ED9C8-F09A-4D9E-BEC0-4725162E21FF}" type="datetimeFigureOut">
              <a:rPr lang="en-US" smtClean="0"/>
              <a:t>1/10/2020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1196275122"/>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48530" y="1743775"/>
            <a:ext cx="10726460" cy="2909528"/>
          </a:xfrm>
        </p:spPr>
        <p:txBody>
          <a:bodyPr anchor="b"/>
          <a:lstStyle>
            <a:lvl1pPr>
              <a:defRPr sz="6119"/>
            </a:lvl1pPr>
          </a:lstStyle>
          <a:p>
            <a:r>
              <a:rPr lang="en-US"/>
              <a:t>Click to edit Master title style</a:t>
            </a:r>
          </a:p>
        </p:txBody>
      </p:sp>
      <p:sp>
        <p:nvSpPr>
          <p:cNvPr id="3" name="Text Placeholder 2"/>
          <p:cNvSpPr>
            <a:spLocks noGrp="1"/>
          </p:cNvSpPr>
          <p:nvPr>
            <p:ph type="body" idx="1"/>
          </p:nvPr>
        </p:nvSpPr>
        <p:spPr>
          <a:xfrm>
            <a:off x="848530" y="4680828"/>
            <a:ext cx="10726460" cy="1530052"/>
          </a:xfrm>
        </p:spPr>
        <p:txBody>
          <a:bodyPr/>
          <a:lstStyle>
            <a:lvl1pPr marL="0" indent="0">
              <a:buNone/>
              <a:defRPr sz="2448">
                <a:solidFill>
                  <a:schemeClr val="tx1">
                    <a:tint val="75000"/>
                  </a:schemeClr>
                </a:solidFill>
              </a:defRPr>
            </a:lvl1pPr>
            <a:lvl2pPr marL="466298" indent="0">
              <a:buNone/>
              <a:defRPr sz="2040">
                <a:solidFill>
                  <a:schemeClr val="tx1">
                    <a:tint val="75000"/>
                  </a:schemeClr>
                </a:solidFill>
              </a:defRPr>
            </a:lvl2pPr>
            <a:lvl3pPr marL="932597" indent="0">
              <a:buNone/>
              <a:defRPr sz="1836">
                <a:solidFill>
                  <a:schemeClr val="tx1">
                    <a:tint val="75000"/>
                  </a:schemeClr>
                </a:solidFill>
              </a:defRPr>
            </a:lvl3pPr>
            <a:lvl4pPr marL="1398895" indent="0">
              <a:buNone/>
              <a:defRPr sz="1632">
                <a:solidFill>
                  <a:schemeClr val="tx1">
                    <a:tint val="75000"/>
                  </a:schemeClr>
                </a:solidFill>
              </a:defRPr>
            </a:lvl4pPr>
            <a:lvl5pPr marL="1865193" indent="0">
              <a:buNone/>
              <a:defRPr sz="1632">
                <a:solidFill>
                  <a:schemeClr val="tx1">
                    <a:tint val="75000"/>
                  </a:schemeClr>
                </a:solidFill>
              </a:defRPr>
            </a:lvl5pPr>
            <a:lvl6pPr marL="2331491" indent="0">
              <a:buNone/>
              <a:defRPr sz="1632">
                <a:solidFill>
                  <a:schemeClr val="tx1">
                    <a:tint val="75000"/>
                  </a:schemeClr>
                </a:solidFill>
              </a:defRPr>
            </a:lvl6pPr>
            <a:lvl7pPr marL="2797790" indent="0">
              <a:buNone/>
              <a:defRPr sz="1632">
                <a:solidFill>
                  <a:schemeClr val="tx1">
                    <a:tint val="75000"/>
                  </a:schemeClr>
                </a:solidFill>
              </a:defRPr>
            </a:lvl7pPr>
            <a:lvl8pPr marL="3264088" indent="0">
              <a:buNone/>
              <a:defRPr sz="1632">
                <a:solidFill>
                  <a:schemeClr val="tx1">
                    <a:tint val="75000"/>
                  </a:schemeClr>
                </a:solidFill>
              </a:defRPr>
            </a:lvl8pPr>
            <a:lvl9pPr marL="3730386" indent="0">
              <a:buNone/>
              <a:defRPr sz="1632">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27ED9C8-F09A-4D9E-BEC0-4725162E21FF}" type="datetimeFigureOut">
              <a:rPr lang="en-US" smtClean="0"/>
              <a:t>1/10/2020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886544039"/>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55008" y="1861968"/>
            <a:ext cx="5285502" cy="44379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95965" y="1861968"/>
            <a:ext cx="5285502" cy="44379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27ED9C8-F09A-4D9E-BEC0-4725162E21FF}" type="datetimeFigureOut">
              <a:rPr lang="en-US" smtClean="0"/>
              <a:t>1/10/2020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1884965062"/>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56627" y="372394"/>
            <a:ext cx="10726460" cy="1351952"/>
          </a:xfrm>
        </p:spPr>
        <p:txBody>
          <a:bodyPr/>
          <a:lstStyle/>
          <a:p>
            <a:r>
              <a:rPr lang="en-US"/>
              <a:t>Click to edit Master title style</a:t>
            </a:r>
          </a:p>
        </p:txBody>
      </p:sp>
      <p:sp>
        <p:nvSpPr>
          <p:cNvPr id="3" name="Text Placeholder 2"/>
          <p:cNvSpPr>
            <a:spLocks noGrp="1"/>
          </p:cNvSpPr>
          <p:nvPr>
            <p:ph type="body" idx="1"/>
          </p:nvPr>
        </p:nvSpPr>
        <p:spPr>
          <a:xfrm>
            <a:off x="856628" y="1714631"/>
            <a:ext cx="5261211"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Edit Master text styles</a:t>
            </a:r>
          </a:p>
        </p:txBody>
      </p:sp>
      <p:sp>
        <p:nvSpPr>
          <p:cNvPr id="4" name="Content Placeholder 3"/>
          <p:cNvSpPr>
            <a:spLocks noGrp="1"/>
          </p:cNvSpPr>
          <p:nvPr>
            <p:ph sz="half" idx="2"/>
          </p:nvPr>
        </p:nvSpPr>
        <p:spPr>
          <a:xfrm>
            <a:off x="856628" y="2554944"/>
            <a:ext cx="5261211" cy="375793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95965" y="1714631"/>
            <a:ext cx="5287122"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Edit Master text styles</a:t>
            </a:r>
          </a:p>
        </p:txBody>
      </p:sp>
      <p:sp>
        <p:nvSpPr>
          <p:cNvPr id="6" name="Content Placeholder 5"/>
          <p:cNvSpPr>
            <a:spLocks noGrp="1"/>
          </p:cNvSpPr>
          <p:nvPr>
            <p:ph sz="quarter" idx="4"/>
          </p:nvPr>
        </p:nvSpPr>
        <p:spPr>
          <a:xfrm>
            <a:off x="6295965" y="2554944"/>
            <a:ext cx="5287122" cy="375793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27ED9C8-F09A-4D9E-BEC0-4725162E21FF}" type="datetimeFigureOut">
              <a:rPr lang="en-US" smtClean="0"/>
              <a:t>1/10/2020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95391562"/>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27ED9C8-F09A-4D9E-BEC0-4725162E21FF}" type="datetimeFigureOut">
              <a:rPr lang="en-US" smtClean="0"/>
              <a:t>1/10/2020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587337935"/>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27ED9C8-F09A-4D9E-BEC0-4725162E21FF}" type="datetimeFigureOut">
              <a:rPr lang="en-US" smtClean="0"/>
              <a:t>1/10/2020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1565824636"/>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28" y="466302"/>
            <a:ext cx="4011087" cy="1632056"/>
          </a:xfrm>
        </p:spPr>
        <p:txBody>
          <a:bodyPr anchor="b"/>
          <a:lstStyle>
            <a:lvl1pPr>
              <a:defRPr sz="3264"/>
            </a:lvl1pPr>
          </a:lstStyle>
          <a:p>
            <a:r>
              <a:rPr lang="en-US"/>
              <a:t>Click to edit Master title style</a:t>
            </a:r>
          </a:p>
        </p:txBody>
      </p:sp>
      <p:sp>
        <p:nvSpPr>
          <p:cNvPr id="3" name="Content Placeholder 2"/>
          <p:cNvSpPr>
            <a:spLocks noGrp="1"/>
          </p:cNvSpPr>
          <p:nvPr>
            <p:ph idx="1"/>
          </p:nvPr>
        </p:nvSpPr>
        <p:spPr>
          <a:xfrm>
            <a:off x="5287122" y="1007083"/>
            <a:ext cx="6295965" cy="4970646"/>
          </a:xfrm>
        </p:spPr>
        <p:txBody>
          <a:bodyPr/>
          <a:lstStyle>
            <a:lvl1pPr>
              <a:defRPr sz="3264"/>
            </a:lvl1pPr>
            <a:lvl2pPr>
              <a:defRPr sz="2856"/>
            </a:lvl2pPr>
            <a:lvl3pPr>
              <a:defRPr sz="2448"/>
            </a:lvl3pPr>
            <a:lvl4pPr>
              <a:defRPr sz="2040"/>
            </a:lvl4pPr>
            <a:lvl5pPr>
              <a:defRPr sz="2040"/>
            </a:lvl5pPr>
            <a:lvl6pPr>
              <a:defRPr sz="2040"/>
            </a:lvl6pPr>
            <a:lvl7pPr>
              <a:defRPr sz="2040"/>
            </a:lvl7pPr>
            <a:lvl8pPr>
              <a:defRPr sz="2040"/>
            </a:lvl8pPr>
            <a:lvl9pPr>
              <a:defRPr sz="204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Edit Master text styles</a:t>
            </a:r>
          </a:p>
        </p:txBody>
      </p:sp>
      <p:sp>
        <p:nvSpPr>
          <p:cNvPr id="5" name="Date Placeholder 4"/>
          <p:cNvSpPr>
            <a:spLocks noGrp="1"/>
          </p:cNvSpPr>
          <p:nvPr>
            <p:ph type="dt" sz="half" idx="10"/>
          </p:nvPr>
        </p:nvSpPr>
        <p:spPr/>
        <p:txBody>
          <a:bodyPr/>
          <a:lstStyle/>
          <a:p>
            <a:fld id="{627ED9C8-F09A-4D9E-BEC0-4725162E21FF}" type="datetimeFigureOut">
              <a:rPr lang="en-US" smtClean="0"/>
              <a:t>1/10/2020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814745204"/>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28" y="466302"/>
            <a:ext cx="4011087" cy="1632056"/>
          </a:xfrm>
        </p:spPr>
        <p:txBody>
          <a:bodyPr anchor="b"/>
          <a:lstStyle>
            <a:lvl1pPr>
              <a:defRPr sz="3264"/>
            </a:lvl1pPr>
          </a:lstStyle>
          <a:p>
            <a:r>
              <a:rPr lang="en-US"/>
              <a:t>Click to edit Master title style</a:t>
            </a:r>
          </a:p>
        </p:txBody>
      </p:sp>
      <p:sp>
        <p:nvSpPr>
          <p:cNvPr id="3" name="Picture Placeholder 2"/>
          <p:cNvSpPr>
            <a:spLocks noGrp="1"/>
          </p:cNvSpPr>
          <p:nvPr>
            <p:ph type="pic" idx="1"/>
          </p:nvPr>
        </p:nvSpPr>
        <p:spPr>
          <a:xfrm>
            <a:off x="5287122" y="1007083"/>
            <a:ext cx="6295965" cy="4970646"/>
          </a:xfrm>
        </p:spPr>
        <p:txBody>
          <a:bodyPr/>
          <a:lstStyle>
            <a:lvl1pPr marL="0" indent="0">
              <a:buNone/>
              <a:defRPr sz="3264"/>
            </a:lvl1pPr>
            <a:lvl2pPr marL="466298" indent="0">
              <a:buNone/>
              <a:defRPr sz="2856"/>
            </a:lvl2pPr>
            <a:lvl3pPr marL="932597" indent="0">
              <a:buNone/>
              <a:defRPr sz="2448"/>
            </a:lvl3pPr>
            <a:lvl4pPr marL="1398895" indent="0">
              <a:buNone/>
              <a:defRPr sz="2040"/>
            </a:lvl4pPr>
            <a:lvl5pPr marL="1865193" indent="0">
              <a:buNone/>
              <a:defRPr sz="2040"/>
            </a:lvl5pPr>
            <a:lvl6pPr marL="2331491" indent="0">
              <a:buNone/>
              <a:defRPr sz="2040"/>
            </a:lvl6pPr>
            <a:lvl7pPr marL="2797790" indent="0">
              <a:buNone/>
              <a:defRPr sz="2040"/>
            </a:lvl7pPr>
            <a:lvl8pPr marL="3264088" indent="0">
              <a:buNone/>
              <a:defRPr sz="2040"/>
            </a:lvl8pPr>
            <a:lvl9pPr marL="3730386" indent="0">
              <a:buNone/>
              <a:defRPr sz="2040"/>
            </a:lvl9pPr>
          </a:lstStyle>
          <a:p>
            <a:endParaRPr lang="en-US"/>
          </a:p>
        </p:txBody>
      </p:sp>
      <p:sp>
        <p:nvSpPr>
          <p:cNvPr id="4" name="Text Placeholder 3"/>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Edit Master text styles</a:t>
            </a:r>
          </a:p>
        </p:txBody>
      </p:sp>
      <p:sp>
        <p:nvSpPr>
          <p:cNvPr id="5" name="Date Placeholder 4"/>
          <p:cNvSpPr>
            <a:spLocks noGrp="1"/>
          </p:cNvSpPr>
          <p:nvPr>
            <p:ph type="dt" sz="half" idx="10"/>
          </p:nvPr>
        </p:nvSpPr>
        <p:spPr/>
        <p:txBody>
          <a:bodyPr/>
          <a:lstStyle/>
          <a:p>
            <a:fld id="{627ED9C8-F09A-4D9E-BEC0-4725162E21FF}" type="datetimeFigureOut">
              <a:rPr lang="en-US" smtClean="0"/>
              <a:t>1/10/2020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4232451229"/>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7ED9C8-F09A-4D9E-BEC0-4725162E21FF}" type="datetimeFigureOut">
              <a:rPr lang="en-US" smtClean="0"/>
              <a:t>1/10/2020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353286621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39960916"/>
      </p:ext>
    </p:extLst>
  </p:cSld>
  <p:clrMapOvr>
    <a:masterClrMapping/>
  </p:clrMapOvr>
  <p:transition>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99852" y="372394"/>
            <a:ext cx="2681615" cy="59275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55008" y="372394"/>
            <a:ext cx="7889389" cy="592753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7ED9C8-F09A-4D9E-BEC0-4725162E21FF}" type="datetimeFigureOut">
              <a:rPr lang="en-US" smtClean="0"/>
              <a:t>1/10/2020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1176811685"/>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userDrawn="1"/>
        </p:nvPicPr>
        <p:blipFill>
          <a:blip r:embed="rId2"/>
          <a:stretch>
            <a:fillRect/>
          </a:stretch>
        </p:blipFill>
        <p:spPr bwMode="black">
          <a:xfrm>
            <a:off x="595914" y="597747"/>
            <a:ext cx="1393840" cy="298433"/>
          </a:xfrm>
          <a:prstGeom prst="rect">
            <a:avLst/>
          </a:prstGeom>
        </p:spPr>
      </p:pic>
      <p:sp>
        <p:nvSpPr>
          <p:cNvPr id="30" name="Rectangle 29">
            <a:extLst>
              <a:ext uri="{FF2B5EF4-FFF2-40B4-BE49-F238E27FC236}">
                <a16:creationId xmlns:a16="http://schemas.microsoft.com/office/drawing/2014/main" id="{8B2E4F62-54DC-4435-AA29-18599C177284}"/>
              </a:ext>
            </a:extLst>
          </p:cNvPr>
          <p:cNvSpPr/>
          <p:nvPr userDrawn="1"/>
        </p:nvSpPr>
        <p:spPr bwMode="gray">
          <a:xfrm>
            <a:off x="298920" y="1193732"/>
            <a:ext cx="11837321" cy="5501259"/>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dirty="0">
              <a:gradFill>
                <a:gsLst>
                  <a:gs pos="0">
                    <a:srgbClr val="FFFFFF"/>
                  </a:gs>
                  <a:gs pos="100000">
                    <a:srgbClr val="FFFFFF"/>
                  </a:gs>
                </a:gsLst>
                <a:lin ang="5400000" scaled="0"/>
              </a:gradFill>
              <a:ea typeface="Segoe UI" pitchFamily="34" charset="0"/>
              <a:cs typeface="Segoe UI" pitchFamily="34" charset="0"/>
            </a:endParaRPr>
          </a:p>
        </p:txBody>
      </p:sp>
      <p:grpSp>
        <p:nvGrpSpPr>
          <p:cNvPr id="3" name="Group 2">
            <a:extLst>
              <a:ext uri="{FF2B5EF4-FFF2-40B4-BE49-F238E27FC236}">
                <a16:creationId xmlns:a16="http://schemas.microsoft.com/office/drawing/2014/main" id="{56FAD87F-DBF5-4E2F-A61B-3CCEC5C7D0B9}"/>
              </a:ext>
            </a:extLst>
          </p:cNvPr>
          <p:cNvGrpSpPr/>
          <p:nvPr userDrawn="1"/>
        </p:nvGrpSpPr>
        <p:grpSpPr bwMode="ltGray">
          <a:xfrm>
            <a:off x="8885482" y="1806920"/>
            <a:ext cx="3550994" cy="4279614"/>
            <a:chOff x="8710812" y="1771650"/>
            <a:chExt cx="3481189" cy="4196081"/>
          </a:xfrm>
        </p:grpSpPr>
        <p:sp>
          <p:nvSpPr>
            <p:cNvPr id="32" name="Freeform 5">
              <a:extLst>
                <a:ext uri="{FF2B5EF4-FFF2-40B4-BE49-F238E27FC236}">
                  <a16:creationId xmlns:a16="http://schemas.microsoft.com/office/drawing/2014/main" id="{6B0365F1-E7DF-4958-962E-9FFD3A394140}"/>
                </a:ext>
              </a:extLst>
            </p:cNvPr>
            <p:cNvSpPr>
              <a:spLocks/>
            </p:cNvSpPr>
            <p:nvPr userDrawn="1"/>
          </p:nvSpPr>
          <p:spPr bwMode="ltGray">
            <a:xfrm>
              <a:off x="9246854" y="3720628"/>
              <a:ext cx="531187" cy="974975"/>
            </a:xfrm>
            <a:custGeom>
              <a:avLst/>
              <a:gdLst>
                <a:gd name="T0" fmla="*/ 547 w 547"/>
                <a:gd name="T1" fmla="*/ 704 h 1004"/>
                <a:gd name="T2" fmla="*/ 0 w 547"/>
                <a:gd name="T3" fmla="*/ 1004 h 1004"/>
                <a:gd name="T4" fmla="*/ 0 w 547"/>
                <a:gd name="T5" fmla="*/ 300 h 1004"/>
                <a:gd name="T6" fmla="*/ 547 w 547"/>
                <a:gd name="T7" fmla="*/ 0 h 1004"/>
                <a:gd name="T8" fmla="*/ 547 w 547"/>
                <a:gd name="T9" fmla="*/ 704 h 1004"/>
              </a:gdLst>
              <a:ahLst/>
              <a:cxnLst>
                <a:cxn ang="0">
                  <a:pos x="T0" y="T1"/>
                </a:cxn>
                <a:cxn ang="0">
                  <a:pos x="T2" y="T3"/>
                </a:cxn>
                <a:cxn ang="0">
                  <a:pos x="T4" y="T5"/>
                </a:cxn>
                <a:cxn ang="0">
                  <a:pos x="T6" y="T7"/>
                </a:cxn>
                <a:cxn ang="0">
                  <a:pos x="T8" y="T9"/>
                </a:cxn>
              </a:cxnLst>
              <a:rect l="0" t="0" r="r" b="b"/>
              <a:pathLst>
                <a:path w="547" h="1004">
                  <a:moveTo>
                    <a:pt x="547" y="704"/>
                  </a:moveTo>
                  <a:lnTo>
                    <a:pt x="0" y="1004"/>
                  </a:lnTo>
                  <a:lnTo>
                    <a:pt x="0" y="300"/>
                  </a:lnTo>
                  <a:lnTo>
                    <a:pt x="547" y="0"/>
                  </a:lnTo>
                  <a:lnTo>
                    <a:pt x="547" y="704"/>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dirty="0"/>
            </a:p>
          </p:txBody>
        </p:sp>
        <p:sp>
          <p:nvSpPr>
            <p:cNvPr id="33" name="Freeform 6">
              <a:extLst>
                <a:ext uri="{FF2B5EF4-FFF2-40B4-BE49-F238E27FC236}">
                  <a16:creationId xmlns:a16="http://schemas.microsoft.com/office/drawing/2014/main" id="{39253E4C-431D-4257-8CC7-C1456CD2F32D}"/>
                </a:ext>
              </a:extLst>
            </p:cNvPr>
            <p:cNvSpPr>
              <a:spLocks/>
            </p:cNvSpPr>
            <p:nvPr userDrawn="1"/>
          </p:nvSpPr>
          <p:spPr bwMode="ltGray">
            <a:xfrm>
              <a:off x="9778040" y="3720628"/>
              <a:ext cx="532157" cy="974975"/>
            </a:xfrm>
            <a:custGeom>
              <a:avLst/>
              <a:gdLst>
                <a:gd name="T0" fmla="*/ 0 w 548"/>
                <a:gd name="T1" fmla="*/ 704 h 1004"/>
                <a:gd name="T2" fmla="*/ 548 w 548"/>
                <a:gd name="T3" fmla="*/ 1004 h 1004"/>
                <a:gd name="T4" fmla="*/ 548 w 548"/>
                <a:gd name="T5" fmla="*/ 300 h 1004"/>
                <a:gd name="T6" fmla="*/ 0 w 548"/>
                <a:gd name="T7" fmla="*/ 0 h 1004"/>
                <a:gd name="T8" fmla="*/ 0 w 548"/>
                <a:gd name="T9" fmla="*/ 704 h 1004"/>
              </a:gdLst>
              <a:ahLst/>
              <a:cxnLst>
                <a:cxn ang="0">
                  <a:pos x="T0" y="T1"/>
                </a:cxn>
                <a:cxn ang="0">
                  <a:pos x="T2" y="T3"/>
                </a:cxn>
                <a:cxn ang="0">
                  <a:pos x="T4" y="T5"/>
                </a:cxn>
                <a:cxn ang="0">
                  <a:pos x="T6" y="T7"/>
                </a:cxn>
                <a:cxn ang="0">
                  <a:pos x="T8" y="T9"/>
                </a:cxn>
              </a:cxnLst>
              <a:rect l="0" t="0" r="r" b="b"/>
              <a:pathLst>
                <a:path w="548" h="1004">
                  <a:moveTo>
                    <a:pt x="0" y="704"/>
                  </a:moveTo>
                  <a:lnTo>
                    <a:pt x="548" y="1004"/>
                  </a:lnTo>
                  <a:lnTo>
                    <a:pt x="548" y="300"/>
                  </a:lnTo>
                  <a:lnTo>
                    <a:pt x="0" y="0"/>
                  </a:lnTo>
                  <a:lnTo>
                    <a:pt x="0" y="704"/>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dirty="0"/>
            </a:p>
          </p:txBody>
        </p:sp>
        <p:sp>
          <p:nvSpPr>
            <p:cNvPr id="34" name="Freeform 7">
              <a:extLst>
                <a:ext uri="{FF2B5EF4-FFF2-40B4-BE49-F238E27FC236}">
                  <a16:creationId xmlns:a16="http://schemas.microsoft.com/office/drawing/2014/main" id="{E928826C-9C74-4194-A556-98EC9A96F677}"/>
                </a:ext>
              </a:extLst>
            </p:cNvPr>
            <p:cNvSpPr>
              <a:spLocks/>
            </p:cNvSpPr>
            <p:nvPr userDrawn="1"/>
          </p:nvSpPr>
          <p:spPr bwMode="ltGray">
            <a:xfrm>
              <a:off x="9246854" y="4404276"/>
              <a:ext cx="1063344" cy="586538"/>
            </a:xfrm>
            <a:custGeom>
              <a:avLst/>
              <a:gdLst>
                <a:gd name="T0" fmla="*/ 547 w 1095"/>
                <a:gd name="T1" fmla="*/ 0 h 604"/>
                <a:gd name="T2" fmla="*/ 0 w 1095"/>
                <a:gd name="T3" fmla="*/ 300 h 604"/>
                <a:gd name="T4" fmla="*/ 560 w 1095"/>
                <a:gd name="T5" fmla="*/ 604 h 604"/>
                <a:gd name="T6" fmla="*/ 1095 w 1095"/>
                <a:gd name="T7" fmla="*/ 300 h 604"/>
                <a:gd name="T8" fmla="*/ 547 w 1095"/>
                <a:gd name="T9" fmla="*/ 0 h 604"/>
              </a:gdLst>
              <a:ahLst/>
              <a:cxnLst>
                <a:cxn ang="0">
                  <a:pos x="T0" y="T1"/>
                </a:cxn>
                <a:cxn ang="0">
                  <a:pos x="T2" y="T3"/>
                </a:cxn>
                <a:cxn ang="0">
                  <a:pos x="T4" y="T5"/>
                </a:cxn>
                <a:cxn ang="0">
                  <a:pos x="T6" y="T7"/>
                </a:cxn>
                <a:cxn ang="0">
                  <a:pos x="T8" y="T9"/>
                </a:cxn>
              </a:cxnLst>
              <a:rect l="0" t="0" r="r" b="b"/>
              <a:pathLst>
                <a:path w="1095" h="604">
                  <a:moveTo>
                    <a:pt x="547" y="0"/>
                  </a:moveTo>
                  <a:lnTo>
                    <a:pt x="0" y="300"/>
                  </a:lnTo>
                  <a:lnTo>
                    <a:pt x="560" y="604"/>
                  </a:lnTo>
                  <a:lnTo>
                    <a:pt x="1095" y="300"/>
                  </a:lnTo>
                  <a:lnTo>
                    <a:pt x="547" y="0"/>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dirty="0"/>
            </a:p>
          </p:txBody>
        </p:sp>
        <p:sp>
          <p:nvSpPr>
            <p:cNvPr id="35" name="Freeform 8">
              <a:extLst>
                <a:ext uri="{FF2B5EF4-FFF2-40B4-BE49-F238E27FC236}">
                  <a16:creationId xmlns:a16="http://schemas.microsoft.com/office/drawing/2014/main" id="{7ACB5DE1-DAC6-4C99-B2CC-0EB12CE0D5FE}"/>
                </a:ext>
              </a:extLst>
            </p:cNvPr>
            <p:cNvSpPr>
              <a:spLocks/>
            </p:cNvSpPr>
            <p:nvPr userDrawn="1"/>
          </p:nvSpPr>
          <p:spPr bwMode="ltGray">
            <a:xfrm>
              <a:off x="8710812"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dirty="0"/>
            </a:p>
          </p:txBody>
        </p:sp>
        <p:sp>
          <p:nvSpPr>
            <p:cNvPr id="36" name="Freeform 9">
              <a:extLst>
                <a:ext uri="{FF2B5EF4-FFF2-40B4-BE49-F238E27FC236}">
                  <a16:creationId xmlns:a16="http://schemas.microsoft.com/office/drawing/2014/main" id="{5D630C8B-3A7C-4321-A3EF-B1D0A698F738}"/>
                </a:ext>
              </a:extLst>
            </p:cNvPr>
            <p:cNvSpPr>
              <a:spLocks/>
            </p:cNvSpPr>
            <p:nvPr userDrawn="1"/>
          </p:nvSpPr>
          <p:spPr bwMode="ltGray">
            <a:xfrm>
              <a:off x="9242969" y="2748567"/>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dirty="0"/>
            </a:p>
          </p:txBody>
        </p:sp>
        <p:sp>
          <p:nvSpPr>
            <p:cNvPr id="37" name="Freeform 10">
              <a:extLst>
                <a:ext uri="{FF2B5EF4-FFF2-40B4-BE49-F238E27FC236}">
                  <a16:creationId xmlns:a16="http://schemas.microsoft.com/office/drawing/2014/main" id="{2A590461-2675-4E4A-B9BB-BF5471E89538}"/>
                </a:ext>
              </a:extLst>
            </p:cNvPr>
            <p:cNvSpPr>
              <a:spLocks/>
            </p:cNvSpPr>
            <p:nvPr userDrawn="1"/>
          </p:nvSpPr>
          <p:spPr bwMode="ltGray">
            <a:xfrm>
              <a:off x="8710812" y="3434156"/>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dirty="0"/>
            </a:p>
          </p:txBody>
        </p:sp>
        <p:sp>
          <p:nvSpPr>
            <p:cNvPr id="38" name="Freeform 11">
              <a:extLst>
                <a:ext uri="{FF2B5EF4-FFF2-40B4-BE49-F238E27FC236}">
                  <a16:creationId xmlns:a16="http://schemas.microsoft.com/office/drawing/2014/main" id="{48EAECFD-0CA3-492F-BA94-22EF6EB2205B}"/>
                </a:ext>
              </a:extLst>
            </p:cNvPr>
            <p:cNvSpPr>
              <a:spLocks/>
            </p:cNvSpPr>
            <p:nvPr userDrawn="1"/>
          </p:nvSpPr>
          <p:spPr bwMode="ltGray">
            <a:xfrm>
              <a:off x="9773185"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dirty="0"/>
            </a:p>
          </p:txBody>
        </p:sp>
        <p:sp>
          <p:nvSpPr>
            <p:cNvPr id="39" name="Freeform 12">
              <a:extLst>
                <a:ext uri="{FF2B5EF4-FFF2-40B4-BE49-F238E27FC236}">
                  <a16:creationId xmlns:a16="http://schemas.microsoft.com/office/drawing/2014/main" id="{62FFEC32-2F2F-43F4-9C21-7F15A26966AC}"/>
                </a:ext>
              </a:extLst>
            </p:cNvPr>
            <p:cNvSpPr>
              <a:spLocks/>
            </p:cNvSpPr>
            <p:nvPr userDrawn="1"/>
          </p:nvSpPr>
          <p:spPr bwMode="ltGray">
            <a:xfrm>
              <a:off x="9773185" y="3434157"/>
              <a:ext cx="1063345"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 name="connsiteX0" fmla="*/ 5005 w 10000"/>
                <a:gd name="connsiteY0" fmla="*/ 0 h 10000"/>
                <a:gd name="connsiteX1" fmla="*/ 0 w 10000"/>
                <a:gd name="connsiteY1" fmla="*/ 4967 h 10000"/>
                <a:gd name="connsiteX2" fmla="*/ 5048 w 10000"/>
                <a:gd name="connsiteY2" fmla="*/ 10000 h 10000"/>
                <a:gd name="connsiteX3" fmla="*/ 10000 w 10000"/>
                <a:gd name="connsiteY3" fmla="*/ 4967 h 10000"/>
                <a:gd name="connsiteX4" fmla="*/ 5005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5005" y="0"/>
                  </a:moveTo>
                  <a:lnTo>
                    <a:pt x="0" y="4967"/>
                  </a:lnTo>
                  <a:lnTo>
                    <a:pt x="5048" y="10000"/>
                  </a:lnTo>
                  <a:lnTo>
                    <a:pt x="10000" y="4967"/>
                  </a:lnTo>
                  <a:lnTo>
                    <a:pt x="5005"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dirty="0"/>
            </a:p>
          </p:txBody>
        </p:sp>
        <p:sp>
          <p:nvSpPr>
            <p:cNvPr id="40" name="Freeform 13">
              <a:extLst>
                <a:ext uri="{FF2B5EF4-FFF2-40B4-BE49-F238E27FC236}">
                  <a16:creationId xmlns:a16="http://schemas.microsoft.com/office/drawing/2014/main" id="{647709D2-F4CC-4414-B183-427A6D2A22AB}"/>
                </a:ext>
              </a:extLst>
            </p:cNvPr>
            <p:cNvSpPr>
              <a:spLocks/>
            </p:cNvSpPr>
            <p:nvPr userDrawn="1"/>
          </p:nvSpPr>
          <p:spPr bwMode="ltGray">
            <a:xfrm>
              <a:off x="11361823" y="2748566"/>
              <a:ext cx="534332" cy="982635"/>
            </a:xfrm>
            <a:custGeom>
              <a:avLst/>
              <a:gdLst>
                <a:gd name="T0" fmla="*/ 0 w 548"/>
                <a:gd name="T1" fmla="*/ 706 h 1006"/>
                <a:gd name="T2" fmla="*/ 548 w 548"/>
                <a:gd name="T3" fmla="*/ 1006 h 1006"/>
                <a:gd name="T4" fmla="*/ 548 w 548"/>
                <a:gd name="T5" fmla="*/ 300 h 1006"/>
                <a:gd name="T6" fmla="*/ 0 w 548"/>
                <a:gd name="T7" fmla="*/ 0 h 1006"/>
                <a:gd name="T8" fmla="*/ 0 w 548"/>
                <a:gd name="T9" fmla="*/ 706 h 1006"/>
              </a:gdLst>
              <a:ahLst/>
              <a:cxnLst>
                <a:cxn ang="0">
                  <a:pos x="T0" y="T1"/>
                </a:cxn>
                <a:cxn ang="0">
                  <a:pos x="T2" y="T3"/>
                </a:cxn>
                <a:cxn ang="0">
                  <a:pos x="T4" y="T5"/>
                </a:cxn>
                <a:cxn ang="0">
                  <a:pos x="T6" y="T7"/>
                </a:cxn>
                <a:cxn ang="0">
                  <a:pos x="T8" y="T9"/>
                </a:cxn>
              </a:cxnLst>
              <a:rect l="0" t="0" r="r" b="b"/>
              <a:pathLst>
                <a:path w="548" h="1006">
                  <a:moveTo>
                    <a:pt x="0" y="706"/>
                  </a:moveTo>
                  <a:lnTo>
                    <a:pt x="548" y="1006"/>
                  </a:lnTo>
                  <a:lnTo>
                    <a:pt x="548" y="300"/>
                  </a:lnTo>
                  <a:lnTo>
                    <a:pt x="0" y="0"/>
                  </a:lnTo>
                  <a:lnTo>
                    <a:pt x="0" y="706"/>
                  </a:lnTo>
                  <a:close/>
                </a:path>
              </a:pathLst>
            </a:custGeom>
            <a:solidFill>
              <a:srgbClr val="303030"/>
            </a:solidFill>
            <a:ln w="9525">
              <a:noFill/>
              <a:round/>
              <a:headEnd/>
              <a:tailEnd/>
            </a:ln>
          </p:spPr>
          <p:txBody>
            <a:bodyPr vert="horz" wrap="square" lIns="91440" tIns="45720" rIns="91440" bIns="45720" numCol="1" anchor="t" anchorCtr="0" compatLnSpc="1">
              <a:prstTxWarp prst="textNoShape">
                <a:avLst/>
              </a:prstTxWarp>
            </a:bodyPr>
            <a:lstStyle/>
            <a:p>
              <a:pPr lvl="0"/>
              <a:endParaRPr lang="en-US" sz="1836" dirty="0"/>
            </a:p>
          </p:txBody>
        </p:sp>
        <p:sp>
          <p:nvSpPr>
            <p:cNvPr id="41" name="Freeform 14">
              <a:extLst>
                <a:ext uri="{FF2B5EF4-FFF2-40B4-BE49-F238E27FC236}">
                  <a16:creationId xmlns:a16="http://schemas.microsoft.com/office/drawing/2014/main" id="{72928ABA-DF2E-4C8E-B194-7FA528229810}"/>
                </a:ext>
              </a:extLst>
            </p:cNvPr>
            <p:cNvSpPr>
              <a:spLocks/>
            </p:cNvSpPr>
            <p:nvPr userDrawn="1"/>
          </p:nvSpPr>
          <p:spPr bwMode="ltGray">
            <a:xfrm>
              <a:off x="10833616" y="3434158"/>
              <a:ext cx="1060195" cy="586539"/>
            </a:xfrm>
            <a:custGeom>
              <a:avLst/>
              <a:gdLst>
                <a:gd name="T0" fmla="*/ 548 w 1096"/>
                <a:gd name="T1" fmla="*/ 0 h 604"/>
                <a:gd name="T2" fmla="*/ 0 w 1096"/>
                <a:gd name="T3" fmla="*/ 300 h 604"/>
                <a:gd name="T4" fmla="*/ 560 w 1096"/>
                <a:gd name="T5" fmla="*/ 604 h 604"/>
                <a:gd name="T6" fmla="*/ 1096 w 1096"/>
                <a:gd name="T7" fmla="*/ 300 h 604"/>
                <a:gd name="T8" fmla="*/ 548 w 1096"/>
                <a:gd name="T9" fmla="*/ 0 h 604"/>
                <a:gd name="connsiteX0" fmla="*/ 5000 w 9956"/>
                <a:gd name="connsiteY0" fmla="*/ 0 h 10000"/>
                <a:gd name="connsiteX1" fmla="*/ 0 w 9956"/>
                <a:gd name="connsiteY1" fmla="*/ 4967 h 10000"/>
                <a:gd name="connsiteX2" fmla="*/ 5109 w 9956"/>
                <a:gd name="connsiteY2" fmla="*/ 10000 h 10000"/>
                <a:gd name="connsiteX3" fmla="*/ 9956 w 9956"/>
                <a:gd name="connsiteY3" fmla="*/ 4967 h 10000"/>
                <a:gd name="connsiteX4" fmla="*/ 5000 w 9956"/>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56" h="10000">
                  <a:moveTo>
                    <a:pt x="5000" y="0"/>
                  </a:moveTo>
                  <a:lnTo>
                    <a:pt x="0" y="4967"/>
                  </a:lnTo>
                  <a:lnTo>
                    <a:pt x="5109" y="10000"/>
                  </a:lnTo>
                  <a:lnTo>
                    <a:pt x="9956" y="4967"/>
                  </a:lnTo>
                  <a:lnTo>
                    <a:pt x="5000" y="0"/>
                  </a:lnTo>
                  <a:close/>
                </a:path>
              </a:pathLst>
            </a:custGeom>
            <a:solidFill>
              <a:srgbClr val="303030"/>
            </a:solidFill>
            <a:ln w="9525">
              <a:noFill/>
              <a:round/>
              <a:headEnd/>
              <a:tailEnd/>
            </a:ln>
          </p:spPr>
          <p:txBody>
            <a:bodyPr vert="horz" wrap="square" lIns="91440" tIns="45720" rIns="91440" bIns="45720" numCol="1" anchor="t" anchorCtr="0" compatLnSpc="1">
              <a:prstTxWarp prst="textNoShape">
                <a:avLst/>
              </a:prstTxWarp>
            </a:bodyPr>
            <a:lstStyle/>
            <a:p>
              <a:pPr lvl="0"/>
              <a:endParaRPr lang="en-US" sz="1836" dirty="0"/>
            </a:p>
          </p:txBody>
        </p:sp>
        <p:sp>
          <p:nvSpPr>
            <p:cNvPr id="42" name="Freeform 15">
              <a:extLst>
                <a:ext uri="{FF2B5EF4-FFF2-40B4-BE49-F238E27FC236}">
                  <a16:creationId xmlns:a16="http://schemas.microsoft.com/office/drawing/2014/main" id="{5A52C6C9-8220-4E26-B41D-1AA4F49DF9B8}"/>
                </a:ext>
              </a:extLst>
            </p:cNvPr>
            <p:cNvSpPr>
              <a:spLocks/>
            </p:cNvSpPr>
            <p:nvPr userDrawn="1"/>
          </p:nvSpPr>
          <p:spPr bwMode="ltGray">
            <a:xfrm>
              <a:off x="10299515" y="1771650"/>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dirty="0"/>
            </a:p>
          </p:txBody>
        </p:sp>
        <p:sp>
          <p:nvSpPr>
            <p:cNvPr id="43" name="Freeform 16">
              <a:extLst>
                <a:ext uri="{FF2B5EF4-FFF2-40B4-BE49-F238E27FC236}">
                  <a16:creationId xmlns:a16="http://schemas.microsoft.com/office/drawing/2014/main" id="{8548CD94-9B34-4B91-BB2B-8736861E89E1}"/>
                </a:ext>
              </a:extLst>
            </p:cNvPr>
            <p:cNvSpPr>
              <a:spLocks/>
            </p:cNvSpPr>
            <p:nvPr userDrawn="1"/>
          </p:nvSpPr>
          <p:spPr bwMode="ltGray">
            <a:xfrm>
              <a:off x="10831673" y="1771650"/>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dirty="0"/>
            </a:p>
          </p:txBody>
        </p:sp>
        <p:sp>
          <p:nvSpPr>
            <p:cNvPr id="44" name="Freeform 17">
              <a:extLst>
                <a:ext uri="{FF2B5EF4-FFF2-40B4-BE49-F238E27FC236}">
                  <a16:creationId xmlns:a16="http://schemas.microsoft.com/office/drawing/2014/main" id="{CFFFDB94-105D-4570-A938-4AD7CE4AE782}"/>
                </a:ext>
              </a:extLst>
            </p:cNvPr>
            <p:cNvSpPr>
              <a:spLocks/>
            </p:cNvSpPr>
            <p:nvPr userDrawn="1"/>
          </p:nvSpPr>
          <p:spPr bwMode="ltGray">
            <a:xfrm>
              <a:off x="10299515" y="2457240"/>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dirty="0"/>
            </a:p>
          </p:txBody>
        </p:sp>
        <p:sp>
          <p:nvSpPr>
            <p:cNvPr id="45" name="Freeform 18">
              <a:extLst>
                <a:ext uri="{FF2B5EF4-FFF2-40B4-BE49-F238E27FC236}">
                  <a16:creationId xmlns:a16="http://schemas.microsoft.com/office/drawing/2014/main" id="{AC2A78A9-4071-45DC-BAE8-1C643EDD9B01}"/>
                </a:ext>
              </a:extLst>
            </p:cNvPr>
            <p:cNvSpPr>
              <a:spLocks/>
            </p:cNvSpPr>
            <p:nvPr userDrawn="1"/>
          </p:nvSpPr>
          <p:spPr bwMode="ltGray">
            <a:xfrm>
              <a:off x="11364801" y="1771650"/>
              <a:ext cx="531187" cy="976917"/>
            </a:xfrm>
            <a:custGeom>
              <a:avLst/>
              <a:gdLst>
                <a:gd name="T0" fmla="*/ 547 w 547"/>
                <a:gd name="T1" fmla="*/ 706 h 1006"/>
                <a:gd name="T2" fmla="*/ 0 w 547"/>
                <a:gd name="T3" fmla="*/ 1006 h 1006"/>
                <a:gd name="T4" fmla="*/ 0 w 547"/>
                <a:gd name="T5" fmla="*/ 300 h 1006"/>
                <a:gd name="T6" fmla="*/ 547 w 547"/>
                <a:gd name="T7" fmla="*/ 0 h 1006"/>
                <a:gd name="T8" fmla="*/ 547 w 547"/>
                <a:gd name="T9" fmla="*/ 706 h 1006"/>
              </a:gdLst>
              <a:ahLst/>
              <a:cxnLst>
                <a:cxn ang="0">
                  <a:pos x="T0" y="T1"/>
                </a:cxn>
                <a:cxn ang="0">
                  <a:pos x="T2" y="T3"/>
                </a:cxn>
                <a:cxn ang="0">
                  <a:pos x="T4" y="T5"/>
                </a:cxn>
                <a:cxn ang="0">
                  <a:pos x="T6" y="T7"/>
                </a:cxn>
                <a:cxn ang="0">
                  <a:pos x="T8" y="T9"/>
                </a:cxn>
              </a:cxnLst>
              <a:rect l="0" t="0" r="r" b="b"/>
              <a:pathLst>
                <a:path w="547" h="1006">
                  <a:moveTo>
                    <a:pt x="547" y="706"/>
                  </a:moveTo>
                  <a:lnTo>
                    <a:pt x="0" y="1006"/>
                  </a:lnTo>
                  <a:lnTo>
                    <a:pt x="0" y="300"/>
                  </a:lnTo>
                  <a:lnTo>
                    <a:pt x="547" y="0"/>
                  </a:lnTo>
                  <a:lnTo>
                    <a:pt x="547"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dirty="0"/>
            </a:p>
          </p:txBody>
        </p:sp>
        <p:sp>
          <p:nvSpPr>
            <p:cNvPr id="57" name="Freeform: Shape 56">
              <a:extLst>
                <a:ext uri="{FF2B5EF4-FFF2-40B4-BE49-F238E27FC236}">
                  <a16:creationId xmlns:a16="http://schemas.microsoft.com/office/drawing/2014/main" id="{6A0EEF9B-FB8E-409B-A24F-BD7570B88204}"/>
                </a:ext>
              </a:extLst>
            </p:cNvPr>
            <p:cNvSpPr>
              <a:spLocks/>
            </p:cNvSpPr>
            <p:nvPr userDrawn="1"/>
          </p:nvSpPr>
          <p:spPr bwMode="ltGray">
            <a:xfrm>
              <a:off x="11895988" y="1771650"/>
              <a:ext cx="296013" cy="847641"/>
            </a:xfrm>
            <a:custGeom>
              <a:avLst/>
              <a:gdLst>
                <a:gd name="connsiteX0" fmla="*/ 0 w 296013"/>
                <a:gd name="connsiteY0" fmla="*/ 0 h 847641"/>
                <a:gd name="connsiteX1" fmla="*/ 296013 w 296013"/>
                <a:gd name="connsiteY1" fmla="*/ 162051 h 847641"/>
                <a:gd name="connsiteX2" fmla="*/ 296013 w 296013"/>
                <a:gd name="connsiteY2" fmla="*/ 847641 h 847641"/>
                <a:gd name="connsiteX3" fmla="*/ 0 w 296013"/>
                <a:gd name="connsiteY3" fmla="*/ 685590 h 847641"/>
              </a:gdLst>
              <a:ahLst/>
              <a:cxnLst>
                <a:cxn ang="0">
                  <a:pos x="connsiteX0" y="connsiteY0"/>
                </a:cxn>
                <a:cxn ang="0">
                  <a:pos x="connsiteX1" y="connsiteY1"/>
                </a:cxn>
                <a:cxn ang="0">
                  <a:pos x="connsiteX2" y="connsiteY2"/>
                </a:cxn>
                <a:cxn ang="0">
                  <a:pos x="connsiteX3" y="connsiteY3"/>
                </a:cxn>
              </a:cxnLst>
              <a:rect l="l" t="t" r="r" b="b"/>
              <a:pathLst>
                <a:path w="296013" h="847641">
                  <a:moveTo>
                    <a:pt x="0" y="0"/>
                  </a:moveTo>
                  <a:lnTo>
                    <a:pt x="296013" y="162051"/>
                  </a:lnTo>
                  <a:lnTo>
                    <a:pt x="296013" y="847641"/>
                  </a:lnTo>
                  <a:lnTo>
                    <a:pt x="0" y="685590"/>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sz="1836" dirty="0"/>
            </a:p>
          </p:txBody>
        </p:sp>
        <p:sp>
          <p:nvSpPr>
            <p:cNvPr id="59" name="Freeform: Shape 58">
              <a:extLst>
                <a:ext uri="{FF2B5EF4-FFF2-40B4-BE49-F238E27FC236}">
                  <a16:creationId xmlns:a16="http://schemas.microsoft.com/office/drawing/2014/main" id="{390FC8DE-C4AD-4BD3-9506-276C17F0C333}"/>
                </a:ext>
              </a:extLst>
            </p:cNvPr>
            <p:cNvSpPr>
              <a:spLocks/>
            </p:cNvSpPr>
            <p:nvPr userDrawn="1"/>
          </p:nvSpPr>
          <p:spPr bwMode="ltGray">
            <a:xfrm>
              <a:off x="11364800" y="2457240"/>
              <a:ext cx="827200" cy="593577"/>
            </a:xfrm>
            <a:custGeom>
              <a:avLst/>
              <a:gdLst>
                <a:gd name="connsiteX0" fmla="*/ 531141 w 827200"/>
                <a:gd name="connsiteY0" fmla="*/ 0 h 593577"/>
                <a:gd name="connsiteX1" fmla="*/ 827200 w 827200"/>
                <a:gd name="connsiteY1" fmla="*/ 162066 h 593577"/>
                <a:gd name="connsiteX2" fmla="*/ 827200 w 827200"/>
                <a:gd name="connsiteY2" fmla="*/ 425095 h 593577"/>
                <a:gd name="connsiteX3" fmla="*/ 529758 w 827200"/>
                <a:gd name="connsiteY3" fmla="*/ 593577 h 593577"/>
                <a:gd name="connsiteX4" fmla="*/ 0 w 827200"/>
                <a:gd name="connsiteY4" fmla="*/ 291334 h 593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7200" h="593577">
                  <a:moveTo>
                    <a:pt x="531141" y="0"/>
                  </a:moveTo>
                  <a:lnTo>
                    <a:pt x="827200" y="162066"/>
                  </a:lnTo>
                  <a:lnTo>
                    <a:pt x="827200" y="425095"/>
                  </a:lnTo>
                  <a:lnTo>
                    <a:pt x="529758" y="593577"/>
                  </a:lnTo>
                  <a:lnTo>
                    <a:pt x="0" y="291334"/>
                  </a:lnTo>
                  <a:close/>
                </a:path>
              </a:pathLst>
            </a:custGeom>
            <a:solidFill>
              <a:srgbClr val="303030"/>
            </a:solidFill>
            <a:ln w="9525">
              <a:solidFill>
                <a:srgbClr val="303030"/>
              </a:solidFill>
              <a:round/>
              <a:headEnd/>
              <a:tailEnd/>
            </a:ln>
          </p:spPr>
          <p:txBody>
            <a:bodyPr vert="horz" wrap="square" lIns="91440" tIns="45720" rIns="91440" bIns="45720" numCol="1" anchor="t" anchorCtr="0" compatLnSpc="1">
              <a:prstTxWarp prst="textNoShape">
                <a:avLst/>
              </a:prstTxWarp>
              <a:noAutofit/>
            </a:bodyPr>
            <a:lstStyle/>
            <a:p>
              <a:pPr lvl="0"/>
              <a:endParaRPr lang="en-US" sz="1836" dirty="0"/>
            </a:p>
          </p:txBody>
        </p:sp>
        <p:sp>
          <p:nvSpPr>
            <p:cNvPr id="48" name="Freeform 21">
              <a:extLst>
                <a:ext uri="{FF2B5EF4-FFF2-40B4-BE49-F238E27FC236}">
                  <a16:creationId xmlns:a16="http://schemas.microsoft.com/office/drawing/2014/main" id="{77297A5A-69AC-4DF4-95F9-A09D48D814E3}"/>
                </a:ext>
              </a:extLst>
            </p:cNvPr>
            <p:cNvSpPr>
              <a:spLocks/>
            </p:cNvSpPr>
            <p:nvPr userDrawn="1"/>
          </p:nvSpPr>
          <p:spPr bwMode="ltGray">
            <a:xfrm>
              <a:off x="10316024" y="4400391"/>
              <a:ext cx="531187" cy="976917"/>
            </a:xfrm>
            <a:custGeom>
              <a:avLst/>
              <a:gdLst>
                <a:gd name="T0" fmla="*/ 547 w 547"/>
                <a:gd name="T1" fmla="*/ 707 h 1006"/>
                <a:gd name="T2" fmla="*/ 0 w 547"/>
                <a:gd name="T3" fmla="*/ 1006 h 1006"/>
                <a:gd name="T4" fmla="*/ 0 w 547"/>
                <a:gd name="T5" fmla="*/ 300 h 1006"/>
                <a:gd name="T6" fmla="*/ 547 w 547"/>
                <a:gd name="T7" fmla="*/ 0 h 1006"/>
                <a:gd name="T8" fmla="*/ 547 w 547"/>
                <a:gd name="T9" fmla="*/ 707 h 1006"/>
              </a:gdLst>
              <a:ahLst/>
              <a:cxnLst>
                <a:cxn ang="0">
                  <a:pos x="T0" y="T1"/>
                </a:cxn>
                <a:cxn ang="0">
                  <a:pos x="T2" y="T3"/>
                </a:cxn>
                <a:cxn ang="0">
                  <a:pos x="T4" y="T5"/>
                </a:cxn>
                <a:cxn ang="0">
                  <a:pos x="T6" y="T7"/>
                </a:cxn>
                <a:cxn ang="0">
                  <a:pos x="T8" y="T9"/>
                </a:cxn>
              </a:cxnLst>
              <a:rect l="0" t="0" r="r" b="b"/>
              <a:pathLst>
                <a:path w="547" h="1006">
                  <a:moveTo>
                    <a:pt x="547" y="707"/>
                  </a:moveTo>
                  <a:lnTo>
                    <a:pt x="0" y="1006"/>
                  </a:lnTo>
                  <a:lnTo>
                    <a:pt x="0" y="300"/>
                  </a:lnTo>
                  <a:lnTo>
                    <a:pt x="547" y="0"/>
                  </a:lnTo>
                  <a:lnTo>
                    <a:pt x="547" y="707"/>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dirty="0"/>
            </a:p>
          </p:txBody>
        </p:sp>
        <p:sp>
          <p:nvSpPr>
            <p:cNvPr id="49" name="Freeform 22">
              <a:extLst>
                <a:ext uri="{FF2B5EF4-FFF2-40B4-BE49-F238E27FC236}">
                  <a16:creationId xmlns:a16="http://schemas.microsoft.com/office/drawing/2014/main" id="{E65087DC-7AC8-4AA7-9010-A067ADE1CF79}"/>
                </a:ext>
              </a:extLst>
            </p:cNvPr>
            <p:cNvSpPr>
              <a:spLocks/>
            </p:cNvSpPr>
            <p:nvPr userDrawn="1"/>
          </p:nvSpPr>
          <p:spPr bwMode="ltGray">
            <a:xfrm>
              <a:off x="10847210" y="4400391"/>
              <a:ext cx="532157" cy="976917"/>
            </a:xfrm>
            <a:custGeom>
              <a:avLst/>
              <a:gdLst>
                <a:gd name="T0" fmla="*/ 0 w 548"/>
                <a:gd name="T1" fmla="*/ 707 h 1006"/>
                <a:gd name="T2" fmla="*/ 548 w 548"/>
                <a:gd name="T3" fmla="*/ 1006 h 1006"/>
                <a:gd name="T4" fmla="*/ 548 w 548"/>
                <a:gd name="T5" fmla="*/ 300 h 1006"/>
                <a:gd name="T6" fmla="*/ 0 w 548"/>
                <a:gd name="T7" fmla="*/ 0 h 1006"/>
                <a:gd name="T8" fmla="*/ 0 w 548"/>
                <a:gd name="T9" fmla="*/ 707 h 1006"/>
              </a:gdLst>
              <a:ahLst/>
              <a:cxnLst>
                <a:cxn ang="0">
                  <a:pos x="T0" y="T1"/>
                </a:cxn>
                <a:cxn ang="0">
                  <a:pos x="T2" y="T3"/>
                </a:cxn>
                <a:cxn ang="0">
                  <a:pos x="T4" y="T5"/>
                </a:cxn>
                <a:cxn ang="0">
                  <a:pos x="T6" y="T7"/>
                </a:cxn>
                <a:cxn ang="0">
                  <a:pos x="T8" y="T9"/>
                </a:cxn>
              </a:cxnLst>
              <a:rect l="0" t="0" r="r" b="b"/>
              <a:pathLst>
                <a:path w="548" h="1006">
                  <a:moveTo>
                    <a:pt x="0" y="707"/>
                  </a:moveTo>
                  <a:lnTo>
                    <a:pt x="548" y="1006"/>
                  </a:lnTo>
                  <a:lnTo>
                    <a:pt x="548" y="300"/>
                  </a:lnTo>
                  <a:lnTo>
                    <a:pt x="0" y="0"/>
                  </a:lnTo>
                  <a:lnTo>
                    <a:pt x="0" y="707"/>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dirty="0"/>
            </a:p>
          </p:txBody>
        </p:sp>
        <p:sp>
          <p:nvSpPr>
            <p:cNvPr id="50" name="Freeform 23">
              <a:extLst>
                <a:ext uri="{FF2B5EF4-FFF2-40B4-BE49-F238E27FC236}">
                  <a16:creationId xmlns:a16="http://schemas.microsoft.com/office/drawing/2014/main" id="{3B4C2EBB-4C89-4380-A5E7-A7BD40C2B90E}"/>
                </a:ext>
              </a:extLst>
            </p:cNvPr>
            <p:cNvSpPr>
              <a:spLocks/>
            </p:cNvSpPr>
            <p:nvPr userDrawn="1"/>
          </p:nvSpPr>
          <p:spPr bwMode="ltGray">
            <a:xfrm>
              <a:off x="10316024" y="5086952"/>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dirty="0"/>
            </a:p>
          </p:txBody>
        </p:sp>
        <p:sp>
          <p:nvSpPr>
            <p:cNvPr id="51" name="Freeform 24">
              <a:extLst>
                <a:ext uri="{FF2B5EF4-FFF2-40B4-BE49-F238E27FC236}">
                  <a16:creationId xmlns:a16="http://schemas.microsoft.com/office/drawing/2014/main" id="{0D7CD4FA-6D18-4E1F-9C7D-91AA2E32B2BC}"/>
                </a:ext>
              </a:extLst>
            </p:cNvPr>
            <p:cNvSpPr>
              <a:spLocks/>
            </p:cNvSpPr>
            <p:nvPr userDrawn="1"/>
          </p:nvSpPr>
          <p:spPr bwMode="ltGray">
            <a:xfrm>
              <a:off x="8720523" y="4697545"/>
              <a:ext cx="531187" cy="974975"/>
            </a:xfrm>
            <a:custGeom>
              <a:avLst/>
              <a:gdLst>
                <a:gd name="T0" fmla="*/ 547 w 547"/>
                <a:gd name="T1" fmla="*/ 705 h 1004"/>
                <a:gd name="T2" fmla="*/ 0 w 547"/>
                <a:gd name="T3" fmla="*/ 1004 h 1004"/>
                <a:gd name="T4" fmla="*/ 0 w 547"/>
                <a:gd name="T5" fmla="*/ 298 h 1004"/>
                <a:gd name="T6" fmla="*/ 547 w 547"/>
                <a:gd name="T7" fmla="*/ 0 h 1004"/>
                <a:gd name="T8" fmla="*/ 547 w 547"/>
                <a:gd name="T9" fmla="*/ 705 h 1004"/>
              </a:gdLst>
              <a:ahLst/>
              <a:cxnLst>
                <a:cxn ang="0">
                  <a:pos x="T0" y="T1"/>
                </a:cxn>
                <a:cxn ang="0">
                  <a:pos x="T2" y="T3"/>
                </a:cxn>
                <a:cxn ang="0">
                  <a:pos x="T4" y="T5"/>
                </a:cxn>
                <a:cxn ang="0">
                  <a:pos x="T6" y="T7"/>
                </a:cxn>
                <a:cxn ang="0">
                  <a:pos x="T8" y="T9"/>
                </a:cxn>
              </a:cxnLst>
              <a:rect l="0" t="0" r="r" b="b"/>
              <a:pathLst>
                <a:path w="547" h="1004">
                  <a:moveTo>
                    <a:pt x="547" y="705"/>
                  </a:moveTo>
                  <a:lnTo>
                    <a:pt x="0" y="1004"/>
                  </a:lnTo>
                  <a:lnTo>
                    <a:pt x="0" y="298"/>
                  </a:lnTo>
                  <a:lnTo>
                    <a:pt x="547" y="0"/>
                  </a:lnTo>
                  <a:lnTo>
                    <a:pt x="547" y="705"/>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dirty="0"/>
            </a:p>
          </p:txBody>
        </p:sp>
        <p:sp>
          <p:nvSpPr>
            <p:cNvPr id="52" name="Freeform 25">
              <a:extLst>
                <a:ext uri="{FF2B5EF4-FFF2-40B4-BE49-F238E27FC236}">
                  <a16:creationId xmlns:a16="http://schemas.microsoft.com/office/drawing/2014/main" id="{5D06D6BE-8F81-4F1F-9E44-429E129C1957}"/>
                </a:ext>
              </a:extLst>
            </p:cNvPr>
            <p:cNvSpPr>
              <a:spLocks/>
            </p:cNvSpPr>
            <p:nvPr userDrawn="1"/>
          </p:nvSpPr>
          <p:spPr bwMode="ltGray">
            <a:xfrm>
              <a:off x="9251709" y="4697545"/>
              <a:ext cx="532157" cy="974975"/>
            </a:xfrm>
            <a:custGeom>
              <a:avLst/>
              <a:gdLst>
                <a:gd name="T0" fmla="*/ 0 w 548"/>
                <a:gd name="T1" fmla="*/ 705 h 1004"/>
                <a:gd name="T2" fmla="*/ 548 w 548"/>
                <a:gd name="T3" fmla="*/ 1004 h 1004"/>
                <a:gd name="T4" fmla="*/ 548 w 548"/>
                <a:gd name="T5" fmla="*/ 298 h 1004"/>
                <a:gd name="T6" fmla="*/ 0 w 548"/>
                <a:gd name="T7" fmla="*/ 0 h 1004"/>
                <a:gd name="T8" fmla="*/ 0 w 548"/>
                <a:gd name="T9" fmla="*/ 705 h 1004"/>
              </a:gdLst>
              <a:ahLst/>
              <a:cxnLst>
                <a:cxn ang="0">
                  <a:pos x="T0" y="T1"/>
                </a:cxn>
                <a:cxn ang="0">
                  <a:pos x="T2" y="T3"/>
                </a:cxn>
                <a:cxn ang="0">
                  <a:pos x="T4" y="T5"/>
                </a:cxn>
                <a:cxn ang="0">
                  <a:pos x="T6" y="T7"/>
                </a:cxn>
                <a:cxn ang="0">
                  <a:pos x="T8" y="T9"/>
                </a:cxn>
              </a:cxnLst>
              <a:rect l="0" t="0" r="r" b="b"/>
              <a:pathLst>
                <a:path w="548" h="1004">
                  <a:moveTo>
                    <a:pt x="0" y="705"/>
                  </a:moveTo>
                  <a:lnTo>
                    <a:pt x="548" y="1004"/>
                  </a:lnTo>
                  <a:lnTo>
                    <a:pt x="548" y="298"/>
                  </a:lnTo>
                  <a:lnTo>
                    <a:pt x="0" y="0"/>
                  </a:lnTo>
                  <a:lnTo>
                    <a:pt x="0" y="705"/>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dirty="0"/>
            </a:p>
          </p:txBody>
        </p:sp>
        <p:sp>
          <p:nvSpPr>
            <p:cNvPr id="53" name="Freeform 26">
              <a:extLst>
                <a:ext uri="{FF2B5EF4-FFF2-40B4-BE49-F238E27FC236}">
                  <a16:creationId xmlns:a16="http://schemas.microsoft.com/office/drawing/2014/main" id="{3F7CF64D-F067-41E4-8D9F-41FF38972828}"/>
                </a:ext>
              </a:extLst>
            </p:cNvPr>
            <p:cNvSpPr>
              <a:spLocks/>
            </p:cNvSpPr>
            <p:nvPr userDrawn="1"/>
          </p:nvSpPr>
          <p:spPr bwMode="ltGray">
            <a:xfrm>
              <a:off x="8720523" y="5382163"/>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dirty="0"/>
            </a:p>
          </p:txBody>
        </p:sp>
      </p:grpSp>
      <p:sp>
        <p:nvSpPr>
          <p:cNvPr id="54" name="Rectangle 53">
            <a:extLst>
              <a:ext uri="{FF2B5EF4-FFF2-40B4-BE49-F238E27FC236}">
                <a16:creationId xmlns:a16="http://schemas.microsoft.com/office/drawing/2014/main" id="{4899085C-4B16-41A5-A2CB-5D4798A0322E}"/>
              </a:ext>
            </a:extLst>
          </p:cNvPr>
          <p:cNvSpPr/>
          <p:nvPr userDrawn="1"/>
        </p:nvSpPr>
        <p:spPr bwMode="white">
          <a:xfrm>
            <a:off x="5907610" y="3136130"/>
            <a:ext cx="2368037" cy="1458018"/>
          </a:xfrm>
          <a:prstGeom prst="rect">
            <a:avLst/>
          </a:prstGeom>
        </p:spPr>
        <p:txBody>
          <a:bodyPr wrap="square" lIns="0" tIns="0" rIns="0" bIns="0">
            <a:spAutoFit/>
          </a:bodyPr>
          <a:lstStyle/>
          <a:p>
            <a:pPr marL="0" marR="0" lvl="0" indent="0" algn="l" defTabSz="951304" rtl="0" eaLnBrk="1" fontAlgn="auto" latinLnBrk="0" hangingPunct="1">
              <a:lnSpc>
                <a:spcPct val="100000"/>
              </a:lnSpc>
              <a:spcBef>
                <a:spcPts val="816"/>
              </a:spcBef>
              <a:spcAft>
                <a:spcPts val="0"/>
              </a:spcAft>
              <a:buClrTx/>
              <a:buSzTx/>
              <a:buFontTx/>
              <a:buNone/>
              <a:tabLst/>
              <a:defRPr/>
            </a:pPr>
            <a:r>
              <a:rPr kumimoji="0" lang="en-US" sz="2652" b="0" i="0" u="none" strike="noStrike" kern="1200" cap="none" normalizeH="0" baseline="0" noProof="0" dirty="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Learn.</a:t>
            </a:r>
          </a:p>
          <a:p>
            <a:pPr marL="0" marR="0" lvl="0" indent="0" algn="l" defTabSz="951304" rtl="0" eaLnBrk="1" fontAlgn="auto" latinLnBrk="0" hangingPunct="1">
              <a:lnSpc>
                <a:spcPct val="100000"/>
              </a:lnSpc>
              <a:spcBef>
                <a:spcPts val="816"/>
              </a:spcBef>
              <a:spcAft>
                <a:spcPts val="0"/>
              </a:spcAft>
              <a:buClrTx/>
              <a:buSzTx/>
              <a:buFontTx/>
              <a:buNone/>
              <a:tabLst/>
              <a:defRPr/>
            </a:pPr>
            <a:r>
              <a:rPr kumimoji="0" lang="en-US" sz="2652" b="0" i="0" u="none" strike="noStrike" kern="1200" cap="none" normalizeH="0" baseline="0" noProof="0" dirty="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Connect.</a:t>
            </a:r>
          </a:p>
          <a:p>
            <a:pPr marL="0" marR="0" lvl="0" indent="0" algn="l" defTabSz="951304" rtl="0" eaLnBrk="1" fontAlgn="auto" latinLnBrk="0" hangingPunct="1">
              <a:lnSpc>
                <a:spcPct val="100000"/>
              </a:lnSpc>
              <a:spcBef>
                <a:spcPts val="816"/>
              </a:spcBef>
              <a:spcAft>
                <a:spcPts val="0"/>
              </a:spcAft>
              <a:buClrTx/>
              <a:buSzTx/>
              <a:buFontTx/>
              <a:buNone/>
              <a:tabLst/>
              <a:defRPr/>
            </a:pPr>
            <a:r>
              <a:rPr kumimoji="0" lang="en-US" sz="2652" b="0" i="0" u="none" strike="noStrike" kern="1200" cap="none" normalizeH="0" baseline="0" noProof="0" dirty="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Explore.</a:t>
            </a:r>
          </a:p>
        </p:txBody>
      </p:sp>
      <p:pic>
        <p:nvPicPr>
          <p:cNvPr id="55" name="Graphic 54">
            <a:extLst>
              <a:ext uri="{FF2B5EF4-FFF2-40B4-BE49-F238E27FC236}">
                <a16:creationId xmlns:a16="http://schemas.microsoft.com/office/drawing/2014/main" id="{CF5E403F-D2DC-4030-8392-9E3E0A38A1D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white">
          <a:xfrm>
            <a:off x="1197738" y="3247133"/>
            <a:ext cx="2766694" cy="1394459"/>
          </a:xfrm>
          <a:prstGeom prst="rect">
            <a:avLst/>
          </a:prstGeom>
          <a:effectLst/>
        </p:spPr>
      </p:pic>
    </p:spTree>
    <p:extLst>
      <p:ext uri="{BB962C8B-B14F-4D97-AF65-F5344CB8AC3E}">
        <p14:creationId xmlns:p14="http://schemas.microsoft.com/office/powerpoint/2010/main" val="58681006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TitleSlide">
    <p:bg>
      <p:bgRef idx="1001">
        <a:schemeClr val="bg2"/>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95914" y="597450"/>
            <a:ext cx="1393840" cy="298433"/>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8" y="3038854"/>
            <a:ext cx="6062782" cy="565027"/>
          </a:xfrm>
        </p:spPr>
        <p:txBody>
          <a:bodyPr anchor="b" anchorCtr="0">
            <a:spAutoFit/>
          </a:bodyPr>
          <a:lstStyle>
            <a:lvl1pPr>
              <a:defRPr/>
            </a:lvl1pPr>
          </a:lstStyle>
          <a:p>
            <a:r>
              <a:rPr lang="en-US" dirty="0"/>
              <a:t>Presentation title </a:t>
            </a:r>
          </a:p>
        </p:txBody>
      </p:sp>
      <p:sp>
        <p:nvSpPr>
          <p:cNvPr id="5" name="Text Placeholder 4"/>
          <p:cNvSpPr>
            <a:spLocks noGrp="1"/>
          </p:cNvSpPr>
          <p:nvPr>
            <p:ph type="body" sz="quarter" idx="12" hasCustomPrompt="1"/>
          </p:nvPr>
        </p:nvSpPr>
        <p:spPr>
          <a:xfrm>
            <a:off x="593712" y="4041282"/>
            <a:ext cx="6062782" cy="313904"/>
          </a:xfrm>
          <a:noFill/>
        </p:spPr>
        <p:txBody>
          <a:bodyPr wrap="square" lIns="0" tIns="0" rIns="0" bIns="0">
            <a:spAutoFit/>
          </a:bodyPr>
          <a:lstStyle>
            <a:lvl1pPr marL="0" indent="0">
              <a:spcBef>
                <a:spcPts val="0"/>
              </a:spcBef>
              <a:buNone/>
              <a:defRPr sz="204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9096577" y="597450"/>
            <a:ext cx="2745604" cy="282513"/>
          </a:xfrm>
          <a:solidFill>
            <a:srgbClr val="E6E6E6">
              <a:alpha val="75000"/>
            </a:srgbClr>
          </a:solidFill>
        </p:spPr>
        <p:txBody>
          <a:bodyPr/>
          <a:lstStyle>
            <a:lvl1pPr marL="0" marR="0" indent="0" algn="r"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36"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dirty="0">
                <a:latin typeface="+mj-lt"/>
              </a:rPr>
              <a:t>Session code here</a:t>
            </a:r>
            <a:endParaRPr lang="en-US" dirty="0"/>
          </a:p>
        </p:txBody>
      </p:sp>
      <p:grpSp>
        <p:nvGrpSpPr>
          <p:cNvPr id="9" name="Group 8">
            <a:extLst>
              <a:ext uri="{FF2B5EF4-FFF2-40B4-BE49-F238E27FC236}">
                <a16:creationId xmlns:a16="http://schemas.microsoft.com/office/drawing/2014/main" id="{4DCBAFEF-FDA0-4148-B6F8-D1D9029A0218}"/>
              </a:ext>
            </a:extLst>
          </p:cNvPr>
          <p:cNvGrpSpPr/>
          <p:nvPr userDrawn="1"/>
        </p:nvGrpSpPr>
        <p:grpSpPr bwMode="ltGray">
          <a:xfrm>
            <a:off x="6381565" y="-22273"/>
            <a:ext cx="6051037" cy="7027210"/>
            <a:chOff x="6256117" y="-21839"/>
            <a:chExt cx="5932086" cy="6890047"/>
          </a:xfrm>
        </p:grpSpPr>
        <p:grpSp>
          <p:nvGrpSpPr>
            <p:cNvPr id="30" name="Group 29">
              <a:extLst>
                <a:ext uri="{FF2B5EF4-FFF2-40B4-BE49-F238E27FC236}">
                  <a16:creationId xmlns:a16="http://schemas.microsoft.com/office/drawing/2014/main" id="{89BE868E-A240-4959-BD66-6BC44EE5A4AF}"/>
                </a:ext>
              </a:extLst>
            </p:cNvPr>
            <p:cNvGrpSpPr/>
            <p:nvPr userDrawn="1"/>
          </p:nvGrpSpPr>
          <p:grpSpPr bwMode="ltGray">
            <a:xfrm>
              <a:off x="8507413" y="1457714"/>
              <a:ext cx="3680790" cy="5392441"/>
              <a:chOff x="8507413" y="1457714"/>
              <a:chExt cx="3680790" cy="5392441"/>
            </a:xfrm>
          </p:grpSpPr>
          <p:sp>
            <p:nvSpPr>
              <p:cNvPr id="38" name="Freeform: Shape 37">
                <a:extLst>
                  <a:ext uri="{FF2B5EF4-FFF2-40B4-BE49-F238E27FC236}">
                    <a16:creationId xmlns:a16="http://schemas.microsoft.com/office/drawing/2014/main" id="{1DDB4654-32A2-47CE-B324-C597C756E402}"/>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dirty="0"/>
              </a:p>
            </p:txBody>
          </p:sp>
          <p:sp>
            <p:nvSpPr>
              <p:cNvPr id="39" name="Freeform: Shape 38">
                <a:extLst>
                  <a:ext uri="{FF2B5EF4-FFF2-40B4-BE49-F238E27FC236}">
                    <a16:creationId xmlns:a16="http://schemas.microsoft.com/office/drawing/2014/main" id="{218BE353-242E-4429-9D4C-1D50CEEC277C}"/>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dirty="0"/>
              </a:p>
            </p:txBody>
          </p:sp>
          <p:sp>
            <p:nvSpPr>
              <p:cNvPr id="40" name="Freeform: Shape 39">
                <a:extLst>
                  <a:ext uri="{FF2B5EF4-FFF2-40B4-BE49-F238E27FC236}">
                    <a16:creationId xmlns:a16="http://schemas.microsoft.com/office/drawing/2014/main" id="{B2B25198-469F-44A8-946B-689A24DC3C72}"/>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dirty="0"/>
              </a:p>
            </p:txBody>
          </p:sp>
          <p:sp>
            <p:nvSpPr>
              <p:cNvPr id="41" name="Freeform: Shape 40">
                <a:extLst>
                  <a:ext uri="{FF2B5EF4-FFF2-40B4-BE49-F238E27FC236}">
                    <a16:creationId xmlns:a16="http://schemas.microsoft.com/office/drawing/2014/main" id="{E5460766-0EE4-4C99-BD2E-1BAD7FD9C3AC}"/>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dirty="0"/>
              </a:p>
            </p:txBody>
          </p:sp>
          <p:sp>
            <p:nvSpPr>
              <p:cNvPr id="42" name="Freeform: Shape 41">
                <a:extLst>
                  <a:ext uri="{FF2B5EF4-FFF2-40B4-BE49-F238E27FC236}">
                    <a16:creationId xmlns:a16="http://schemas.microsoft.com/office/drawing/2014/main" id="{EFBC909F-DC50-4DDC-91C9-2509E0F5633F}"/>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dirty="0"/>
              </a:p>
            </p:txBody>
          </p:sp>
          <p:sp>
            <p:nvSpPr>
              <p:cNvPr id="43" name="Freeform: Shape 42">
                <a:extLst>
                  <a:ext uri="{FF2B5EF4-FFF2-40B4-BE49-F238E27FC236}">
                    <a16:creationId xmlns:a16="http://schemas.microsoft.com/office/drawing/2014/main" id="{E0DC1718-52A4-4705-AE14-45A352ACBC2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dirty="0"/>
              </a:p>
            </p:txBody>
          </p:sp>
          <p:sp>
            <p:nvSpPr>
              <p:cNvPr id="44" name="Freeform: Shape 43">
                <a:extLst>
                  <a:ext uri="{FF2B5EF4-FFF2-40B4-BE49-F238E27FC236}">
                    <a16:creationId xmlns:a16="http://schemas.microsoft.com/office/drawing/2014/main" id="{D51C16AF-F6FA-4CD2-B0A5-3663CD02799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dirty="0"/>
              </a:p>
            </p:txBody>
          </p:sp>
          <p:sp>
            <p:nvSpPr>
              <p:cNvPr id="45" name="Freeform: Shape 44">
                <a:extLst>
                  <a:ext uri="{FF2B5EF4-FFF2-40B4-BE49-F238E27FC236}">
                    <a16:creationId xmlns:a16="http://schemas.microsoft.com/office/drawing/2014/main" id="{3A105041-F999-49D6-BE4B-7630F1204F6C}"/>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dirty="0"/>
              </a:p>
            </p:txBody>
          </p:sp>
          <p:sp>
            <p:nvSpPr>
              <p:cNvPr id="46" name="Freeform: Shape 45">
                <a:extLst>
                  <a:ext uri="{FF2B5EF4-FFF2-40B4-BE49-F238E27FC236}">
                    <a16:creationId xmlns:a16="http://schemas.microsoft.com/office/drawing/2014/main" id="{C190B08C-67D4-4DAD-8158-2B4D4A1318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dirty="0"/>
              </a:p>
            </p:txBody>
          </p:sp>
          <p:sp>
            <p:nvSpPr>
              <p:cNvPr id="47" name="Freeform: Shape 46">
                <a:extLst>
                  <a:ext uri="{FF2B5EF4-FFF2-40B4-BE49-F238E27FC236}">
                    <a16:creationId xmlns:a16="http://schemas.microsoft.com/office/drawing/2014/main" id="{743F7B37-FD03-4D73-932B-77D49AB6A515}"/>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dirty="0"/>
              </a:p>
            </p:txBody>
          </p:sp>
          <p:sp>
            <p:nvSpPr>
              <p:cNvPr id="48" name="Freeform: Shape 47">
                <a:extLst>
                  <a:ext uri="{FF2B5EF4-FFF2-40B4-BE49-F238E27FC236}">
                    <a16:creationId xmlns:a16="http://schemas.microsoft.com/office/drawing/2014/main" id="{8F01A60D-F904-4399-87EA-23E33C45969F}"/>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dirty="0"/>
              </a:p>
            </p:txBody>
          </p:sp>
          <p:sp>
            <p:nvSpPr>
              <p:cNvPr id="49" name="Freeform: Shape 48">
                <a:extLst>
                  <a:ext uri="{FF2B5EF4-FFF2-40B4-BE49-F238E27FC236}">
                    <a16:creationId xmlns:a16="http://schemas.microsoft.com/office/drawing/2014/main" id="{D450C50C-26FC-42C5-BA39-AE97627B772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dirty="0"/>
              </a:p>
            </p:txBody>
          </p:sp>
          <p:sp>
            <p:nvSpPr>
              <p:cNvPr id="50" name="Freeform: Shape 49">
                <a:extLst>
                  <a:ext uri="{FF2B5EF4-FFF2-40B4-BE49-F238E27FC236}">
                    <a16:creationId xmlns:a16="http://schemas.microsoft.com/office/drawing/2014/main" id="{B88924B0-E78A-4770-AF30-C78056E7AAAB}"/>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dirty="0"/>
              </a:p>
            </p:txBody>
          </p:sp>
          <p:sp>
            <p:nvSpPr>
              <p:cNvPr id="51" name="Freeform: Shape 50">
                <a:extLst>
                  <a:ext uri="{FF2B5EF4-FFF2-40B4-BE49-F238E27FC236}">
                    <a16:creationId xmlns:a16="http://schemas.microsoft.com/office/drawing/2014/main" id="{D8AB0228-AC44-413D-A029-1BBF7B18CBCC}"/>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dirty="0"/>
              </a:p>
            </p:txBody>
          </p:sp>
          <p:sp>
            <p:nvSpPr>
              <p:cNvPr id="52" name="Freeform: Shape 51">
                <a:extLst>
                  <a:ext uri="{FF2B5EF4-FFF2-40B4-BE49-F238E27FC236}">
                    <a16:creationId xmlns:a16="http://schemas.microsoft.com/office/drawing/2014/main" id="{89C067BE-7550-4D8F-9A42-B78AB594CD54}"/>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dirty="0"/>
              </a:p>
            </p:txBody>
          </p:sp>
          <p:sp>
            <p:nvSpPr>
              <p:cNvPr id="53" name="Freeform: Shape 52">
                <a:extLst>
                  <a:ext uri="{FF2B5EF4-FFF2-40B4-BE49-F238E27FC236}">
                    <a16:creationId xmlns:a16="http://schemas.microsoft.com/office/drawing/2014/main" id="{54D97435-6932-4E2A-A217-DEA06FDA510A}"/>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dirty="0"/>
              </a:p>
            </p:txBody>
          </p:sp>
          <p:cxnSp>
            <p:nvCxnSpPr>
              <p:cNvPr id="54" name="Straight Connector 53">
                <a:extLst>
                  <a:ext uri="{FF2B5EF4-FFF2-40B4-BE49-F238E27FC236}">
                    <a16:creationId xmlns:a16="http://schemas.microsoft.com/office/drawing/2014/main" id="{FF9C9FB6-79F2-41F1-872D-2184B91C8E00}"/>
                  </a:ext>
                </a:extLst>
              </p:cNvPr>
              <p:cNvCxnSpPr/>
              <p:nvPr/>
            </p:nvCxnSpPr>
            <p:spPr bwMode="ltGray">
              <a:xfrm>
                <a:off x="9981203" y="5098858"/>
                <a:ext cx="733213" cy="400531"/>
              </a:xfrm>
              <a:prstGeom prst="line">
                <a:avLst/>
              </a:pr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6" name="Group 5">
              <a:extLst>
                <a:ext uri="{FF2B5EF4-FFF2-40B4-BE49-F238E27FC236}">
                  <a16:creationId xmlns:a16="http://schemas.microsoft.com/office/drawing/2014/main" id="{4577AEC4-9502-4D2D-B373-2F1CB4EFF9B8}"/>
                </a:ext>
              </a:extLst>
            </p:cNvPr>
            <p:cNvGrpSpPr/>
            <p:nvPr userDrawn="1"/>
          </p:nvGrpSpPr>
          <p:grpSpPr bwMode="ltGray">
            <a:xfrm>
              <a:off x="7545167" y="-21839"/>
              <a:ext cx="1192433" cy="1098538"/>
              <a:chOff x="7545167" y="-9139"/>
              <a:chExt cx="1192433" cy="1098538"/>
            </a:xfrm>
          </p:grpSpPr>
          <p:sp>
            <p:nvSpPr>
              <p:cNvPr id="59" name="Freeform: Shape 58">
                <a:extLst>
                  <a:ext uri="{FF2B5EF4-FFF2-40B4-BE49-F238E27FC236}">
                    <a16:creationId xmlns:a16="http://schemas.microsoft.com/office/drawing/2014/main" id="{713EA48F-163A-410A-8C97-A08AA1B2EE50}"/>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dirty="0"/>
              </a:p>
            </p:txBody>
          </p:sp>
          <p:sp>
            <p:nvSpPr>
              <p:cNvPr id="57" name="Freeform: Shape 56">
                <a:extLst>
                  <a:ext uri="{FF2B5EF4-FFF2-40B4-BE49-F238E27FC236}">
                    <a16:creationId xmlns:a16="http://schemas.microsoft.com/office/drawing/2014/main" id="{3E1E199B-B230-4884-9F60-9B781B11B8FF}"/>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dirty="0"/>
              </a:p>
            </p:txBody>
          </p:sp>
          <p:sp>
            <p:nvSpPr>
              <p:cNvPr id="37" name="Freeform: Shape 36">
                <a:extLst>
                  <a:ext uri="{FF2B5EF4-FFF2-40B4-BE49-F238E27FC236}">
                    <a16:creationId xmlns:a16="http://schemas.microsoft.com/office/drawing/2014/main" id="{FB98E4A3-2599-4DEB-8ECC-F004500FBF6A}"/>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dirty="0"/>
              </a:p>
            </p:txBody>
          </p:sp>
        </p:grpSp>
        <p:grpSp>
          <p:nvGrpSpPr>
            <p:cNvPr id="8" name="Group 7">
              <a:extLst>
                <a:ext uri="{FF2B5EF4-FFF2-40B4-BE49-F238E27FC236}">
                  <a16:creationId xmlns:a16="http://schemas.microsoft.com/office/drawing/2014/main" id="{D6B74F55-4583-4B26-A4E0-71C00B14AFF6}"/>
                </a:ext>
              </a:extLst>
            </p:cNvPr>
            <p:cNvGrpSpPr/>
            <p:nvPr userDrawn="1"/>
          </p:nvGrpSpPr>
          <p:grpSpPr bwMode="ltGray">
            <a:xfrm>
              <a:off x="6256117" y="5896894"/>
              <a:ext cx="1057910" cy="971314"/>
              <a:chOff x="6256117" y="5896894"/>
              <a:chExt cx="1057910" cy="971314"/>
            </a:xfrm>
          </p:grpSpPr>
          <p:sp>
            <p:nvSpPr>
              <p:cNvPr id="32" name="Freeform: Shape 31">
                <a:extLst>
                  <a:ext uri="{FF2B5EF4-FFF2-40B4-BE49-F238E27FC236}">
                    <a16:creationId xmlns:a16="http://schemas.microsoft.com/office/drawing/2014/main" id="{FC4D1900-D812-4B27-AC50-B2795AD953C3}"/>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dirty="0"/>
              </a:p>
            </p:txBody>
          </p:sp>
          <p:sp>
            <p:nvSpPr>
              <p:cNvPr id="33" name="Freeform: Shape 32">
                <a:extLst>
                  <a:ext uri="{FF2B5EF4-FFF2-40B4-BE49-F238E27FC236}">
                    <a16:creationId xmlns:a16="http://schemas.microsoft.com/office/drawing/2014/main" id="{483ECFC2-9749-4525-973B-EAA0BC0FC62B}"/>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dirty="0"/>
              </a:p>
            </p:txBody>
          </p:sp>
          <p:sp>
            <p:nvSpPr>
              <p:cNvPr id="34" name="Freeform: Shape 33">
                <a:extLst>
                  <a:ext uri="{FF2B5EF4-FFF2-40B4-BE49-F238E27FC236}">
                    <a16:creationId xmlns:a16="http://schemas.microsoft.com/office/drawing/2014/main" id="{0A3ABF7E-B2D4-4B7A-9B6E-0EB3223E4EE4}"/>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dirty="0"/>
              </a:p>
            </p:txBody>
          </p:sp>
        </p:grpSp>
      </p:grpSp>
    </p:spTree>
    <p:extLst>
      <p:ext uri="{BB962C8B-B14F-4D97-AF65-F5344CB8AC3E}">
        <p14:creationId xmlns:p14="http://schemas.microsoft.com/office/powerpoint/2010/main" val="29098665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212434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spcBef>
                <a:spcPts val="1224"/>
              </a:spcBef>
              <a:defRPr/>
            </a:lvl1pPr>
          </a:lstStyle>
          <a:p>
            <a:r>
              <a:rPr lang="en-US" dirty="0"/>
              <a:t>Click to edit Master title style</a:t>
            </a:r>
          </a:p>
        </p:txBody>
      </p:sp>
      <p:sp>
        <p:nvSpPr>
          <p:cNvPr id="3" name="Text Placeholder 2"/>
          <p:cNvSpPr>
            <a:spLocks noGrp="1"/>
          </p:cNvSpPr>
          <p:nvPr>
            <p:ph type="body" sz="quarter" idx="10"/>
          </p:nvPr>
        </p:nvSpPr>
        <p:spPr>
          <a:xfrm>
            <a:off x="595915" y="1464074"/>
            <a:ext cx="11239464" cy="1519294"/>
          </a:xfrm>
        </p:spPr>
        <p:txBody>
          <a:bodyPr/>
          <a:lstStyle>
            <a:lvl1pPr>
              <a:spcBef>
                <a:spcPts val="1020"/>
              </a:spcBef>
              <a:defRPr sz="2040"/>
            </a:lvl1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3810590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113329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914" y="1466097"/>
            <a:ext cx="5316593" cy="1682523"/>
          </a:xfrm>
        </p:spPr>
        <p:txBody>
          <a:bodyPr wrap="square">
            <a:spAutoFit/>
          </a:bodyPr>
          <a:lstStyle>
            <a:lvl1pPr marL="236387" indent="-236387">
              <a:spcBef>
                <a:spcPts val="1248"/>
              </a:spcBef>
              <a:buClr>
                <a:schemeClr val="tx1"/>
              </a:buClr>
              <a:buFont typeface="Wingdings" panose="05000000000000000000" pitchFamily="2" charset="2"/>
              <a:buChar char=""/>
              <a:defRPr sz="2856" b="0">
                <a:latin typeface="Segoe UI Semilight" panose="020B0402040204020203" pitchFamily="34" charset="0"/>
                <a:cs typeface="Segoe UI Semilight" panose="020B0402040204020203" pitchFamily="34" charset="0"/>
              </a:defRPr>
            </a:lvl1pPr>
            <a:lvl2pPr marL="435536" indent="-174862">
              <a:buFont typeface="Wingdings" panose="05000000000000000000" pitchFamily="2" charset="2"/>
              <a:buChar char=""/>
              <a:defRPr sz="2040" b="0"/>
            </a:lvl2pPr>
            <a:lvl3pPr marL="652494" indent="-192672">
              <a:buFont typeface="Wingdings" panose="05000000000000000000" pitchFamily="2" charset="2"/>
              <a:buChar char=""/>
              <a:tabLst/>
              <a:defRPr sz="1632" b="0"/>
            </a:lvl3pPr>
            <a:lvl4pPr marL="845166" indent="-179720">
              <a:buFont typeface="Wingdings" panose="05000000000000000000" pitchFamily="2" charset="2"/>
              <a:buChar char=""/>
              <a:defRPr sz="1428" b="0"/>
            </a:lvl4pPr>
            <a:lvl5pPr marL="1044314" indent="-173243">
              <a:buFont typeface="Wingdings" panose="05000000000000000000" pitchFamily="2" charset="2"/>
              <a:buChar char=""/>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518045" y="1466097"/>
            <a:ext cx="5316593" cy="1682523"/>
          </a:xfrm>
        </p:spPr>
        <p:txBody>
          <a:bodyPr wrap="square">
            <a:spAutoFit/>
          </a:bodyPr>
          <a:lstStyle>
            <a:lvl1pPr marL="236387" indent="-236387">
              <a:spcBef>
                <a:spcPts val="1248"/>
              </a:spcBef>
              <a:buClr>
                <a:schemeClr val="tx1"/>
              </a:buClr>
              <a:buFont typeface="Wingdings" panose="05000000000000000000" pitchFamily="2" charset="2"/>
              <a:buChar char=""/>
              <a:defRPr sz="2856" b="0">
                <a:latin typeface="Segoe UI Semilight" panose="020B0402040204020203" pitchFamily="34" charset="0"/>
                <a:cs typeface="Segoe UI Semilight" panose="020B0402040204020203" pitchFamily="34" charset="0"/>
              </a:defRPr>
            </a:lvl1pPr>
            <a:lvl2pPr marL="435536" indent="-174862">
              <a:buFont typeface="Wingdings" panose="05000000000000000000" pitchFamily="2" charset="2"/>
              <a:buChar char=""/>
              <a:defRPr sz="2040" b="0"/>
            </a:lvl2pPr>
            <a:lvl3pPr marL="652494" indent="-192672">
              <a:buFont typeface="Wingdings" panose="05000000000000000000" pitchFamily="2" charset="2"/>
              <a:buChar char=""/>
              <a:tabLst/>
              <a:defRPr sz="1632" b="0"/>
            </a:lvl3pPr>
            <a:lvl4pPr marL="845166" indent="-179720">
              <a:buFont typeface="Wingdings" panose="05000000000000000000" pitchFamily="2" charset="2"/>
              <a:buChar char=""/>
              <a:defRPr sz="1428" b="0"/>
            </a:lvl4pPr>
            <a:lvl5pPr marL="1044314" indent="-173243">
              <a:buFont typeface="Wingdings" panose="05000000000000000000" pitchFamily="2" charset="2"/>
              <a:buChar char=""/>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2002406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0182215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7688926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5" y="466302"/>
            <a:ext cx="5618874" cy="379824"/>
          </a:xfrm>
        </p:spPr>
        <p:txBody>
          <a:bodyPr tIns="64008"/>
          <a:lstStyle>
            <a:lvl1pPr>
              <a:defRPr sz="204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58320758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49878586"/>
      </p:ext>
    </p:extLst>
  </p:cSld>
  <p:clrMapOvr>
    <a:masterClrMapping/>
  </p:clrMapOvr>
  <p:transition>
    <p:fade/>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Title - Square Photo">
    <p:spTree>
      <p:nvGrpSpPr>
        <p:cNvPr id="1" name=""/>
        <p:cNvGrpSpPr/>
        <p:nvPr/>
      </p:nvGrpSpPr>
      <p:grpSpPr>
        <a:xfrm>
          <a:off x="0" y="0"/>
          <a:ext cx="0" cy="0"/>
          <a:chOff x="0" y="0"/>
          <a:chExt cx="0" cy="0"/>
        </a:xfrm>
      </p:grpSpPr>
      <p:grpSp>
        <p:nvGrpSpPr>
          <p:cNvPr id="55" name="Group 54">
            <a:extLst>
              <a:ext uri="{FF2B5EF4-FFF2-40B4-BE49-F238E27FC236}">
                <a16:creationId xmlns:a16="http://schemas.microsoft.com/office/drawing/2014/main" id="{200F7B6E-608C-4712-A939-BEBE059E295A}"/>
              </a:ext>
            </a:extLst>
          </p:cNvPr>
          <p:cNvGrpSpPr/>
          <p:nvPr userDrawn="1"/>
        </p:nvGrpSpPr>
        <p:grpSpPr bwMode="ltGray">
          <a:xfrm>
            <a:off x="6381565" y="-22273"/>
            <a:ext cx="6051037" cy="7027210"/>
            <a:chOff x="6256117" y="-21839"/>
            <a:chExt cx="5932086" cy="6890047"/>
          </a:xfrm>
        </p:grpSpPr>
        <p:grpSp>
          <p:nvGrpSpPr>
            <p:cNvPr id="56" name="Group 55">
              <a:extLst>
                <a:ext uri="{FF2B5EF4-FFF2-40B4-BE49-F238E27FC236}">
                  <a16:creationId xmlns:a16="http://schemas.microsoft.com/office/drawing/2014/main" id="{6DC5E8A2-8275-4F90-BA55-9B66D81C4A9F}"/>
                </a:ext>
              </a:extLst>
            </p:cNvPr>
            <p:cNvGrpSpPr/>
            <p:nvPr userDrawn="1"/>
          </p:nvGrpSpPr>
          <p:grpSpPr bwMode="ltGray">
            <a:xfrm>
              <a:off x="8507413" y="1457714"/>
              <a:ext cx="3680790" cy="5392441"/>
              <a:chOff x="8507413" y="1457714"/>
              <a:chExt cx="3680790" cy="5392441"/>
            </a:xfrm>
          </p:grpSpPr>
          <p:sp>
            <p:nvSpPr>
              <p:cNvPr id="65" name="Freeform: Shape 64">
                <a:extLst>
                  <a:ext uri="{FF2B5EF4-FFF2-40B4-BE49-F238E27FC236}">
                    <a16:creationId xmlns:a16="http://schemas.microsoft.com/office/drawing/2014/main" id="{6C563208-4732-48A3-81E6-533A2E2DD53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dirty="0"/>
              </a:p>
            </p:txBody>
          </p:sp>
          <p:sp>
            <p:nvSpPr>
              <p:cNvPr id="66" name="Freeform: Shape 65">
                <a:extLst>
                  <a:ext uri="{FF2B5EF4-FFF2-40B4-BE49-F238E27FC236}">
                    <a16:creationId xmlns:a16="http://schemas.microsoft.com/office/drawing/2014/main" id="{DD0ADC22-C4D5-4BE8-99A8-91566ADDBF5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dirty="0"/>
              </a:p>
            </p:txBody>
          </p:sp>
          <p:sp>
            <p:nvSpPr>
              <p:cNvPr id="67" name="Freeform: Shape 66">
                <a:extLst>
                  <a:ext uri="{FF2B5EF4-FFF2-40B4-BE49-F238E27FC236}">
                    <a16:creationId xmlns:a16="http://schemas.microsoft.com/office/drawing/2014/main" id="{91C4D457-0F93-4853-AB02-01C200DE6658}"/>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dirty="0"/>
              </a:p>
            </p:txBody>
          </p:sp>
          <p:sp>
            <p:nvSpPr>
              <p:cNvPr id="68" name="Freeform: Shape 67">
                <a:extLst>
                  <a:ext uri="{FF2B5EF4-FFF2-40B4-BE49-F238E27FC236}">
                    <a16:creationId xmlns:a16="http://schemas.microsoft.com/office/drawing/2014/main" id="{E8D605B0-4DEE-4101-AC83-CD1D15D14DB9}"/>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dirty="0"/>
              </a:p>
            </p:txBody>
          </p:sp>
          <p:sp>
            <p:nvSpPr>
              <p:cNvPr id="69" name="Freeform: Shape 68">
                <a:extLst>
                  <a:ext uri="{FF2B5EF4-FFF2-40B4-BE49-F238E27FC236}">
                    <a16:creationId xmlns:a16="http://schemas.microsoft.com/office/drawing/2014/main" id="{2EF14ED5-2275-4C01-96DD-1D24FE9FD6EE}"/>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dirty="0"/>
              </a:p>
            </p:txBody>
          </p:sp>
          <p:sp>
            <p:nvSpPr>
              <p:cNvPr id="70" name="Freeform: Shape 69">
                <a:extLst>
                  <a:ext uri="{FF2B5EF4-FFF2-40B4-BE49-F238E27FC236}">
                    <a16:creationId xmlns:a16="http://schemas.microsoft.com/office/drawing/2014/main" id="{F31E8C76-6A67-4E1C-BCC4-8D2ABCC0212A}"/>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dirty="0"/>
              </a:p>
            </p:txBody>
          </p:sp>
          <p:sp>
            <p:nvSpPr>
              <p:cNvPr id="71" name="Freeform: Shape 70">
                <a:extLst>
                  <a:ext uri="{FF2B5EF4-FFF2-40B4-BE49-F238E27FC236}">
                    <a16:creationId xmlns:a16="http://schemas.microsoft.com/office/drawing/2014/main" id="{9ABDD9FA-82C7-4E69-9895-354AD0BDD19E}"/>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dirty="0"/>
              </a:p>
            </p:txBody>
          </p:sp>
          <p:sp>
            <p:nvSpPr>
              <p:cNvPr id="72" name="Freeform: Shape 71">
                <a:extLst>
                  <a:ext uri="{FF2B5EF4-FFF2-40B4-BE49-F238E27FC236}">
                    <a16:creationId xmlns:a16="http://schemas.microsoft.com/office/drawing/2014/main" id="{2A7CD18E-2839-44B2-9BA7-6356529D686A}"/>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dirty="0"/>
              </a:p>
            </p:txBody>
          </p:sp>
          <p:sp>
            <p:nvSpPr>
              <p:cNvPr id="73" name="Freeform: Shape 72">
                <a:extLst>
                  <a:ext uri="{FF2B5EF4-FFF2-40B4-BE49-F238E27FC236}">
                    <a16:creationId xmlns:a16="http://schemas.microsoft.com/office/drawing/2014/main" id="{0B7E64CE-434E-410A-823C-4872E71DD278}"/>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dirty="0"/>
              </a:p>
            </p:txBody>
          </p:sp>
          <p:sp>
            <p:nvSpPr>
              <p:cNvPr id="74" name="Freeform: Shape 73">
                <a:extLst>
                  <a:ext uri="{FF2B5EF4-FFF2-40B4-BE49-F238E27FC236}">
                    <a16:creationId xmlns:a16="http://schemas.microsoft.com/office/drawing/2014/main" id="{0D92AA81-D52A-4877-AE2C-AB5B4D374D19}"/>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dirty="0"/>
              </a:p>
            </p:txBody>
          </p:sp>
          <p:sp>
            <p:nvSpPr>
              <p:cNvPr id="75" name="Freeform: Shape 74">
                <a:extLst>
                  <a:ext uri="{FF2B5EF4-FFF2-40B4-BE49-F238E27FC236}">
                    <a16:creationId xmlns:a16="http://schemas.microsoft.com/office/drawing/2014/main" id="{BE84D11A-0DE4-40A8-BB80-889FF30CCE03}"/>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dirty="0"/>
              </a:p>
            </p:txBody>
          </p:sp>
          <p:sp>
            <p:nvSpPr>
              <p:cNvPr id="76" name="Freeform: Shape 75">
                <a:extLst>
                  <a:ext uri="{FF2B5EF4-FFF2-40B4-BE49-F238E27FC236}">
                    <a16:creationId xmlns:a16="http://schemas.microsoft.com/office/drawing/2014/main" id="{A80E0B5D-2F12-4C6E-92C5-3765C579ADE8}"/>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dirty="0"/>
              </a:p>
            </p:txBody>
          </p:sp>
          <p:sp>
            <p:nvSpPr>
              <p:cNvPr id="77" name="Freeform: Shape 76">
                <a:extLst>
                  <a:ext uri="{FF2B5EF4-FFF2-40B4-BE49-F238E27FC236}">
                    <a16:creationId xmlns:a16="http://schemas.microsoft.com/office/drawing/2014/main" id="{765DAB00-242D-4D78-B6BF-F678C14B519F}"/>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dirty="0"/>
              </a:p>
            </p:txBody>
          </p:sp>
          <p:sp>
            <p:nvSpPr>
              <p:cNvPr id="78" name="Freeform: Shape 77">
                <a:extLst>
                  <a:ext uri="{FF2B5EF4-FFF2-40B4-BE49-F238E27FC236}">
                    <a16:creationId xmlns:a16="http://schemas.microsoft.com/office/drawing/2014/main" id="{D824698C-3D67-4D42-9DE6-531F5A0C7EA3}"/>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dirty="0"/>
              </a:p>
            </p:txBody>
          </p:sp>
          <p:sp>
            <p:nvSpPr>
              <p:cNvPr id="79" name="Freeform: Shape 78">
                <a:extLst>
                  <a:ext uri="{FF2B5EF4-FFF2-40B4-BE49-F238E27FC236}">
                    <a16:creationId xmlns:a16="http://schemas.microsoft.com/office/drawing/2014/main" id="{699246CD-F05A-4044-B7A4-384A7B272509}"/>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dirty="0"/>
              </a:p>
            </p:txBody>
          </p:sp>
          <p:sp>
            <p:nvSpPr>
              <p:cNvPr id="80" name="Freeform: Shape 79">
                <a:extLst>
                  <a:ext uri="{FF2B5EF4-FFF2-40B4-BE49-F238E27FC236}">
                    <a16:creationId xmlns:a16="http://schemas.microsoft.com/office/drawing/2014/main" id="{06930CAB-4305-4191-AD01-9D22AAD264D9}"/>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dirty="0"/>
              </a:p>
            </p:txBody>
          </p:sp>
          <p:cxnSp>
            <p:nvCxnSpPr>
              <p:cNvPr id="81" name="Straight Connector 80">
                <a:extLst>
                  <a:ext uri="{FF2B5EF4-FFF2-40B4-BE49-F238E27FC236}">
                    <a16:creationId xmlns:a16="http://schemas.microsoft.com/office/drawing/2014/main" id="{7FBC50E9-9F0E-4D62-9AA6-DC145681D1EA}"/>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57" name="Group 56">
              <a:extLst>
                <a:ext uri="{FF2B5EF4-FFF2-40B4-BE49-F238E27FC236}">
                  <a16:creationId xmlns:a16="http://schemas.microsoft.com/office/drawing/2014/main" id="{09610B7D-2856-472A-B98F-5684402C6C99}"/>
                </a:ext>
              </a:extLst>
            </p:cNvPr>
            <p:cNvGrpSpPr/>
            <p:nvPr userDrawn="1"/>
          </p:nvGrpSpPr>
          <p:grpSpPr bwMode="ltGray">
            <a:xfrm>
              <a:off x="7545167" y="-21839"/>
              <a:ext cx="1192433" cy="1098538"/>
              <a:chOff x="7545167" y="-9139"/>
              <a:chExt cx="1192433" cy="1098538"/>
            </a:xfrm>
          </p:grpSpPr>
          <p:sp>
            <p:nvSpPr>
              <p:cNvPr id="62" name="Freeform: Shape 61">
                <a:extLst>
                  <a:ext uri="{FF2B5EF4-FFF2-40B4-BE49-F238E27FC236}">
                    <a16:creationId xmlns:a16="http://schemas.microsoft.com/office/drawing/2014/main" id="{5173E078-D753-4C8F-98BB-75D0CBE314FE}"/>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dirty="0"/>
              </a:p>
            </p:txBody>
          </p:sp>
          <p:sp>
            <p:nvSpPr>
              <p:cNvPr id="63" name="Freeform: Shape 62">
                <a:extLst>
                  <a:ext uri="{FF2B5EF4-FFF2-40B4-BE49-F238E27FC236}">
                    <a16:creationId xmlns:a16="http://schemas.microsoft.com/office/drawing/2014/main" id="{EAA82456-62CD-4C42-91A4-3FFD8F19BCBD}"/>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dirty="0"/>
              </a:p>
            </p:txBody>
          </p:sp>
          <p:sp>
            <p:nvSpPr>
              <p:cNvPr id="64" name="Freeform: Shape 63">
                <a:extLst>
                  <a:ext uri="{FF2B5EF4-FFF2-40B4-BE49-F238E27FC236}">
                    <a16:creationId xmlns:a16="http://schemas.microsoft.com/office/drawing/2014/main" id="{41ABB687-FC0A-4A48-8466-BF8A1129E230}"/>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dirty="0"/>
              </a:p>
            </p:txBody>
          </p:sp>
        </p:grpSp>
        <p:grpSp>
          <p:nvGrpSpPr>
            <p:cNvPr id="58" name="Group 57">
              <a:extLst>
                <a:ext uri="{FF2B5EF4-FFF2-40B4-BE49-F238E27FC236}">
                  <a16:creationId xmlns:a16="http://schemas.microsoft.com/office/drawing/2014/main" id="{8EEA91BF-1A44-4FB0-92F0-23098E7BBFCD}"/>
                </a:ext>
              </a:extLst>
            </p:cNvPr>
            <p:cNvGrpSpPr/>
            <p:nvPr userDrawn="1"/>
          </p:nvGrpSpPr>
          <p:grpSpPr bwMode="ltGray">
            <a:xfrm>
              <a:off x="6256117" y="5896894"/>
              <a:ext cx="1057910" cy="971314"/>
              <a:chOff x="6256117" y="5896894"/>
              <a:chExt cx="1057910" cy="971314"/>
            </a:xfrm>
          </p:grpSpPr>
          <p:sp>
            <p:nvSpPr>
              <p:cNvPr id="59" name="Freeform: Shape 58">
                <a:extLst>
                  <a:ext uri="{FF2B5EF4-FFF2-40B4-BE49-F238E27FC236}">
                    <a16:creationId xmlns:a16="http://schemas.microsoft.com/office/drawing/2014/main" id="{511C6A8E-CEC6-4129-9FB2-A426C6CE84EB}"/>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dirty="0"/>
              </a:p>
            </p:txBody>
          </p:sp>
          <p:sp>
            <p:nvSpPr>
              <p:cNvPr id="60" name="Freeform: Shape 59">
                <a:extLst>
                  <a:ext uri="{FF2B5EF4-FFF2-40B4-BE49-F238E27FC236}">
                    <a16:creationId xmlns:a16="http://schemas.microsoft.com/office/drawing/2014/main" id="{205B8F1F-9F8A-42BF-8770-AEABCEC35D18}"/>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dirty="0"/>
              </a:p>
            </p:txBody>
          </p:sp>
          <p:sp>
            <p:nvSpPr>
              <p:cNvPr id="61" name="Freeform: Shape 60">
                <a:extLst>
                  <a:ext uri="{FF2B5EF4-FFF2-40B4-BE49-F238E27FC236}">
                    <a16:creationId xmlns:a16="http://schemas.microsoft.com/office/drawing/2014/main" id="{36EE7F2A-0858-47D2-B1D0-D33BCD933AB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dirty="0"/>
              </a:p>
            </p:txBody>
          </p:sp>
        </p:grpSp>
      </p:grpSp>
      <p:sp>
        <p:nvSpPr>
          <p:cNvPr id="5" name="Picture Placeholder 4">
            <a:extLst>
              <a:ext uri="{FF2B5EF4-FFF2-40B4-BE49-F238E27FC236}">
                <a16:creationId xmlns:a16="http://schemas.microsoft.com/office/drawing/2014/main" id="{6DF5D6DE-2629-4577-9B98-7A1666013D0A}"/>
              </a:ext>
            </a:extLst>
          </p:cNvPr>
          <p:cNvSpPr>
            <a:spLocks noGrp="1"/>
          </p:cNvSpPr>
          <p:nvPr>
            <p:ph type="pic" sz="quarter" idx="11" hasCustomPrompt="1"/>
          </p:nvPr>
        </p:nvSpPr>
        <p:spPr bwMode="gray">
          <a:xfrm>
            <a:off x="5117092" y="297916"/>
            <a:ext cx="7019808" cy="6397076"/>
          </a:xfrm>
          <a:blipFill>
            <a:blip r:embed="rId2"/>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28"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2" name="Title 1"/>
          <p:cNvSpPr>
            <a:spLocks noGrp="1"/>
          </p:cNvSpPr>
          <p:nvPr>
            <p:ph type="title" hasCustomPrompt="1"/>
          </p:nvPr>
        </p:nvSpPr>
        <p:spPr>
          <a:xfrm>
            <a:off x="595916" y="2631002"/>
            <a:ext cx="3844472" cy="565027"/>
          </a:xfrm>
        </p:spPr>
        <p:txBody>
          <a:bodyPr wrap="square" rIns="0" anchor="b">
            <a:spAutoFit/>
          </a:bodyPr>
          <a:lstStyle>
            <a:lvl1pPr>
              <a:lnSpc>
                <a:spcPct val="100000"/>
              </a:lnSpc>
              <a:defRPr sz="3672" b="1" spc="-5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Enter title text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916" y="3605925"/>
            <a:ext cx="3844882" cy="313904"/>
          </a:xfrm>
        </p:spPr>
        <p:txBody>
          <a:bodyPr/>
          <a:lstStyle>
            <a:lvl1pPr marL="0" indent="0">
              <a:buNone/>
              <a:defRPr sz="2040">
                <a:latin typeface="+mn-lt"/>
              </a:defRPr>
            </a:lvl1pPr>
            <a:lvl2pPr marL="233149" indent="0">
              <a:buNone/>
              <a:defRPr/>
            </a:lvl2pPr>
            <a:lvl3pPr marL="466298" indent="0">
              <a:buNone/>
              <a:defRPr/>
            </a:lvl3pPr>
            <a:lvl4pPr marL="675162" indent="0">
              <a:buNone/>
              <a:defRPr/>
            </a:lvl4pPr>
            <a:lvl5pPr marL="872691" indent="0">
              <a:buNone/>
              <a:defRPr/>
            </a:lvl5pPr>
          </a:lstStyle>
          <a:p>
            <a:pPr lvl="0"/>
            <a:r>
              <a:rPr lang="en-US"/>
              <a:t>Edit Master text styles</a:t>
            </a:r>
          </a:p>
        </p:txBody>
      </p:sp>
    </p:spTree>
    <p:extLst>
      <p:ext uri="{BB962C8B-B14F-4D97-AF65-F5344CB8AC3E}">
        <p14:creationId xmlns:p14="http://schemas.microsoft.com/office/powerpoint/2010/main" val="1176657543"/>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C39AAC9F-C8B8-422E-93FC-08A064104000}"/>
              </a:ext>
            </a:extLst>
          </p:cNvPr>
          <p:cNvGrpSpPr/>
          <p:nvPr userDrawn="1"/>
        </p:nvGrpSpPr>
        <p:grpSpPr bwMode="ltGray">
          <a:xfrm>
            <a:off x="6381565" y="-22273"/>
            <a:ext cx="6051037" cy="7027210"/>
            <a:chOff x="6256117" y="-21839"/>
            <a:chExt cx="5932086" cy="6890047"/>
          </a:xfrm>
        </p:grpSpPr>
        <p:grpSp>
          <p:nvGrpSpPr>
            <p:cNvPr id="31" name="Group 30">
              <a:extLst>
                <a:ext uri="{FF2B5EF4-FFF2-40B4-BE49-F238E27FC236}">
                  <a16:creationId xmlns:a16="http://schemas.microsoft.com/office/drawing/2014/main" id="{A09379AA-B540-4886-8794-46BA10F3D91B}"/>
                </a:ext>
              </a:extLst>
            </p:cNvPr>
            <p:cNvGrpSpPr/>
            <p:nvPr userDrawn="1"/>
          </p:nvGrpSpPr>
          <p:grpSpPr bwMode="ltGray">
            <a:xfrm>
              <a:off x="8507413" y="1457714"/>
              <a:ext cx="3680790" cy="5392441"/>
              <a:chOff x="8507413" y="1457714"/>
              <a:chExt cx="3680790" cy="5392441"/>
            </a:xfrm>
          </p:grpSpPr>
          <p:sp>
            <p:nvSpPr>
              <p:cNvPr id="64" name="Freeform: Shape 63">
                <a:extLst>
                  <a:ext uri="{FF2B5EF4-FFF2-40B4-BE49-F238E27FC236}">
                    <a16:creationId xmlns:a16="http://schemas.microsoft.com/office/drawing/2014/main" id="{9E5BC201-014B-48F5-BAC0-4FBBACCBF586}"/>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dirty="0"/>
              </a:p>
            </p:txBody>
          </p:sp>
          <p:sp>
            <p:nvSpPr>
              <p:cNvPr id="65" name="Freeform: Shape 64">
                <a:extLst>
                  <a:ext uri="{FF2B5EF4-FFF2-40B4-BE49-F238E27FC236}">
                    <a16:creationId xmlns:a16="http://schemas.microsoft.com/office/drawing/2014/main" id="{F72CD027-1ABE-4E4A-BE9E-EF73250F92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dirty="0"/>
              </a:p>
            </p:txBody>
          </p:sp>
          <p:sp>
            <p:nvSpPr>
              <p:cNvPr id="66" name="Freeform: Shape 65">
                <a:extLst>
                  <a:ext uri="{FF2B5EF4-FFF2-40B4-BE49-F238E27FC236}">
                    <a16:creationId xmlns:a16="http://schemas.microsoft.com/office/drawing/2014/main" id="{52C85D91-63CC-4FF7-A826-BE886CDB017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dirty="0"/>
              </a:p>
            </p:txBody>
          </p:sp>
          <p:sp>
            <p:nvSpPr>
              <p:cNvPr id="67" name="Freeform: Shape 66">
                <a:extLst>
                  <a:ext uri="{FF2B5EF4-FFF2-40B4-BE49-F238E27FC236}">
                    <a16:creationId xmlns:a16="http://schemas.microsoft.com/office/drawing/2014/main" id="{E55C67E6-D930-403F-9550-70EC2A102AB5}"/>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dirty="0"/>
              </a:p>
            </p:txBody>
          </p:sp>
          <p:sp>
            <p:nvSpPr>
              <p:cNvPr id="68" name="Freeform: Shape 67">
                <a:extLst>
                  <a:ext uri="{FF2B5EF4-FFF2-40B4-BE49-F238E27FC236}">
                    <a16:creationId xmlns:a16="http://schemas.microsoft.com/office/drawing/2014/main" id="{BDB9C074-A5A6-4082-9FCD-D487FD8013E5}"/>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dirty="0"/>
              </a:p>
            </p:txBody>
          </p:sp>
          <p:sp>
            <p:nvSpPr>
              <p:cNvPr id="69" name="Freeform: Shape 68">
                <a:extLst>
                  <a:ext uri="{FF2B5EF4-FFF2-40B4-BE49-F238E27FC236}">
                    <a16:creationId xmlns:a16="http://schemas.microsoft.com/office/drawing/2014/main" id="{4E3D79EB-E5E0-4CA3-A7CE-50069CC73F1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dirty="0"/>
              </a:p>
            </p:txBody>
          </p:sp>
          <p:sp>
            <p:nvSpPr>
              <p:cNvPr id="70" name="Freeform: Shape 69">
                <a:extLst>
                  <a:ext uri="{FF2B5EF4-FFF2-40B4-BE49-F238E27FC236}">
                    <a16:creationId xmlns:a16="http://schemas.microsoft.com/office/drawing/2014/main" id="{42F892FB-2465-40CF-A81F-AC989DC09CE4}"/>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dirty="0"/>
              </a:p>
            </p:txBody>
          </p:sp>
          <p:sp>
            <p:nvSpPr>
              <p:cNvPr id="71" name="Freeform: Shape 70">
                <a:extLst>
                  <a:ext uri="{FF2B5EF4-FFF2-40B4-BE49-F238E27FC236}">
                    <a16:creationId xmlns:a16="http://schemas.microsoft.com/office/drawing/2014/main" id="{E8BADF38-50C7-4E4B-AA00-660BF4161C96}"/>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dirty="0"/>
              </a:p>
            </p:txBody>
          </p:sp>
          <p:sp>
            <p:nvSpPr>
              <p:cNvPr id="72" name="Freeform: Shape 71">
                <a:extLst>
                  <a:ext uri="{FF2B5EF4-FFF2-40B4-BE49-F238E27FC236}">
                    <a16:creationId xmlns:a16="http://schemas.microsoft.com/office/drawing/2014/main" id="{A51B782C-38CF-4C16-8A55-9C1BEA5AF3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dirty="0"/>
              </a:p>
            </p:txBody>
          </p:sp>
          <p:sp>
            <p:nvSpPr>
              <p:cNvPr id="73" name="Freeform: Shape 72">
                <a:extLst>
                  <a:ext uri="{FF2B5EF4-FFF2-40B4-BE49-F238E27FC236}">
                    <a16:creationId xmlns:a16="http://schemas.microsoft.com/office/drawing/2014/main" id="{61A234A0-3B09-4E85-880A-C885FBEE2401}"/>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dirty="0"/>
              </a:p>
            </p:txBody>
          </p:sp>
          <p:sp>
            <p:nvSpPr>
              <p:cNvPr id="74" name="Freeform: Shape 73">
                <a:extLst>
                  <a:ext uri="{FF2B5EF4-FFF2-40B4-BE49-F238E27FC236}">
                    <a16:creationId xmlns:a16="http://schemas.microsoft.com/office/drawing/2014/main" id="{B6516D46-39CD-420E-9263-03065B10F8F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dirty="0"/>
              </a:p>
            </p:txBody>
          </p:sp>
          <p:sp>
            <p:nvSpPr>
              <p:cNvPr id="75" name="Freeform: Shape 74">
                <a:extLst>
                  <a:ext uri="{FF2B5EF4-FFF2-40B4-BE49-F238E27FC236}">
                    <a16:creationId xmlns:a16="http://schemas.microsoft.com/office/drawing/2014/main" id="{6B28F64C-F49A-4F09-A9C2-8502680A64D7}"/>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dirty="0"/>
              </a:p>
            </p:txBody>
          </p:sp>
          <p:sp>
            <p:nvSpPr>
              <p:cNvPr id="76" name="Freeform: Shape 75">
                <a:extLst>
                  <a:ext uri="{FF2B5EF4-FFF2-40B4-BE49-F238E27FC236}">
                    <a16:creationId xmlns:a16="http://schemas.microsoft.com/office/drawing/2014/main" id="{3AE00412-2C1C-4CAB-B1D4-B046A4B37C24}"/>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dirty="0"/>
              </a:p>
            </p:txBody>
          </p:sp>
          <p:sp>
            <p:nvSpPr>
              <p:cNvPr id="77" name="Freeform: Shape 76">
                <a:extLst>
                  <a:ext uri="{FF2B5EF4-FFF2-40B4-BE49-F238E27FC236}">
                    <a16:creationId xmlns:a16="http://schemas.microsoft.com/office/drawing/2014/main" id="{01030AB7-3DE7-407A-98DE-751351FCBFB5}"/>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dirty="0"/>
              </a:p>
            </p:txBody>
          </p:sp>
          <p:sp>
            <p:nvSpPr>
              <p:cNvPr id="78" name="Freeform: Shape 77">
                <a:extLst>
                  <a:ext uri="{FF2B5EF4-FFF2-40B4-BE49-F238E27FC236}">
                    <a16:creationId xmlns:a16="http://schemas.microsoft.com/office/drawing/2014/main" id="{0074BD83-98DD-4084-9D1E-CDACFD005AFF}"/>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dirty="0"/>
              </a:p>
            </p:txBody>
          </p:sp>
          <p:sp>
            <p:nvSpPr>
              <p:cNvPr id="79" name="Freeform: Shape 78">
                <a:extLst>
                  <a:ext uri="{FF2B5EF4-FFF2-40B4-BE49-F238E27FC236}">
                    <a16:creationId xmlns:a16="http://schemas.microsoft.com/office/drawing/2014/main" id="{47C85498-5D07-457D-BA73-99E2EB50130B}"/>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dirty="0"/>
              </a:p>
            </p:txBody>
          </p:sp>
          <p:cxnSp>
            <p:nvCxnSpPr>
              <p:cNvPr id="80" name="Straight Connector 79">
                <a:extLst>
                  <a:ext uri="{FF2B5EF4-FFF2-40B4-BE49-F238E27FC236}">
                    <a16:creationId xmlns:a16="http://schemas.microsoft.com/office/drawing/2014/main" id="{3DF2CE11-90A6-43A8-B2DC-45295F10CB64}"/>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32" name="Group 31">
              <a:extLst>
                <a:ext uri="{FF2B5EF4-FFF2-40B4-BE49-F238E27FC236}">
                  <a16:creationId xmlns:a16="http://schemas.microsoft.com/office/drawing/2014/main" id="{F65F154A-ABA1-4F9A-97F8-C50108DD1A97}"/>
                </a:ext>
              </a:extLst>
            </p:cNvPr>
            <p:cNvGrpSpPr/>
            <p:nvPr userDrawn="1"/>
          </p:nvGrpSpPr>
          <p:grpSpPr bwMode="ltGray">
            <a:xfrm>
              <a:off x="7545167" y="-21839"/>
              <a:ext cx="1192433" cy="1098538"/>
              <a:chOff x="7545167" y="-9139"/>
              <a:chExt cx="1192433" cy="1098538"/>
            </a:xfrm>
          </p:grpSpPr>
          <p:sp>
            <p:nvSpPr>
              <p:cNvPr id="61" name="Freeform: Shape 60">
                <a:extLst>
                  <a:ext uri="{FF2B5EF4-FFF2-40B4-BE49-F238E27FC236}">
                    <a16:creationId xmlns:a16="http://schemas.microsoft.com/office/drawing/2014/main" id="{54AC8DFE-7BB0-4D98-AA21-405DB4B06225}"/>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dirty="0"/>
              </a:p>
            </p:txBody>
          </p:sp>
          <p:sp>
            <p:nvSpPr>
              <p:cNvPr id="62" name="Freeform: Shape 61">
                <a:extLst>
                  <a:ext uri="{FF2B5EF4-FFF2-40B4-BE49-F238E27FC236}">
                    <a16:creationId xmlns:a16="http://schemas.microsoft.com/office/drawing/2014/main" id="{F39938CF-5CFF-4707-BBDD-DD19FA0A50F1}"/>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dirty="0"/>
              </a:p>
            </p:txBody>
          </p:sp>
          <p:sp>
            <p:nvSpPr>
              <p:cNvPr id="63" name="Freeform: Shape 62">
                <a:extLst>
                  <a:ext uri="{FF2B5EF4-FFF2-40B4-BE49-F238E27FC236}">
                    <a16:creationId xmlns:a16="http://schemas.microsoft.com/office/drawing/2014/main" id="{73332E5E-0308-4370-A841-A20570A69BDF}"/>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dirty="0"/>
              </a:p>
            </p:txBody>
          </p:sp>
        </p:grpSp>
        <p:grpSp>
          <p:nvGrpSpPr>
            <p:cNvPr id="33" name="Group 32">
              <a:extLst>
                <a:ext uri="{FF2B5EF4-FFF2-40B4-BE49-F238E27FC236}">
                  <a16:creationId xmlns:a16="http://schemas.microsoft.com/office/drawing/2014/main" id="{9E46D602-7D42-411E-8BA6-6F74E13FE605}"/>
                </a:ext>
              </a:extLst>
            </p:cNvPr>
            <p:cNvGrpSpPr/>
            <p:nvPr userDrawn="1"/>
          </p:nvGrpSpPr>
          <p:grpSpPr bwMode="ltGray">
            <a:xfrm>
              <a:off x="6256117" y="5896894"/>
              <a:ext cx="1057910" cy="971314"/>
              <a:chOff x="6256117" y="5896894"/>
              <a:chExt cx="1057910" cy="971314"/>
            </a:xfrm>
          </p:grpSpPr>
          <p:sp>
            <p:nvSpPr>
              <p:cNvPr id="34" name="Freeform: Shape 33">
                <a:extLst>
                  <a:ext uri="{FF2B5EF4-FFF2-40B4-BE49-F238E27FC236}">
                    <a16:creationId xmlns:a16="http://schemas.microsoft.com/office/drawing/2014/main" id="{53F344C1-9929-4E86-BB1A-05E12D1570DF}"/>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dirty="0"/>
              </a:p>
            </p:txBody>
          </p:sp>
          <p:sp>
            <p:nvSpPr>
              <p:cNvPr id="35" name="Freeform: Shape 34">
                <a:extLst>
                  <a:ext uri="{FF2B5EF4-FFF2-40B4-BE49-F238E27FC236}">
                    <a16:creationId xmlns:a16="http://schemas.microsoft.com/office/drawing/2014/main" id="{B6933AFD-19AA-49B8-BCF7-2D0EAA89273D}"/>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dirty="0"/>
              </a:p>
            </p:txBody>
          </p:sp>
          <p:sp>
            <p:nvSpPr>
              <p:cNvPr id="36" name="Freeform: Shape 35">
                <a:extLst>
                  <a:ext uri="{FF2B5EF4-FFF2-40B4-BE49-F238E27FC236}">
                    <a16:creationId xmlns:a16="http://schemas.microsoft.com/office/drawing/2014/main" id="{9FB75AC2-D122-402F-B448-B0118576BB4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dirty="0"/>
              </a:p>
            </p:txBody>
          </p:sp>
        </p:grpSp>
      </p:grpSp>
      <p:sp>
        <p:nvSpPr>
          <p:cNvPr id="2" name="Title 1"/>
          <p:cNvSpPr>
            <a:spLocks noGrp="1"/>
          </p:cNvSpPr>
          <p:nvPr>
            <p:ph type="title" hasCustomPrompt="1"/>
          </p:nvPr>
        </p:nvSpPr>
        <p:spPr>
          <a:xfrm>
            <a:off x="595915" y="3040994"/>
            <a:ext cx="3845061" cy="878930"/>
          </a:xfrm>
        </p:spPr>
        <p:txBody>
          <a:bodyPr wrap="square" anchor="t">
            <a:spAutoFit/>
          </a:bodyPr>
          <a:lstStyle>
            <a:lvl1pPr>
              <a:lnSpc>
                <a:spcPct val="100000"/>
              </a:lnSpc>
              <a:defRPr sz="2856"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dirty="0"/>
              <a:t>Square photo layout with body text</a:t>
            </a:r>
          </a:p>
        </p:txBody>
      </p:sp>
      <p:sp>
        <p:nvSpPr>
          <p:cNvPr id="60" name="Picture Placeholder 4">
            <a:extLst>
              <a:ext uri="{FF2B5EF4-FFF2-40B4-BE49-F238E27FC236}">
                <a16:creationId xmlns:a16="http://schemas.microsoft.com/office/drawing/2014/main" id="{D9BE8EAA-F7ED-46CD-A31F-E4299C08F5AD}"/>
              </a:ext>
            </a:extLst>
          </p:cNvPr>
          <p:cNvSpPr>
            <a:spLocks noGrp="1"/>
          </p:cNvSpPr>
          <p:nvPr>
            <p:ph type="pic" sz="quarter" idx="11" hasCustomPrompt="1"/>
          </p:nvPr>
        </p:nvSpPr>
        <p:spPr bwMode="gray">
          <a:xfrm>
            <a:off x="5117092" y="297916"/>
            <a:ext cx="7019808" cy="6397076"/>
          </a:xfrm>
          <a:blipFill>
            <a:blip r:embed="rId2"/>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28"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61161300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6529149" cy="508524"/>
          </a:xfrm>
          <a:noFill/>
        </p:spPr>
        <p:txBody>
          <a:bodyPr wrap="square" lIns="0" tIns="0" rIns="0" bIns="0" anchor="b" anchorCtr="0">
            <a:spAutoFit/>
          </a:bodyPr>
          <a:lstStyle>
            <a:lvl1pPr algn="l" defTabSz="951304"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96951" y="4056498"/>
            <a:ext cx="6529149" cy="313904"/>
          </a:xfrm>
          <a:noFill/>
        </p:spPr>
        <p:txBody>
          <a:bodyPr wrap="square" lIns="0" tIns="0" rIns="0" bIns="0">
            <a:spAutoFit/>
          </a:bodyPr>
          <a:lstStyle>
            <a:lvl1pPr marL="0" indent="0">
              <a:spcBef>
                <a:spcPts val="0"/>
              </a:spcBef>
              <a:spcAft>
                <a:spcPts val="0"/>
              </a:spcAft>
              <a:buFont typeface="Arial" panose="020B0604020202020204" pitchFamily="34" charset="0"/>
              <a:buNone/>
              <a:defRPr sz="2040" spc="0" baseline="0">
                <a:gradFill>
                  <a:gsLst>
                    <a:gs pos="0">
                      <a:schemeClr val="tx1"/>
                    </a:gs>
                    <a:gs pos="100000">
                      <a:schemeClr val="tx1"/>
                    </a:gs>
                  </a:gsLst>
                  <a:lin ang="5400000" scaled="0"/>
                </a:gradFill>
                <a:latin typeface="+mn-lt"/>
              </a:defRPr>
            </a:lvl1pPr>
          </a:lstStyle>
          <a:p>
            <a:pPr lvl="0"/>
            <a:r>
              <a:rPr lang="en-US" dirty="0"/>
              <a:t>Speaker name</a:t>
            </a:r>
          </a:p>
        </p:txBody>
      </p:sp>
      <p:grpSp>
        <p:nvGrpSpPr>
          <p:cNvPr id="27" name="Group 26">
            <a:extLst>
              <a:ext uri="{FF2B5EF4-FFF2-40B4-BE49-F238E27FC236}">
                <a16:creationId xmlns:a16="http://schemas.microsoft.com/office/drawing/2014/main" id="{43B08910-F1C3-47B2-8C69-1B107282064A}"/>
              </a:ext>
            </a:extLst>
          </p:cNvPr>
          <p:cNvGrpSpPr/>
          <p:nvPr userDrawn="1"/>
        </p:nvGrpSpPr>
        <p:grpSpPr bwMode="ltGray">
          <a:xfrm>
            <a:off x="6381565" y="-22273"/>
            <a:ext cx="6051037" cy="7027210"/>
            <a:chOff x="6256117" y="-21839"/>
            <a:chExt cx="5932086" cy="6890047"/>
          </a:xfrm>
        </p:grpSpPr>
        <p:grpSp>
          <p:nvGrpSpPr>
            <p:cNvPr id="28" name="Group 27">
              <a:extLst>
                <a:ext uri="{FF2B5EF4-FFF2-40B4-BE49-F238E27FC236}">
                  <a16:creationId xmlns:a16="http://schemas.microsoft.com/office/drawing/2014/main" id="{9FE7A031-B4AB-4071-98FF-24E766F9BB5C}"/>
                </a:ext>
              </a:extLst>
            </p:cNvPr>
            <p:cNvGrpSpPr/>
            <p:nvPr userDrawn="1"/>
          </p:nvGrpSpPr>
          <p:grpSpPr bwMode="ltGray">
            <a:xfrm>
              <a:off x="8507413" y="1457714"/>
              <a:ext cx="3680790" cy="5392441"/>
              <a:chOff x="8507413" y="1457714"/>
              <a:chExt cx="3680790" cy="5392441"/>
            </a:xfrm>
          </p:grpSpPr>
          <p:sp>
            <p:nvSpPr>
              <p:cNvPr id="60" name="Freeform: Shape 59">
                <a:extLst>
                  <a:ext uri="{FF2B5EF4-FFF2-40B4-BE49-F238E27FC236}">
                    <a16:creationId xmlns:a16="http://schemas.microsoft.com/office/drawing/2014/main" id="{6DC7067D-3957-4163-9442-C167A0A6216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dirty="0"/>
              </a:p>
            </p:txBody>
          </p:sp>
          <p:sp>
            <p:nvSpPr>
              <p:cNvPr id="61" name="Freeform: Shape 60">
                <a:extLst>
                  <a:ext uri="{FF2B5EF4-FFF2-40B4-BE49-F238E27FC236}">
                    <a16:creationId xmlns:a16="http://schemas.microsoft.com/office/drawing/2014/main" id="{D9AE235F-4F6C-4565-AADC-752626D64B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dirty="0"/>
              </a:p>
            </p:txBody>
          </p:sp>
          <p:sp>
            <p:nvSpPr>
              <p:cNvPr id="62" name="Freeform: Shape 61">
                <a:extLst>
                  <a:ext uri="{FF2B5EF4-FFF2-40B4-BE49-F238E27FC236}">
                    <a16:creationId xmlns:a16="http://schemas.microsoft.com/office/drawing/2014/main" id="{1EAADF52-7CC0-4715-8BAC-4186C7CE9B0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dirty="0"/>
              </a:p>
            </p:txBody>
          </p:sp>
          <p:sp>
            <p:nvSpPr>
              <p:cNvPr id="63" name="Freeform: Shape 62">
                <a:extLst>
                  <a:ext uri="{FF2B5EF4-FFF2-40B4-BE49-F238E27FC236}">
                    <a16:creationId xmlns:a16="http://schemas.microsoft.com/office/drawing/2014/main" id="{58AC140A-9DFB-45B7-82C2-CF25166A0D41}"/>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dirty="0"/>
              </a:p>
            </p:txBody>
          </p:sp>
          <p:sp>
            <p:nvSpPr>
              <p:cNvPr id="64" name="Freeform: Shape 63">
                <a:extLst>
                  <a:ext uri="{FF2B5EF4-FFF2-40B4-BE49-F238E27FC236}">
                    <a16:creationId xmlns:a16="http://schemas.microsoft.com/office/drawing/2014/main" id="{3436FDC7-3DF0-4E6A-B4A8-7EB4FF30AAF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dirty="0"/>
              </a:p>
            </p:txBody>
          </p:sp>
          <p:sp>
            <p:nvSpPr>
              <p:cNvPr id="65" name="Freeform: Shape 64">
                <a:extLst>
                  <a:ext uri="{FF2B5EF4-FFF2-40B4-BE49-F238E27FC236}">
                    <a16:creationId xmlns:a16="http://schemas.microsoft.com/office/drawing/2014/main" id="{D72FB5AA-3C69-4BB6-9C10-682E95EF1AAE}"/>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dirty="0"/>
              </a:p>
            </p:txBody>
          </p:sp>
          <p:sp>
            <p:nvSpPr>
              <p:cNvPr id="66" name="Freeform: Shape 65">
                <a:extLst>
                  <a:ext uri="{FF2B5EF4-FFF2-40B4-BE49-F238E27FC236}">
                    <a16:creationId xmlns:a16="http://schemas.microsoft.com/office/drawing/2014/main" id="{20321A7F-C5FC-4514-A3AC-41CC16FA85FD}"/>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dirty="0"/>
              </a:p>
            </p:txBody>
          </p:sp>
          <p:sp>
            <p:nvSpPr>
              <p:cNvPr id="67" name="Freeform: Shape 66">
                <a:extLst>
                  <a:ext uri="{FF2B5EF4-FFF2-40B4-BE49-F238E27FC236}">
                    <a16:creationId xmlns:a16="http://schemas.microsoft.com/office/drawing/2014/main" id="{B3C4B3CE-95D2-45A5-917E-A5389B118222}"/>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dirty="0"/>
              </a:p>
            </p:txBody>
          </p:sp>
          <p:sp>
            <p:nvSpPr>
              <p:cNvPr id="68" name="Freeform: Shape 67">
                <a:extLst>
                  <a:ext uri="{FF2B5EF4-FFF2-40B4-BE49-F238E27FC236}">
                    <a16:creationId xmlns:a16="http://schemas.microsoft.com/office/drawing/2014/main" id="{A5270AF0-DA91-4FF8-9B1C-35937E49D88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dirty="0"/>
              </a:p>
            </p:txBody>
          </p:sp>
          <p:sp>
            <p:nvSpPr>
              <p:cNvPr id="69" name="Freeform: Shape 68">
                <a:extLst>
                  <a:ext uri="{FF2B5EF4-FFF2-40B4-BE49-F238E27FC236}">
                    <a16:creationId xmlns:a16="http://schemas.microsoft.com/office/drawing/2014/main" id="{1B4AB4EC-0302-4902-B797-9B84C91FDE1B}"/>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dirty="0"/>
              </a:p>
            </p:txBody>
          </p:sp>
          <p:sp>
            <p:nvSpPr>
              <p:cNvPr id="70" name="Freeform: Shape 69">
                <a:extLst>
                  <a:ext uri="{FF2B5EF4-FFF2-40B4-BE49-F238E27FC236}">
                    <a16:creationId xmlns:a16="http://schemas.microsoft.com/office/drawing/2014/main" id="{E941D13F-2DD6-4121-8220-CC08400DD382}"/>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dirty="0"/>
              </a:p>
            </p:txBody>
          </p:sp>
          <p:sp>
            <p:nvSpPr>
              <p:cNvPr id="71" name="Freeform: Shape 70">
                <a:extLst>
                  <a:ext uri="{FF2B5EF4-FFF2-40B4-BE49-F238E27FC236}">
                    <a16:creationId xmlns:a16="http://schemas.microsoft.com/office/drawing/2014/main" id="{B98F2381-17CE-4672-96D3-D3E4A8C1115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dirty="0"/>
              </a:p>
            </p:txBody>
          </p:sp>
          <p:sp>
            <p:nvSpPr>
              <p:cNvPr id="72" name="Freeform: Shape 71">
                <a:extLst>
                  <a:ext uri="{FF2B5EF4-FFF2-40B4-BE49-F238E27FC236}">
                    <a16:creationId xmlns:a16="http://schemas.microsoft.com/office/drawing/2014/main" id="{E6A42BAE-DCEA-4A1A-8779-E499D67DA7B9}"/>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dirty="0"/>
              </a:p>
            </p:txBody>
          </p:sp>
          <p:sp>
            <p:nvSpPr>
              <p:cNvPr id="73" name="Freeform: Shape 72">
                <a:extLst>
                  <a:ext uri="{FF2B5EF4-FFF2-40B4-BE49-F238E27FC236}">
                    <a16:creationId xmlns:a16="http://schemas.microsoft.com/office/drawing/2014/main" id="{8D7995E7-6761-41BA-BE88-30DD0DF70D22}"/>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dirty="0"/>
              </a:p>
            </p:txBody>
          </p:sp>
          <p:sp>
            <p:nvSpPr>
              <p:cNvPr id="74" name="Freeform: Shape 73">
                <a:extLst>
                  <a:ext uri="{FF2B5EF4-FFF2-40B4-BE49-F238E27FC236}">
                    <a16:creationId xmlns:a16="http://schemas.microsoft.com/office/drawing/2014/main" id="{24D7B6AA-459B-44CF-9930-A05720C41315}"/>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dirty="0"/>
              </a:p>
            </p:txBody>
          </p:sp>
          <p:sp>
            <p:nvSpPr>
              <p:cNvPr id="75" name="Freeform: Shape 74">
                <a:extLst>
                  <a:ext uri="{FF2B5EF4-FFF2-40B4-BE49-F238E27FC236}">
                    <a16:creationId xmlns:a16="http://schemas.microsoft.com/office/drawing/2014/main" id="{0EBE7D0E-F0D6-4EA3-A151-C26BF3138977}"/>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dirty="0"/>
              </a:p>
            </p:txBody>
          </p:sp>
          <p:cxnSp>
            <p:nvCxnSpPr>
              <p:cNvPr id="76" name="Straight Connector 75">
                <a:extLst>
                  <a:ext uri="{FF2B5EF4-FFF2-40B4-BE49-F238E27FC236}">
                    <a16:creationId xmlns:a16="http://schemas.microsoft.com/office/drawing/2014/main" id="{0118A379-1639-4C1C-9E5B-A39F1CD0A9D9}"/>
                  </a:ext>
                </a:extLst>
              </p:cNvPr>
              <p:cNvCxnSpPr/>
              <p:nvPr/>
            </p:nvCxnSpPr>
            <p:spPr bwMode="ltGray">
              <a:xfrm>
                <a:off x="9981203" y="5098858"/>
                <a:ext cx="733213" cy="400531"/>
              </a:xfrm>
              <a:prstGeom prst="line">
                <a:avLst/>
              </a:pr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9" name="Group 28">
              <a:extLst>
                <a:ext uri="{FF2B5EF4-FFF2-40B4-BE49-F238E27FC236}">
                  <a16:creationId xmlns:a16="http://schemas.microsoft.com/office/drawing/2014/main" id="{E8DE972F-9FF1-4743-BF7F-15CC5403A6CF}"/>
                </a:ext>
              </a:extLst>
            </p:cNvPr>
            <p:cNvGrpSpPr/>
            <p:nvPr userDrawn="1"/>
          </p:nvGrpSpPr>
          <p:grpSpPr bwMode="ltGray">
            <a:xfrm>
              <a:off x="7545167" y="-21839"/>
              <a:ext cx="1192433" cy="1098538"/>
              <a:chOff x="7545167" y="-9139"/>
              <a:chExt cx="1192433" cy="1098538"/>
            </a:xfrm>
          </p:grpSpPr>
          <p:sp>
            <p:nvSpPr>
              <p:cNvPr id="34" name="Freeform: Shape 33">
                <a:extLst>
                  <a:ext uri="{FF2B5EF4-FFF2-40B4-BE49-F238E27FC236}">
                    <a16:creationId xmlns:a16="http://schemas.microsoft.com/office/drawing/2014/main" id="{795596FA-D3B2-4953-81FC-9958337AF5DC}"/>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dirty="0"/>
              </a:p>
            </p:txBody>
          </p:sp>
          <p:sp>
            <p:nvSpPr>
              <p:cNvPr id="35" name="Freeform: Shape 34">
                <a:extLst>
                  <a:ext uri="{FF2B5EF4-FFF2-40B4-BE49-F238E27FC236}">
                    <a16:creationId xmlns:a16="http://schemas.microsoft.com/office/drawing/2014/main" id="{7D57090A-B887-4CA7-A022-90564F12A9A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dirty="0"/>
              </a:p>
            </p:txBody>
          </p:sp>
          <p:sp>
            <p:nvSpPr>
              <p:cNvPr id="36" name="Freeform: Shape 35">
                <a:extLst>
                  <a:ext uri="{FF2B5EF4-FFF2-40B4-BE49-F238E27FC236}">
                    <a16:creationId xmlns:a16="http://schemas.microsoft.com/office/drawing/2014/main" id="{F9749B2E-C284-42A2-A061-B635FBBBD461}"/>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dirty="0"/>
              </a:p>
            </p:txBody>
          </p:sp>
        </p:grpSp>
        <p:grpSp>
          <p:nvGrpSpPr>
            <p:cNvPr id="30" name="Group 29">
              <a:extLst>
                <a:ext uri="{FF2B5EF4-FFF2-40B4-BE49-F238E27FC236}">
                  <a16:creationId xmlns:a16="http://schemas.microsoft.com/office/drawing/2014/main" id="{0A74F4CD-889D-4E91-AB27-CCB11E8677AE}"/>
                </a:ext>
              </a:extLst>
            </p:cNvPr>
            <p:cNvGrpSpPr/>
            <p:nvPr userDrawn="1"/>
          </p:nvGrpSpPr>
          <p:grpSpPr bwMode="ltGray">
            <a:xfrm>
              <a:off x="6256117" y="5896894"/>
              <a:ext cx="1057910" cy="971314"/>
              <a:chOff x="6256117" y="5896894"/>
              <a:chExt cx="1057910" cy="971314"/>
            </a:xfrm>
          </p:grpSpPr>
          <p:sp>
            <p:nvSpPr>
              <p:cNvPr id="31" name="Freeform: Shape 30">
                <a:extLst>
                  <a:ext uri="{FF2B5EF4-FFF2-40B4-BE49-F238E27FC236}">
                    <a16:creationId xmlns:a16="http://schemas.microsoft.com/office/drawing/2014/main" id="{6CE97AB5-F3D1-4D1A-8F2F-166F6F85A189}"/>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dirty="0"/>
              </a:p>
            </p:txBody>
          </p:sp>
          <p:sp>
            <p:nvSpPr>
              <p:cNvPr id="32" name="Freeform: Shape 31">
                <a:extLst>
                  <a:ext uri="{FF2B5EF4-FFF2-40B4-BE49-F238E27FC236}">
                    <a16:creationId xmlns:a16="http://schemas.microsoft.com/office/drawing/2014/main" id="{55281A29-9018-48AF-8B81-EB9F71FE5ABA}"/>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dirty="0"/>
              </a:p>
            </p:txBody>
          </p:sp>
          <p:sp>
            <p:nvSpPr>
              <p:cNvPr id="33" name="Freeform: Shape 32">
                <a:extLst>
                  <a:ext uri="{FF2B5EF4-FFF2-40B4-BE49-F238E27FC236}">
                    <a16:creationId xmlns:a16="http://schemas.microsoft.com/office/drawing/2014/main" id="{2B1B3F07-773E-4FC0-9A04-73F52683190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dirty="0"/>
              </a:p>
            </p:txBody>
          </p:sp>
        </p:grpSp>
      </p:grpSp>
    </p:spTree>
    <p:extLst>
      <p:ext uri="{BB962C8B-B14F-4D97-AF65-F5344CB8AC3E}">
        <p14:creationId xmlns:p14="http://schemas.microsoft.com/office/powerpoint/2010/main" val="1681767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6529149"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grpSp>
        <p:nvGrpSpPr>
          <p:cNvPr id="26" name="Group 25">
            <a:extLst>
              <a:ext uri="{FF2B5EF4-FFF2-40B4-BE49-F238E27FC236}">
                <a16:creationId xmlns:a16="http://schemas.microsoft.com/office/drawing/2014/main" id="{94867548-8B9A-436D-9AB6-D7EA0AC78267}"/>
              </a:ext>
            </a:extLst>
          </p:cNvPr>
          <p:cNvGrpSpPr/>
          <p:nvPr userDrawn="1"/>
        </p:nvGrpSpPr>
        <p:grpSpPr bwMode="ltGray">
          <a:xfrm>
            <a:off x="6381565" y="-22273"/>
            <a:ext cx="6051037" cy="7027210"/>
            <a:chOff x="6256117" y="-21839"/>
            <a:chExt cx="5932086" cy="6890047"/>
          </a:xfrm>
        </p:grpSpPr>
        <p:grpSp>
          <p:nvGrpSpPr>
            <p:cNvPr id="27" name="Group 26">
              <a:extLst>
                <a:ext uri="{FF2B5EF4-FFF2-40B4-BE49-F238E27FC236}">
                  <a16:creationId xmlns:a16="http://schemas.microsoft.com/office/drawing/2014/main" id="{E298AA2D-C933-41C0-B3A0-5E1B5429C617}"/>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DE45CCA4-1611-4A15-8D76-0CD4304233D4}"/>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dirty="0"/>
              </a:p>
            </p:txBody>
          </p:sp>
          <p:sp>
            <p:nvSpPr>
              <p:cNvPr id="60" name="Freeform: Shape 59">
                <a:extLst>
                  <a:ext uri="{FF2B5EF4-FFF2-40B4-BE49-F238E27FC236}">
                    <a16:creationId xmlns:a16="http://schemas.microsoft.com/office/drawing/2014/main" id="{BB20432D-F3B6-4212-B616-45AD62D0A8BA}"/>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dirty="0"/>
              </a:p>
            </p:txBody>
          </p:sp>
          <p:sp>
            <p:nvSpPr>
              <p:cNvPr id="61" name="Freeform: Shape 60">
                <a:extLst>
                  <a:ext uri="{FF2B5EF4-FFF2-40B4-BE49-F238E27FC236}">
                    <a16:creationId xmlns:a16="http://schemas.microsoft.com/office/drawing/2014/main" id="{5CB285A8-E7EF-4B70-8B71-2D09BE26853D}"/>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dirty="0"/>
              </a:p>
            </p:txBody>
          </p:sp>
          <p:sp>
            <p:nvSpPr>
              <p:cNvPr id="62" name="Freeform: Shape 61">
                <a:extLst>
                  <a:ext uri="{FF2B5EF4-FFF2-40B4-BE49-F238E27FC236}">
                    <a16:creationId xmlns:a16="http://schemas.microsoft.com/office/drawing/2014/main" id="{1D552378-B8A4-40F9-8A64-367F9EC304F0}"/>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dirty="0"/>
              </a:p>
            </p:txBody>
          </p:sp>
          <p:sp>
            <p:nvSpPr>
              <p:cNvPr id="63" name="Freeform: Shape 62">
                <a:extLst>
                  <a:ext uri="{FF2B5EF4-FFF2-40B4-BE49-F238E27FC236}">
                    <a16:creationId xmlns:a16="http://schemas.microsoft.com/office/drawing/2014/main" id="{6DED4FF8-FEAE-4CC0-8F5B-9FC2B47E570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dirty="0"/>
              </a:p>
            </p:txBody>
          </p:sp>
          <p:sp>
            <p:nvSpPr>
              <p:cNvPr id="64" name="Freeform: Shape 63">
                <a:extLst>
                  <a:ext uri="{FF2B5EF4-FFF2-40B4-BE49-F238E27FC236}">
                    <a16:creationId xmlns:a16="http://schemas.microsoft.com/office/drawing/2014/main" id="{54DD2AD2-299E-4049-881B-2BC838B6DB02}"/>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dirty="0"/>
              </a:p>
            </p:txBody>
          </p:sp>
          <p:sp>
            <p:nvSpPr>
              <p:cNvPr id="65" name="Freeform: Shape 64">
                <a:extLst>
                  <a:ext uri="{FF2B5EF4-FFF2-40B4-BE49-F238E27FC236}">
                    <a16:creationId xmlns:a16="http://schemas.microsoft.com/office/drawing/2014/main" id="{430A103C-9EC8-479D-9AEA-2FA30D0B683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dirty="0"/>
              </a:p>
            </p:txBody>
          </p:sp>
          <p:sp>
            <p:nvSpPr>
              <p:cNvPr id="66" name="Freeform: Shape 65">
                <a:extLst>
                  <a:ext uri="{FF2B5EF4-FFF2-40B4-BE49-F238E27FC236}">
                    <a16:creationId xmlns:a16="http://schemas.microsoft.com/office/drawing/2014/main" id="{FF762A67-8800-4EDC-ACA0-235237807007}"/>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dirty="0"/>
              </a:p>
            </p:txBody>
          </p:sp>
          <p:sp>
            <p:nvSpPr>
              <p:cNvPr id="67" name="Freeform: Shape 66">
                <a:extLst>
                  <a:ext uri="{FF2B5EF4-FFF2-40B4-BE49-F238E27FC236}">
                    <a16:creationId xmlns:a16="http://schemas.microsoft.com/office/drawing/2014/main" id="{0C1E21E3-4EFA-46DB-B62D-888B912FEC3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dirty="0"/>
              </a:p>
            </p:txBody>
          </p:sp>
          <p:sp>
            <p:nvSpPr>
              <p:cNvPr id="68" name="Freeform: Shape 67">
                <a:extLst>
                  <a:ext uri="{FF2B5EF4-FFF2-40B4-BE49-F238E27FC236}">
                    <a16:creationId xmlns:a16="http://schemas.microsoft.com/office/drawing/2014/main" id="{5C90FB2C-AED4-45EF-B005-A6F9315E6638}"/>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dirty="0"/>
              </a:p>
            </p:txBody>
          </p:sp>
          <p:sp>
            <p:nvSpPr>
              <p:cNvPr id="69" name="Freeform: Shape 68">
                <a:extLst>
                  <a:ext uri="{FF2B5EF4-FFF2-40B4-BE49-F238E27FC236}">
                    <a16:creationId xmlns:a16="http://schemas.microsoft.com/office/drawing/2014/main" id="{69EFEACE-63D5-4DE9-AE7A-022D10CBBAD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dirty="0"/>
              </a:p>
            </p:txBody>
          </p:sp>
          <p:sp>
            <p:nvSpPr>
              <p:cNvPr id="70" name="Freeform: Shape 69">
                <a:extLst>
                  <a:ext uri="{FF2B5EF4-FFF2-40B4-BE49-F238E27FC236}">
                    <a16:creationId xmlns:a16="http://schemas.microsoft.com/office/drawing/2014/main" id="{183FC86B-2504-437F-9155-736D3776FBC0}"/>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dirty="0"/>
              </a:p>
            </p:txBody>
          </p:sp>
          <p:sp>
            <p:nvSpPr>
              <p:cNvPr id="71" name="Freeform: Shape 70">
                <a:extLst>
                  <a:ext uri="{FF2B5EF4-FFF2-40B4-BE49-F238E27FC236}">
                    <a16:creationId xmlns:a16="http://schemas.microsoft.com/office/drawing/2014/main" id="{4BE281D9-0C46-4685-8A97-79D102C868ED}"/>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dirty="0"/>
              </a:p>
            </p:txBody>
          </p:sp>
          <p:sp>
            <p:nvSpPr>
              <p:cNvPr id="72" name="Freeform: Shape 71">
                <a:extLst>
                  <a:ext uri="{FF2B5EF4-FFF2-40B4-BE49-F238E27FC236}">
                    <a16:creationId xmlns:a16="http://schemas.microsoft.com/office/drawing/2014/main" id="{0B982782-C326-41A6-88DF-60D0069AAC1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dirty="0"/>
              </a:p>
            </p:txBody>
          </p:sp>
          <p:sp>
            <p:nvSpPr>
              <p:cNvPr id="73" name="Freeform: Shape 72">
                <a:extLst>
                  <a:ext uri="{FF2B5EF4-FFF2-40B4-BE49-F238E27FC236}">
                    <a16:creationId xmlns:a16="http://schemas.microsoft.com/office/drawing/2014/main" id="{C69C78E5-CDD7-45AD-9FAC-A193057F255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dirty="0"/>
              </a:p>
            </p:txBody>
          </p:sp>
          <p:sp>
            <p:nvSpPr>
              <p:cNvPr id="74" name="Freeform: Shape 73">
                <a:extLst>
                  <a:ext uri="{FF2B5EF4-FFF2-40B4-BE49-F238E27FC236}">
                    <a16:creationId xmlns:a16="http://schemas.microsoft.com/office/drawing/2014/main" id="{95E678CA-56AB-4822-8F79-1B384711F464}"/>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dirty="0"/>
              </a:p>
            </p:txBody>
          </p:sp>
          <p:cxnSp>
            <p:nvCxnSpPr>
              <p:cNvPr id="75" name="Straight Connector 74">
                <a:extLst>
                  <a:ext uri="{FF2B5EF4-FFF2-40B4-BE49-F238E27FC236}">
                    <a16:creationId xmlns:a16="http://schemas.microsoft.com/office/drawing/2014/main" id="{94D454C8-0C5D-4654-B977-447674D5459E}"/>
                  </a:ext>
                </a:extLst>
              </p:cNvPr>
              <p:cNvCxnSpPr/>
              <p:nvPr/>
            </p:nvCxnSpPr>
            <p:spPr bwMode="ltGray">
              <a:xfrm>
                <a:off x="9981203" y="5098858"/>
                <a:ext cx="733213" cy="400531"/>
              </a:xfrm>
              <a:prstGeom prst="line">
                <a:avLst/>
              </a:pr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7FD26513-923A-4E4E-88AB-484CF7F390D1}"/>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75F3DAB6-E46E-498F-AC8D-245DB12E86FA}"/>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dirty="0"/>
              </a:p>
            </p:txBody>
          </p:sp>
          <p:sp>
            <p:nvSpPr>
              <p:cNvPr id="34" name="Freeform: Shape 33">
                <a:extLst>
                  <a:ext uri="{FF2B5EF4-FFF2-40B4-BE49-F238E27FC236}">
                    <a16:creationId xmlns:a16="http://schemas.microsoft.com/office/drawing/2014/main" id="{2FF22795-13BD-4A36-8B98-FAE4B2B9567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dirty="0"/>
              </a:p>
            </p:txBody>
          </p:sp>
          <p:sp>
            <p:nvSpPr>
              <p:cNvPr id="58" name="Freeform: Shape 57">
                <a:extLst>
                  <a:ext uri="{FF2B5EF4-FFF2-40B4-BE49-F238E27FC236}">
                    <a16:creationId xmlns:a16="http://schemas.microsoft.com/office/drawing/2014/main" id="{26E68192-BBC2-4E66-BC2E-A6F5E839A4EC}"/>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dirty="0"/>
              </a:p>
            </p:txBody>
          </p:sp>
        </p:grpSp>
        <p:grpSp>
          <p:nvGrpSpPr>
            <p:cNvPr id="29" name="Group 28">
              <a:extLst>
                <a:ext uri="{FF2B5EF4-FFF2-40B4-BE49-F238E27FC236}">
                  <a16:creationId xmlns:a16="http://schemas.microsoft.com/office/drawing/2014/main" id="{874CE4AB-E3EC-4485-A9DB-D3875DE15509}"/>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18D9197E-BD70-40A3-872D-2F635C47602A}"/>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dirty="0"/>
              </a:p>
            </p:txBody>
          </p:sp>
          <p:sp>
            <p:nvSpPr>
              <p:cNvPr id="31" name="Freeform: Shape 30">
                <a:extLst>
                  <a:ext uri="{FF2B5EF4-FFF2-40B4-BE49-F238E27FC236}">
                    <a16:creationId xmlns:a16="http://schemas.microsoft.com/office/drawing/2014/main" id="{DA35C218-6C8E-4E07-9EA7-15A37B43AD66}"/>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dirty="0"/>
              </a:p>
            </p:txBody>
          </p:sp>
          <p:sp>
            <p:nvSpPr>
              <p:cNvPr id="32" name="Freeform: Shape 31">
                <a:extLst>
                  <a:ext uri="{FF2B5EF4-FFF2-40B4-BE49-F238E27FC236}">
                    <a16:creationId xmlns:a16="http://schemas.microsoft.com/office/drawing/2014/main" id="{647F6A62-B1EC-420D-A385-9A9A03966E9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dirty="0"/>
              </a:p>
            </p:txBody>
          </p:sp>
        </p:grpSp>
      </p:grpSp>
    </p:spTree>
    <p:extLst>
      <p:ext uri="{BB962C8B-B14F-4D97-AF65-F5344CB8AC3E}">
        <p14:creationId xmlns:p14="http://schemas.microsoft.com/office/powerpoint/2010/main" val="10046353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6529149"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grpSp>
        <p:nvGrpSpPr>
          <p:cNvPr id="26" name="Group 25">
            <a:extLst>
              <a:ext uri="{FF2B5EF4-FFF2-40B4-BE49-F238E27FC236}">
                <a16:creationId xmlns:a16="http://schemas.microsoft.com/office/drawing/2014/main" id="{2BBF7881-8D09-4F22-B10B-0916A242A2CD}"/>
              </a:ext>
            </a:extLst>
          </p:cNvPr>
          <p:cNvGrpSpPr/>
          <p:nvPr userDrawn="1"/>
        </p:nvGrpSpPr>
        <p:grpSpPr bwMode="ltGray">
          <a:xfrm>
            <a:off x="6381565" y="-22273"/>
            <a:ext cx="6051037" cy="7027210"/>
            <a:chOff x="6256117" y="-21839"/>
            <a:chExt cx="5932086" cy="6890047"/>
          </a:xfrm>
        </p:grpSpPr>
        <p:grpSp>
          <p:nvGrpSpPr>
            <p:cNvPr id="27" name="Group 26">
              <a:extLst>
                <a:ext uri="{FF2B5EF4-FFF2-40B4-BE49-F238E27FC236}">
                  <a16:creationId xmlns:a16="http://schemas.microsoft.com/office/drawing/2014/main" id="{F5B1D67C-D600-4009-9F96-DBD9F692B67A}"/>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589ED409-83AE-42D1-A29E-F5ACE1D5379C}"/>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dirty="0"/>
              </a:p>
            </p:txBody>
          </p:sp>
          <p:sp>
            <p:nvSpPr>
              <p:cNvPr id="60" name="Freeform: Shape 59">
                <a:extLst>
                  <a:ext uri="{FF2B5EF4-FFF2-40B4-BE49-F238E27FC236}">
                    <a16:creationId xmlns:a16="http://schemas.microsoft.com/office/drawing/2014/main" id="{A47E83EE-C7AB-4851-AC1F-A2E965DE8A4F}"/>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dirty="0"/>
              </a:p>
            </p:txBody>
          </p:sp>
          <p:sp>
            <p:nvSpPr>
              <p:cNvPr id="61" name="Freeform: Shape 60">
                <a:extLst>
                  <a:ext uri="{FF2B5EF4-FFF2-40B4-BE49-F238E27FC236}">
                    <a16:creationId xmlns:a16="http://schemas.microsoft.com/office/drawing/2014/main" id="{117874BE-F982-46B6-83B3-569DB8A26C11}"/>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dirty="0"/>
              </a:p>
            </p:txBody>
          </p:sp>
          <p:sp>
            <p:nvSpPr>
              <p:cNvPr id="62" name="Freeform: Shape 61">
                <a:extLst>
                  <a:ext uri="{FF2B5EF4-FFF2-40B4-BE49-F238E27FC236}">
                    <a16:creationId xmlns:a16="http://schemas.microsoft.com/office/drawing/2014/main" id="{172B84FE-1FBD-4DB0-A1BB-1D393BABFD96}"/>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dirty="0"/>
              </a:p>
            </p:txBody>
          </p:sp>
          <p:sp>
            <p:nvSpPr>
              <p:cNvPr id="63" name="Freeform: Shape 62">
                <a:extLst>
                  <a:ext uri="{FF2B5EF4-FFF2-40B4-BE49-F238E27FC236}">
                    <a16:creationId xmlns:a16="http://schemas.microsoft.com/office/drawing/2014/main" id="{F0612185-AF46-47F9-B984-65C416463817}"/>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dirty="0"/>
              </a:p>
            </p:txBody>
          </p:sp>
          <p:sp>
            <p:nvSpPr>
              <p:cNvPr id="64" name="Freeform: Shape 63">
                <a:extLst>
                  <a:ext uri="{FF2B5EF4-FFF2-40B4-BE49-F238E27FC236}">
                    <a16:creationId xmlns:a16="http://schemas.microsoft.com/office/drawing/2014/main" id="{1F4FE628-8992-4D3C-9177-54650A419B37}"/>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dirty="0"/>
              </a:p>
            </p:txBody>
          </p:sp>
          <p:sp>
            <p:nvSpPr>
              <p:cNvPr id="65" name="Freeform: Shape 64">
                <a:extLst>
                  <a:ext uri="{FF2B5EF4-FFF2-40B4-BE49-F238E27FC236}">
                    <a16:creationId xmlns:a16="http://schemas.microsoft.com/office/drawing/2014/main" id="{9EB1F0C1-51BC-433D-B643-499296AD9EB3}"/>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dirty="0"/>
              </a:p>
            </p:txBody>
          </p:sp>
          <p:sp>
            <p:nvSpPr>
              <p:cNvPr id="66" name="Freeform: Shape 65">
                <a:extLst>
                  <a:ext uri="{FF2B5EF4-FFF2-40B4-BE49-F238E27FC236}">
                    <a16:creationId xmlns:a16="http://schemas.microsoft.com/office/drawing/2014/main" id="{1F95DA3E-A7A9-4898-8537-3057A04A80B1}"/>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dirty="0"/>
              </a:p>
            </p:txBody>
          </p:sp>
          <p:sp>
            <p:nvSpPr>
              <p:cNvPr id="67" name="Freeform: Shape 66">
                <a:extLst>
                  <a:ext uri="{FF2B5EF4-FFF2-40B4-BE49-F238E27FC236}">
                    <a16:creationId xmlns:a16="http://schemas.microsoft.com/office/drawing/2014/main" id="{A0885F40-F98C-4749-AF50-8D882201C7B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dirty="0"/>
              </a:p>
            </p:txBody>
          </p:sp>
          <p:sp>
            <p:nvSpPr>
              <p:cNvPr id="68" name="Freeform: Shape 67">
                <a:extLst>
                  <a:ext uri="{FF2B5EF4-FFF2-40B4-BE49-F238E27FC236}">
                    <a16:creationId xmlns:a16="http://schemas.microsoft.com/office/drawing/2014/main" id="{5DF4BDA5-0196-465B-9592-AD537FCE4B9C}"/>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dirty="0"/>
              </a:p>
            </p:txBody>
          </p:sp>
          <p:sp>
            <p:nvSpPr>
              <p:cNvPr id="69" name="Freeform: Shape 68">
                <a:extLst>
                  <a:ext uri="{FF2B5EF4-FFF2-40B4-BE49-F238E27FC236}">
                    <a16:creationId xmlns:a16="http://schemas.microsoft.com/office/drawing/2014/main" id="{2C953882-CF21-4072-808A-AFC6C6427081}"/>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dirty="0"/>
              </a:p>
            </p:txBody>
          </p:sp>
          <p:sp>
            <p:nvSpPr>
              <p:cNvPr id="70" name="Freeform: Shape 69">
                <a:extLst>
                  <a:ext uri="{FF2B5EF4-FFF2-40B4-BE49-F238E27FC236}">
                    <a16:creationId xmlns:a16="http://schemas.microsoft.com/office/drawing/2014/main" id="{24ACD3F6-35BF-4463-9A90-5F5B9025D6D9}"/>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dirty="0"/>
              </a:p>
            </p:txBody>
          </p:sp>
          <p:sp>
            <p:nvSpPr>
              <p:cNvPr id="71" name="Freeform: Shape 70">
                <a:extLst>
                  <a:ext uri="{FF2B5EF4-FFF2-40B4-BE49-F238E27FC236}">
                    <a16:creationId xmlns:a16="http://schemas.microsoft.com/office/drawing/2014/main" id="{36E0228F-415B-4662-977D-90C5D263A103}"/>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dirty="0"/>
              </a:p>
            </p:txBody>
          </p:sp>
          <p:sp>
            <p:nvSpPr>
              <p:cNvPr id="72" name="Freeform: Shape 71">
                <a:extLst>
                  <a:ext uri="{FF2B5EF4-FFF2-40B4-BE49-F238E27FC236}">
                    <a16:creationId xmlns:a16="http://schemas.microsoft.com/office/drawing/2014/main" id="{BBA85FE8-C6CE-42AD-9924-C426CEBA2C5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dirty="0"/>
              </a:p>
            </p:txBody>
          </p:sp>
          <p:sp>
            <p:nvSpPr>
              <p:cNvPr id="73" name="Freeform: Shape 72">
                <a:extLst>
                  <a:ext uri="{FF2B5EF4-FFF2-40B4-BE49-F238E27FC236}">
                    <a16:creationId xmlns:a16="http://schemas.microsoft.com/office/drawing/2014/main" id="{50FBB4D3-1D1C-41F7-856E-89287C5609D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dirty="0"/>
              </a:p>
            </p:txBody>
          </p:sp>
          <p:sp>
            <p:nvSpPr>
              <p:cNvPr id="74" name="Freeform: Shape 73">
                <a:extLst>
                  <a:ext uri="{FF2B5EF4-FFF2-40B4-BE49-F238E27FC236}">
                    <a16:creationId xmlns:a16="http://schemas.microsoft.com/office/drawing/2014/main" id="{2F5EE762-48D4-46D8-8ECD-7595053F7D6E}"/>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dirty="0"/>
              </a:p>
            </p:txBody>
          </p:sp>
          <p:cxnSp>
            <p:nvCxnSpPr>
              <p:cNvPr id="75" name="Straight Connector 74">
                <a:extLst>
                  <a:ext uri="{FF2B5EF4-FFF2-40B4-BE49-F238E27FC236}">
                    <a16:creationId xmlns:a16="http://schemas.microsoft.com/office/drawing/2014/main" id="{5602528A-0204-4F83-A3CC-B19E5ED41C75}"/>
                  </a:ext>
                </a:extLst>
              </p:cNvPr>
              <p:cNvCxnSpPr/>
              <p:nvPr/>
            </p:nvCxnSpPr>
            <p:spPr bwMode="ltGray">
              <a:xfrm>
                <a:off x="9981203" y="5098858"/>
                <a:ext cx="733213" cy="400531"/>
              </a:xfrm>
              <a:prstGeom prst="line">
                <a:avLst/>
              </a:pr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570E694A-2FDE-4ED0-B17A-283BAEEEBC3F}"/>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3014F876-92BB-450A-A3A6-EB7B6C2CB558}"/>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dirty="0"/>
              </a:p>
            </p:txBody>
          </p:sp>
          <p:sp>
            <p:nvSpPr>
              <p:cNvPr id="34" name="Freeform: Shape 33">
                <a:extLst>
                  <a:ext uri="{FF2B5EF4-FFF2-40B4-BE49-F238E27FC236}">
                    <a16:creationId xmlns:a16="http://schemas.microsoft.com/office/drawing/2014/main" id="{1AFE4E51-6693-4C7C-9EE7-633EA9AAA2AC}"/>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dirty="0"/>
              </a:p>
            </p:txBody>
          </p:sp>
          <p:sp>
            <p:nvSpPr>
              <p:cNvPr id="58" name="Freeform: Shape 57">
                <a:extLst>
                  <a:ext uri="{FF2B5EF4-FFF2-40B4-BE49-F238E27FC236}">
                    <a16:creationId xmlns:a16="http://schemas.microsoft.com/office/drawing/2014/main" id="{522550D5-A578-4C33-B405-092D50801565}"/>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dirty="0"/>
              </a:p>
            </p:txBody>
          </p:sp>
        </p:grpSp>
        <p:grpSp>
          <p:nvGrpSpPr>
            <p:cNvPr id="29" name="Group 28">
              <a:extLst>
                <a:ext uri="{FF2B5EF4-FFF2-40B4-BE49-F238E27FC236}">
                  <a16:creationId xmlns:a16="http://schemas.microsoft.com/office/drawing/2014/main" id="{6A5C88A0-A89F-42B9-B5E5-623E0E0D7555}"/>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C4AD7328-AEE6-43BE-8744-DE52D5F8CC2E}"/>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dirty="0"/>
              </a:p>
            </p:txBody>
          </p:sp>
          <p:sp>
            <p:nvSpPr>
              <p:cNvPr id="31" name="Freeform: Shape 30">
                <a:extLst>
                  <a:ext uri="{FF2B5EF4-FFF2-40B4-BE49-F238E27FC236}">
                    <a16:creationId xmlns:a16="http://schemas.microsoft.com/office/drawing/2014/main" id="{90DC1356-0D84-4394-B0FF-A91903B8585E}"/>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dirty="0"/>
              </a:p>
            </p:txBody>
          </p:sp>
          <p:sp>
            <p:nvSpPr>
              <p:cNvPr id="32" name="Freeform: Shape 31">
                <a:extLst>
                  <a:ext uri="{FF2B5EF4-FFF2-40B4-BE49-F238E27FC236}">
                    <a16:creationId xmlns:a16="http://schemas.microsoft.com/office/drawing/2014/main" id="{5CA4391C-EE34-4D39-AC03-6D3272F213DC}"/>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dirty="0"/>
              </a:p>
            </p:txBody>
          </p:sp>
        </p:grpSp>
      </p:grpSp>
    </p:spTree>
    <p:extLst>
      <p:ext uri="{BB962C8B-B14F-4D97-AF65-F5344CB8AC3E}">
        <p14:creationId xmlns:p14="http://schemas.microsoft.com/office/powerpoint/2010/main" val="8481027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711945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1465289"/>
            <a:ext cx="11239464" cy="1946203"/>
          </a:xfrm>
        </p:spPr>
        <p:txBody>
          <a:bodyPr/>
          <a:lstStyle>
            <a:lvl1pPr marL="0" indent="0">
              <a:buNone/>
              <a:defRPr sz="285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449"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241"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773"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912"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0134697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a:stretch>
            <a:fillRect/>
          </a:stretch>
        </p:blipFill>
        <p:spPr bwMode="black">
          <a:xfrm>
            <a:off x="595914" y="597450"/>
            <a:ext cx="1393840" cy="298433"/>
          </a:xfrm>
          <a:prstGeom prst="rect">
            <a:avLst/>
          </a:prstGeom>
        </p:spPr>
      </p:pic>
    </p:spTree>
    <p:extLst>
      <p:ext uri="{BB962C8B-B14F-4D97-AF65-F5344CB8AC3E}">
        <p14:creationId xmlns:p14="http://schemas.microsoft.com/office/powerpoint/2010/main" val="3418880281"/>
      </p:ext>
    </p:extLst>
  </p:cSld>
  <p:clrMapOvr>
    <a:masterClrMapping/>
  </p:clrMapOvr>
  <p:transition>
    <p:fade/>
  </p:transition>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4" y="1465289"/>
            <a:ext cx="11239789" cy="2260106"/>
          </a:xfrm>
        </p:spPr>
        <p:txBody>
          <a:bodyPr>
            <a:spAutoFit/>
          </a:bodyPr>
          <a:lstStyle>
            <a:lvl1pPr>
              <a:defRPr sz="3672">
                <a:latin typeface="+mn-lt"/>
              </a:defRPr>
            </a:lvl1pPr>
            <a:lvl2pPr>
              <a:defRPr sz="2856">
                <a:latin typeface="+mn-lt"/>
              </a:defRPr>
            </a:lvl2pPr>
            <a:lvl3pPr>
              <a:defRPr sz="2448">
                <a:latin typeface="+mn-lt"/>
              </a:defRPr>
            </a:lvl3pPr>
            <a:lvl4pPr>
              <a:defRPr sz="2040">
                <a:latin typeface="+mn-lt"/>
              </a:defRPr>
            </a:lvl4pPr>
            <a:lvl5pPr>
              <a:defRPr sz="1836">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2" y="6393839"/>
            <a:ext cx="12436476"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2357122080"/>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14946" y="3090314"/>
            <a:ext cx="9823498" cy="1828800"/>
          </a:xfrm>
          <a:noFill/>
        </p:spPr>
        <p:txBody>
          <a:bodyPr lIns="0" tIns="0" rIns="0" bIns="182880" anchor="b" anchorCtr="0"/>
          <a:lstStyle>
            <a:lvl1pPr>
              <a:defRPr sz="4800" strike="noStrike" spc="-50" baseline="0">
                <a:solidFill>
                  <a:schemeClr val="tx2"/>
                </a:solidFill>
              </a:defRPr>
            </a:lvl1pPr>
          </a:lstStyle>
          <a:p>
            <a:r>
              <a:rPr lang="en-US"/>
              <a:t>Microsoft Azure </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74162" y="4944165"/>
            <a:ext cx="9795376" cy="760208"/>
          </a:xfrm>
        </p:spPr>
        <p:txBody>
          <a:bodyPr/>
          <a:lstStyle>
            <a:lvl1pPr>
              <a:defRPr sz="1800"/>
            </a:lvl1pPr>
            <a:lvl2pPr>
              <a:defRPr sz="1800"/>
            </a:lvl2pPr>
            <a:lvl3pPr>
              <a:defRPr sz="1400"/>
            </a:lvl3pPr>
            <a:lvl4pPr>
              <a:defRPr sz="1400"/>
            </a:lvl4pPr>
            <a:lvl5pPr>
              <a:defRPr sz="1050"/>
            </a:lvl5pPr>
          </a:lstStyle>
          <a:p>
            <a:pPr lvl="0"/>
            <a:r>
              <a:rPr lang="en-US"/>
              <a:t>Author name</a:t>
            </a:r>
          </a:p>
          <a:p>
            <a:pPr lvl="1"/>
            <a:r>
              <a:rPr lang="en-US"/>
              <a:t>Date</a:t>
            </a:r>
          </a:p>
        </p:txBody>
      </p:sp>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Tree>
    <p:extLst>
      <p:ext uri="{BB962C8B-B14F-4D97-AF65-F5344CB8AC3E}">
        <p14:creationId xmlns:p14="http://schemas.microsoft.com/office/powerpoint/2010/main" val="42377675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9" y="3954463"/>
            <a:ext cx="10058401" cy="738664"/>
          </a:xfrm>
          <a:noFill/>
        </p:spPr>
        <p:txBody>
          <a:bodyPr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407410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74162" y="4944165"/>
            <a:ext cx="9801726" cy="683264"/>
          </a:xfrm>
        </p:spPr>
        <p:txBody>
          <a:bodyPr/>
          <a:lstStyle>
            <a:lvl1pPr>
              <a:defRPr sz="1800">
                <a:solidFill>
                  <a:schemeClr val="bg1"/>
                </a:solidFill>
              </a:defRPr>
            </a:lvl1pPr>
            <a:lvl2pPr>
              <a:defRPr sz="1800">
                <a:solidFill>
                  <a:schemeClr val="bg1"/>
                </a:solidFill>
              </a:defRPr>
            </a:lvl2pPr>
            <a:lvl3pPr>
              <a:defRPr sz="1400"/>
            </a:lvl3pPr>
            <a:lvl4pPr>
              <a:defRPr sz="1400"/>
            </a:lvl4pPr>
            <a:lvl5pPr>
              <a:defRPr sz="1050"/>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15560" y="3090314"/>
            <a:ext cx="9823498" cy="1828800"/>
          </a:xfrm>
          <a:noFill/>
        </p:spPr>
        <p:txBody>
          <a:bodyPr lIns="0" tIns="0" rIns="0" bIns="182880" anchor="b" anchorCtr="0"/>
          <a:lstStyle>
            <a:lvl1pPr>
              <a:defRPr sz="4800" strike="noStrike" spc="-50" baseline="0">
                <a:solidFill>
                  <a:schemeClr val="bg1"/>
                </a:solidFill>
              </a:defRPr>
            </a:lvl1pPr>
          </a:lstStyle>
          <a:p>
            <a:r>
              <a:rPr lang="en-US"/>
              <a:t>Microsoft 365</a:t>
            </a:r>
            <a:br>
              <a:rPr lang="en-US"/>
            </a:br>
            <a:r>
              <a:rPr lang="en-US"/>
              <a:t>title or event name</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9829" y="483228"/>
            <a:ext cx="1362456" cy="194066"/>
          </a:xfrm>
          <a:prstGeom prst="rect">
            <a:avLst/>
          </a:prstGeom>
        </p:spPr>
      </p:pic>
    </p:spTree>
    <p:extLst>
      <p:ext uri="{BB962C8B-B14F-4D97-AF65-F5344CB8AC3E}">
        <p14:creationId xmlns:p14="http://schemas.microsoft.com/office/powerpoint/2010/main" val="14432279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pic>
        <p:nvPicPr>
          <p:cNvPr id="10" name="Picture 9" descr="A person standing in a room&#10;&#10;Description automatically generated">
            <a:extLst>
              <a:ext uri="{FF2B5EF4-FFF2-40B4-BE49-F238E27FC236}">
                <a16:creationId xmlns:a16="http://schemas.microsoft.com/office/drawing/2014/main" id="{4DF305EE-63F9-4CA6-BD56-FE717E6B0048}"/>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0" y="0"/>
            <a:ext cx="12436476" cy="6994525"/>
          </a:xfrm>
          <a:prstGeom prst="rect">
            <a:avLst/>
          </a:prstGeom>
        </p:spPr>
      </p:pic>
      <p:sp>
        <p:nvSpPr>
          <p:cNvPr id="11" name="Rectangle 10">
            <a:extLst>
              <a:ext uri="{FF2B5EF4-FFF2-40B4-BE49-F238E27FC236}">
                <a16:creationId xmlns:a16="http://schemas.microsoft.com/office/drawing/2014/main" id="{13532A61-7338-495C-8787-A222781205FF}"/>
              </a:ext>
            </a:extLst>
          </p:cNvPr>
          <p:cNvSpPr/>
          <p:nvPr userDrawn="1"/>
        </p:nvSpPr>
        <p:spPr bwMode="auto">
          <a:xfrm>
            <a:off x="434975" y="2170631"/>
            <a:ext cx="7627938" cy="36576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80562" y="4584725"/>
            <a:ext cx="6637838" cy="683264"/>
          </a:xfrm>
        </p:spPr>
        <p:txBody>
          <a:bodyPr/>
          <a:lstStyle>
            <a:lvl1pPr>
              <a:defRPr sz="1800">
                <a:solidFill>
                  <a:schemeClr val="bg1"/>
                </a:solidFill>
              </a:defRPr>
            </a:lvl1pPr>
            <a:lvl2pPr>
              <a:defRPr sz="1800">
                <a:solidFill>
                  <a:schemeClr val="bg1"/>
                </a:solidFill>
              </a:defRPr>
            </a:lvl2pPr>
            <a:lvl3pPr>
              <a:defRPr sz="1400"/>
            </a:lvl3pPr>
            <a:lvl4pPr>
              <a:defRPr sz="1400"/>
            </a:lvl4pPr>
            <a:lvl5pPr>
              <a:defRPr sz="1050"/>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21960" y="2730874"/>
            <a:ext cx="6696440" cy="1828800"/>
          </a:xfrm>
          <a:noFill/>
        </p:spPr>
        <p:txBody>
          <a:bodyPr lIns="0" tIns="0" rIns="0" bIns="182880" anchor="b" anchorCtr="0"/>
          <a:lstStyle>
            <a:lvl1pPr>
              <a:defRPr sz="4800" strike="noStrike" spc="-50" baseline="0">
                <a:solidFill>
                  <a:schemeClr val="bg1"/>
                </a:solidFill>
              </a:defRPr>
            </a:lvl1pPr>
          </a:lstStyle>
          <a:p>
            <a:r>
              <a:rPr lang="en-US"/>
              <a:t>Microsoft 365 title or event name</a:t>
            </a:r>
          </a:p>
        </p:txBody>
      </p:sp>
      <p:pic>
        <p:nvPicPr>
          <p:cNvPr id="12" name="Picture 11">
            <a:extLst>
              <a:ext uri="{FF2B5EF4-FFF2-40B4-BE49-F238E27FC236}">
                <a16:creationId xmlns:a16="http://schemas.microsoft.com/office/drawing/2014/main" id="{6147B7F7-3EAA-3540-BC65-00BDB110EAC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Tree>
    <p:extLst>
      <p:ext uri="{BB962C8B-B14F-4D97-AF65-F5344CB8AC3E}">
        <p14:creationId xmlns:p14="http://schemas.microsoft.com/office/powerpoint/2010/main" val="12765145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1978148-DDB8-4B1B-91B8-28130218C585}"/>
              </a:ext>
            </a:extLst>
          </p:cNvPr>
          <p:cNvGrpSpPr/>
          <p:nvPr userDrawn="1"/>
        </p:nvGrpSpPr>
        <p:grpSpPr>
          <a:xfrm>
            <a:off x="0" y="-1"/>
            <a:ext cx="12436475" cy="6994526"/>
            <a:chOff x="0" y="-1"/>
            <a:chExt cx="12436475" cy="6994526"/>
          </a:xfrm>
        </p:grpSpPr>
        <p:pic>
          <p:nvPicPr>
            <p:cNvPr id="5" name="Picture 4">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6" name="Rectangle 5">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7" name="Rectangle 6">
            <a:extLst>
              <a:ext uri="{FF2B5EF4-FFF2-40B4-BE49-F238E27FC236}">
                <a16:creationId xmlns:a16="http://schemas.microsoft.com/office/drawing/2014/main" id="{13532A61-7338-495C-8787-A222781205FF}"/>
              </a:ext>
            </a:extLst>
          </p:cNvPr>
          <p:cNvSpPr/>
          <p:nvPr userDrawn="1"/>
        </p:nvSpPr>
        <p:spPr bwMode="auto">
          <a:xfrm>
            <a:off x="437277" y="2204497"/>
            <a:ext cx="7627938" cy="36576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80562" y="4584725"/>
            <a:ext cx="6637838" cy="738664"/>
          </a:xfrm>
        </p:spPr>
        <p:txBody>
          <a:bodyPr/>
          <a:lstStyle>
            <a:lvl1pPr>
              <a:defRPr sz="1800">
                <a:solidFill>
                  <a:schemeClr val="tx1"/>
                </a:solidFill>
              </a:defRPr>
            </a:lvl1pPr>
            <a:lvl2pPr>
              <a:defRPr sz="1800">
                <a:solidFill>
                  <a:schemeClr val="tx1"/>
                </a:solidFill>
              </a:defRPr>
            </a:lvl2pPr>
            <a:lvl3pPr>
              <a:defRPr sz="1400"/>
            </a:lvl3pPr>
            <a:lvl4pPr>
              <a:defRPr sz="1400"/>
            </a:lvl4pPr>
            <a:lvl5pPr>
              <a:defRPr sz="1050"/>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21960" y="2730874"/>
            <a:ext cx="6696440" cy="1828800"/>
          </a:xfrm>
          <a:noFill/>
        </p:spPr>
        <p:txBody>
          <a:bodyPr lIns="0" tIns="0" rIns="0" bIns="182880" anchor="b" anchorCtr="0"/>
          <a:lstStyle>
            <a:lvl1pPr>
              <a:defRPr sz="4800" strike="noStrike" spc="-50" baseline="0">
                <a:solidFill>
                  <a:schemeClr val="tx2"/>
                </a:solidFill>
              </a:defRPr>
            </a:lvl1pPr>
          </a:lstStyle>
          <a:p>
            <a:r>
              <a:rPr lang="en-US"/>
              <a:t>Microsoft 365 title or event name</a:t>
            </a:r>
          </a:p>
        </p:txBody>
      </p:sp>
      <p:pic>
        <p:nvPicPr>
          <p:cNvPr id="10" name="Picture 9">
            <a:extLst>
              <a:ext uri="{FF2B5EF4-FFF2-40B4-BE49-F238E27FC236}">
                <a16:creationId xmlns:a16="http://schemas.microsoft.com/office/drawing/2014/main" id="{6147B7F7-3EAA-3540-BC65-00BDB110EAC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Tree>
    <p:extLst>
      <p:ext uri="{BB962C8B-B14F-4D97-AF65-F5344CB8AC3E}">
        <p14:creationId xmlns:p14="http://schemas.microsoft.com/office/powerpoint/2010/main" val="2259225041"/>
      </p:ext>
    </p:extLst>
  </p:cSld>
  <p:clrMapOvr>
    <a:masterClrMapping/>
  </p:clrMapOvr>
  <p:transition>
    <p:fade/>
  </p:transition>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1192213"/>
            <a:ext cx="3690937" cy="917575"/>
          </a:xfrm>
        </p:spPr>
        <p:txBody>
          <a:bodyPr lIns="0" tIns="0" rIns="0" bIns="0"/>
          <a:lstStyle>
            <a:lvl1pPr>
              <a:defRPr sz="1800"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354764" y="1192213"/>
            <a:ext cx="3914774" cy="3862387"/>
          </a:xfrm>
        </p:spPr>
        <p:txBody>
          <a:bodyPr wrap="square" lIns="0" tIns="0" rIns="0" bIns="0">
            <a:noAutofit/>
          </a:bodyPr>
          <a:lstStyle>
            <a:lvl1pPr marL="0" indent="0" defTabSz="517525">
              <a:spcAft>
                <a:spcPts val="500"/>
              </a:spcAft>
              <a:buNone/>
              <a:defRPr sz="1800" spc="0" baseline="0">
                <a:solidFill>
                  <a:schemeClr val="tx2"/>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157082325"/>
      </p:ext>
    </p:extLst>
  </p:cSld>
  <p:clrMapOvr>
    <a:masterClrMapping/>
  </p:clrMapOvr>
  <p:transition>
    <p:fade/>
  </p:transition>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65138" y="1961079"/>
            <a:ext cx="11533187" cy="615553"/>
          </a:xfrm>
        </p:spPr>
        <p:txBody>
          <a:bodyPr wrap="square" lIns="0" tIns="0" rIns="0" bIns="0">
            <a:spAutoFit/>
          </a:bodyPr>
          <a:lstStyle>
            <a:lvl1pPr marL="0" indent="0">
              <a:lnSpc>
                <a:spcPts val="2400"/>
              </a:lnSpc>
              <a:buNone/>
              <a:defRPr sz="2000" b="0" i="0" spc="0">
                <a:solidFill>
                  <a:schemeClr val="tx1"/>
                </a:solidFill>
                <a:latin typeface="+mj-lt"/>
              </a:defRPr>
            </a:lvl1pPr>
            <a:lvl2pPr marL="0" indent="0">
              <a:lnSpc>
                <a:spcPts val="2400"/>
              </a:lnSpc>
              <a:buNone/>
              <a:defRPr spc="0"/>
            </a:lvl2pPr>
            <a:lvl3pPr marL="457200" indent="0">
              <a:buNone/>
              <a:defRPr/>
            </a:lvl3pPr>
            <a:lvl4pPr marL="685800" indent="0">
              <a:buNone/>
              <a:defRPr/>
            </a:lvl4pPr>
            <a:lvl5pPr marL="914400"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65138" y="3214124"/>
            <a:ext cx="11533187" cy="444609"/>
          </a:xfrm>
        </p:spPr>
        <p:txBody>
          <a:bodyPr lIns="0" tIns="0" rIns="0" bIns="0"/>
          <a:lstStyle>
            <a:lvl1pPr marL="0" indent="0">
              <a:lnSpc>
                <a:spcPts val="1800"/>
              </a:lnSpc>
              <a:spcBef>
                <a:spcPts val="0"/>
              </a:spcBef>
              <a:buNone/>
              <a:defRPr sz="1400" b="0" spc="0">
                <a:solidFill>
                  <a:schemeClr val="tx2"/>
                </a:solidFill>
                <a:latin typeface="+mj-lt"/>
              </a:defRPr>
            </a:lvl1pPr>
            <a:lvl2pPr marL="0" indent="0">
              <a:lnSpc>
                <a:spcPts val="1800"/>
              </a:lnSpc>
              <a:spcBef>
                <a:spcPts val="0"/>
              </a:spcBef>
              <a:buNone/>
              <a:defRPr sz="1400" spc="0">
                <a:solidFill>
                  <a:schemeClr val="tx1"/>
                </a:solidFill>
              </a:defRPr>
            </a:lvl2pPr>
            <a:lvl3pPr marL="457200" indent="0">
              <a:buNone/>
              <a:defRPr/>
            </a:lvl3pPr>
            <a:lvl4pPr marL="685800" indent="0">
              <a:buNone/>
              <a:defRPr/>
            </a:lvl4pPr>
            <a:lvl5pPr marL="914400"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65138" y="4439603"/>
            <a:ext cx="11533187" cy="338554"/>
          </a:xfrm>
        </p:spPr>
        <p:txBody>
          <a:bodyPr lIns="0" tIns="0" rIns="0" bIns="0"/>
          <a:lstStyle>
            <a:lvl1pPr marL="0" indent="0">
              <a:lnSpc>
                <a:spcPts val="1200"/>
              </a:lnSpc>
              <a:spcBef>
                <a:spcPts val="0"/>
              </a:spcBef>
              <a:buNone/>
              <a:defRPr sz="1000" spc="0">
                <a:solidFill>
                  <a:schemeClr val="tx1"/>
                </a:solidFill>
              </a:defRPr>
            </a:lvl1pPr>
            <a:lvl2pPr marL="0" indent="0">
              <a:lnSpc>
                <a:spcPct val="100000"/>
              </a:lnSpc>
              <a:spcBef>
                <a:spcPts val="0"/>
              </a:spcBef>
              <a:buNone/>
              <a:defRPr sz="1000" spc="0">
                <a:solidFill>
                  <a:schemeClr val="tx1"/>
                </a:solidFill>
              </a:defRPr>
            </a:lvl2pPr>
            <a:lvl3pPr marL="457200" indent="0">
              <a:buNone/>
              <a:defRPr/>
            </a:lvl3pPr>
            <a:lvl4pPr marL="685800"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738355629"/>
      </p:ext>
    </p:extLst>
  </p:cSld>
  <p:clrMapOvr>
    <a:masterClrMapping/>
  </p:clrMapOvr>
  <p:transition>
    <p:fade/>
  </p:transition>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65138" y="1960860"/>
            <a:ext cx="9572625" cy="615553"/>
          </a:xfrm>
        </p:spPr>
        <p:txBody>
          <a:bodyPr wrap="square" lIns="0" tIns="0" rIns="0" bIns="0">
            <a:spAutoFit/>
          </a:bodyPr>
          <a:lstStyle>
            <a:lvl1pPr marL="0" indent="0">
              <a:lnSpc>
                <a:spcPts val="2400"/>
              </a:lnSpc>
              <a:buNone/>
              <a:defRPr lang="en-US" sz="2000" kern="1200" spc="0" baseline="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65138" y="3214124"/>
            <a:ext cx="3690937" cy="2675989"/>
          </a:xfrm>
        </p:spPr>
        <p:txBody>
          <a:bodyPr lIns="0" tIns="0" rIns="0" bIns="0"/>
          <a:lstStyle>
            <a:lvl1pPr marL="0" indent="0">
              <a:lnSpc>
                <a:spcPts val="1800"/>
              </a:lnSpc>
              <a:spcBef>
                <a:spcPts val="0"/>
              </a:spcBef>
              <a:spcAft>
                <a:spcPts val="600"/>
              </a:spcAft>
              <a:buNone/>
              <a:defRPr sz="1400" b="0" spc="0" baseline="0">
                <a:solidFill>
                  <a:schemeClr val="tx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Paragraph title Segoe UI </a:t>
            </a:r>
            <a:r>
              <a:rPr lang="en-US" err="1"/>
              <a:t>Semibold</a:t>
            </a:r>
            <a:r>
              <a:rPr lang="en-US"/>
              <a:t> 14/18</a:t>
            </a:r>
          </a:p>
          <a:p>
            <a:pPr marL="285750" marR="0" lvl="1" indent="-285750" algn="l" defTabSz="932742" rtl="0" eaLnBrk="1" fontAlgn="auto" latinLnBrk="0" hangingPunct="1">
              <a:lnSpc>
                <a:spcPts val="1800"/>
              </a:lnSpc>
              <a:spcBef>
                <a:spcPts val="1200"/>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5750" marR="0" lvl="1" indent="-285750" algn="l" defTabSz="932742" rtl="0" eaLnBrk="1" fontAlgn="auto" latinLnBrk="0" hangingPunct="1">
              <a:lnSpc>
                <a:spcPts val="1800"/>
              </a:lnSpc>
              <a:spcBef>
                <a:spcPts val="1200"/>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405042" y="3214124"/>
            <a:ext cx="3690937" cy="2675989"/>
          </a:xfrm>
        </p:spPr>
        <p:txBody>
          <a:bodyPr lIns="0" tIns="0" rIns="0" bIns="0"/>
          <a:lstStyle>
            <a:lvl1pPr marL="0" indent="0">
              <a:lnSpc>
                <a:spcPts val="1800"/>
              </a:lnSpc>
              <a:spcBef>
                <a:spcPts val="0"/>
              </a:spcBef>
              <a:spcAft>
                <a:spcPts val="600"/>
              </a:spcAft>
              <a:buNone/>
              <a:defRPr sz="1400" b="0" spc="0" baseline="0">
                <a:solidFill>
                  <a:schemeClr val="tx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Paragraph title Segoe UI </a:t>
            </a:r>
            <a:r>
              <a:rPr lang="en-US" err="1"/>
              <a:t>Semibold</a:t>
            </a:r>
            <a:r>
              <a:rPr lang="en-US"/>
              <a:t> 14/18</a:t>
            </a:r>
          </a:p>
          <a:p>
            <a:pPr marL="285750" marR="0" lvl="1" indent="-285750" algn="l" defTabSz="932742" rtl="0" eaLnBrk="1" fontAlgn="auto" latinLnBrk="0" hangingPunct="1">
              <a:lnSpc>
                <a:spcPts val="1800"/>
              </a:lnSpc>
              <a:spcBef>
                <a:spcPts val="1200"/>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5750" marR="0" lvl="1" indent="-285750" algn="l" defTabSz="932742" rtl="0" eaLnBrk="1" fontAlgn="auto" latinLnBrk="0" hangingPunct="1">
              <a:lnSpc>
                <a:spcPts val="1800"/>
              </a:lnSpc>
              <a:spcBef>
                <a:spcPts val="1200"/>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313383" y="3214124"/>
            <a:ext cx="3690937" cy="2675989"/>
          </a:xfrm>
        </p:spPr>
        <p:txBody>
          <a:bodyPr lIns="0" tIns="0" rIns="0" bIns="0"/>
          <a:lstStyle>
            <a:lvl1pPr marL="0" indent="0">
              <a:lnSpc>
                <a:spcPts val="1800"/>
              </a:lnSpc>
              <a:spcBef>
                <a:spcPts val="0"/>
              </a:spcBef>
              <a:spcAft>
                <a:spcPts val="600"/>
              </a:spcAft>
              <a:buNone/>
              <a:defRPr sz="1400" b="0" spc="0" baseline="0">
                <a:solidFill>
                  <a:schemeClr val="tx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Paragraph title Segoe UI </a:t>
            </a:r>
            <a:r>
              <a:rPr lang="en-US" err="1"/>
              <a:t>Semibold</a:t>
            </a:r>
            <a:r>
              <a:rPr lang="en-US"/>
              <a:t> 14/18</a:t>
            </a:r>
          </a:p>
          <a:p>
            <a:pPr marL="285750" marR="0" lvl="1" indent="-285750" algn="l" defTabSz="932742" rtl="0" eaLnBrk="1" fontAlgn="auto" latinLnBrk="0" hangingPunct="1">
              <a:lnSpc>
                <a:spcPts val="1800"/>
              </a:lnSpc>
              <a:spcBef>
                <a:spcPts val="1200"/>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5750" marR="0" lvl="1" indent="-285750" algn="l" defTabSz="932742" rtl="0" eaLnBrk="1" fontAlgn="auto" latinLnBrk="0" hangingPunct="1">
              <a:lnSpc>
                <a:spcPts val="1800"/>
              </a:lnSpc>
              <a:spcBef>
                <a:spcPts val="1200"/>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960489547"/>
      </p:ext>
    </p:extLst>
  </p:cSld>
  <p:clrMapOvr>
    <a:masterClrMapping/>
  </p:clrMapOvr>
  <p:transition>
    <p:fade/>
  </p:transition>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65138" y="2410676"/>
            <a:ext cx="3690937" cy="2483629"/>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89438" y="2410676"/>
            <a:ext cx="3690937" cy="2483629"/>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925631034"/>
      </p:ext>
    </p:extLst>
  </p:cSld>
  <p:clrMapOvr>
    <a:masterClrMapping/>
  </p:clrMapOvr>
  <p:transition>
    <p:fade/>
  </p:transition>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74281" y="1631570"/>
            <a:ext cx="3681793" cy="3161094"/>
          </a:xfrm>
          <a:blipFill>
            <a:blip r:embed="rId2"/>
            <a:stretch>
              <a:fillRect/>
            </a:stretch>
          </a:blipFill>
        </p:spPr>
        <p:txBody>
          <a:bodyPr anchor="ctr" anchorCtr="0">
            <a:noAutofit/>
          </a:bodyPr>
          <a:lstStyle>
            <a:lvl1pPr marL="0" indent="0" algn="ctr">
              <a:buNone/>
              <a:defRPr sz="2000">
                <a:solidFill>
                  <a:schemeClr val="bg1"/>
                </a:solidFill>
              </a:defRPr>
            </a:lvl1pPr>
          </a:lstStyle>
          <a:p>
            <a:pPr lvl="0"/>
            <a:r>
              <a:rPr lang="en-US"/>
              <a:t>Place photo</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86263" y="1631570"/>
            <a:ext cx="3681793" cy="3161094"/>
          </a:xfrm>
          <a:blipFill>
            <a:blip r:embed="rId3"/>
            <a:stretch>
              <a:fillRect/>
            </a:stretch>
          </a:blipFill>
        </p:spPr>
        <p:txBody>
          <a:bodyPr anchor="ctr" anchorCtr="0">
            <a:noAutofit/>
          </a:bodyPr>
          <a:lstStyle>
            <a:lvl1pPr marL="0" indent="0" algn="ctr">
              <a:buNone/>
              <a:defRPr sz="2000">
                <a:solidFill>
                  <a:schemeClr val="bg1"/>
                </a:solidFill>
              </a:defRPr>
            </a:lvl1pPr>
          </a:lstStyle>
          <a:p>
            <a:pPr lvl="0"/>
            <a:r>
              <a:rPr lang="en-US"/>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307388" y="1631568"/>
            <a:ext cx="3681793" cy="3161095"/>
          </a:xfrm>
          <a:blipFill>
            <a:blip r:embed="rId4"/>
            <a:stretch>
              <a:fillRect/>
            </a:stretch>
          </a:blipFill>
        </p:spPr>
        <p:txBody>
          <a:bodyPr anchor="ctr" anchorCtr="0">
            <a:noAutofit/>
          </a:bodyPr>
          <a:lstStyle>
            <a:lvl1pPr marL="0" indent="0" algn="ctr">
              <a:buNone/>
              <a:defRPr sz="2000">
                <a:solidFill>
                  <a:schemeClr val="bg1"/>
                </a:solidFill>
              </a:defRPr>
            </a:lvl1pPr>
          </a:lstStyle>
          <a:p>
            <a:pPr lvl="0"/>
            <a:r>
              <a:rPr lang="en-US"/>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89438" y="5026024"/>
            <a:ext cx="3690937" cy="1209675"/>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2" name="Footer Placeholder 14">
            <a:extLst>
              <a:ext uri="{FF2B5EF4-FFF2-40B4-BE49-F238E27FC236}">
                <a16:creationId xmlns:a16="http://schemas.microsoft.com/office/drawing/2014/main" id="{CA59C6B7-B917-1840-9DE3-C346678711AC}"/>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584342245"/>
      </p:ext>
    </p:extLst>
  </p:cSld>
  <p:clrMapOvr>
    <a:masterClrMapping/>
  </p:clrMapOvr>
  <p:transition>
    <p:fade/>
  </p:transition>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201863"/>
            <a:ext cx="1727200" cy="913689"/>
          </a:xfrm>
        </p:spPr>
        <p:txBody>
          <a:bodyPr>
            <a:noAutofit/>
          </a:bodyPr>
          <a:lstStyle>
            <a:lvl1pPr marL="0" indent="0">
              <a:buNone/>
              <a:defRPr sz="2000"/>
            </a:lvl1pPr>
          </a:lstStyle>
          <a:p>
            <a:pPr lvl="0"/>
            <a:r>
              <a:rPr lang="en-US"/>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426019" y="2201863"/>
            <a:ext cx="1727200" cy="913689"/>
          </a:xfrm>
        </p:spPr>
        <p:txBody>
          <a:bodyPr>
            <a:noAutofit/>
          </a:bodyPr>
          <a:lstStyle>
            <a:lvl1pPr marL="0" indent="0">
              <a:buNone/>
              <a:defRPr sz="2000"/>
            </a:lvl1pPr>
          </a:lstStyle>
          <a:p>
            <a:pPr lvl="0"/>
            <a:r>
              <a:rPr lang="en-US"/>
              <a:t>Picture</a:t>
            </a:r>
          </a:p>
        </p:txBody>
      </p:sp>
      <p:sp>
        <p:nvSpPr>
          <p:cNvPr id="26" name="Content Placeholder 15"/>
          <p:cNvSpPr>
            <a:spLocks noGrp="1"/>
          </p:cNvSpPr>
          <p:nvPr>
            <p:ph sz="quarter" idx="27" hasCustomPrompt="1"/>
          </p:nvPr>
        </p:nvSpPr>
        <p:spPr>
          <a:xfrm>
            <a:off x="4386899" y="2201863"/>
            <a:ext cx="1727200" cy="913689"/>
          </a:xfrm>
        </p:spPr>
        <p:txBody>
          <a:bodyPr>
            <a:noAutofit/>
          </a:bodyPr>
          <a:lstStyle>
            <a:lvl1pPr marL="0" indent="0">
              <a:buNone/>
              <a:defRPr sz="2000"/>
            </a:lvl1pPr>
          </a:lstStyle>
          <a:p>
            <a:pPr lvl="0"/>
            <a:r>
              <a:rPr lang="en-US"/>
              <a:t>Picture</a:t>
            </a:r>
          </a:p>
        </p:txBody>
      </p:sp>
      <p:sp>
        <p:nvSpPr>
          <p:cNvPr id="27" name="Content Placeholder 15"/>
          <p:cNvSpPr>
            <a:spLocks noGrp="1"/>
          </p:cNvSpPr>
          <p:nvPr>
            <p:ph sz="quarter" idx="28" hasCustomPrompt="1"/>
          </p:nvPr>
        </p:nvSpPr>
        <p:spPr>
          <a:xfrm>
            <a:off x="6347779" y="2201863"/>
            <a:ext cx="1727200" cy="913689"/>
          </a:xfrm>
        </p:spPr>
        <p:txBody>
          <a:bodyPr>
            <a:noAutofit/>
          </a:bodyPr>
          <a:lstStyle>
            <a:lvl1pPr marL="0" indent="0">
              <a:buNone/>
              <a:defRPr sz="2000"/>
            </a:lvl1pPr>
          </a:lstStyle>
          <a:p>
            <a:pPr lvl="0"/>
            <a:r>
              <a:rPr lang="en-US"/>
              <a:t>Picture</a:t>
            </a:r>
          </a:p>
        </p:txBody>
      </p:sp>
      <p:sp>
        <p:nvSpPr>
          <p:cNvPr id="28" name="Content Placeholder 15"/>
          <p:cNvSpPr>
            <a:spLocks noGrp="1"/>
          </p:cNvSpPr>
          <p:nvPr>
            <p:ph sz="quarter" idx="29" hasCustomPrompt="1"/>
          </p:nvPr>
        </p:nvSpPr>
        <p:spPr>
          <a:xfrm>
            <a:off x="8308659" y="2201863"/>
            <a:ext cx="1727200" cy="913689"/>
          </a:xfrm>
        </p:spPr>
        <p:txBody>
          <a:bodyPr>
            <a:noAutofit/>
          </a:bodyPr>
          <a:lstStyle>
            <a:lvl1pPr marL="0" indent="0">
              <a:buNone/>
              <a:defRPr sz="2000"/>
            </a:lvl1pPr>
          </a:lstStyle>
          <a:p>
            <a:pPr lvl="0"/>
            <a:r>
              <a:rPr lang="en-US"/>
              <a:t>Picture</a:t>
            </a:r>
          </a:p>
        </p:txBody>
      </p:sp>
      <p:sp>
        <p:nvSpPr>
          <p:cNvPr id="29" name="Content Placeholder 15"/>
          <p:cNvSpPr>
            <a:spLocks noGrp="1"/>
          </p:cNvSpPr>
          <p:nvPr>
            <p:ph sz="quarter" idx="30" hasCustomPrompt="1"/>
          </p:nvPr>
        </p:nvSpPr>
        <p:spPr>
          <a:xfrm>
            <a:off x="10269538" y="2201863"/>
            <a:ext cx="1727200" cy="913689"/>
          </a:xfrm>
        </p:spPr>
        <p:txBody>
          <a:bodyPr>
            <a:noAutofit/>
          </a:bodyPr>
          <a:lstStyle>
            <a:lvl1pPr marL="0" indent="0">
              <a:buNone/>
              <a:defRPr sz="2000"/>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65139"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427288"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89438"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354763"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302625"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269538"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6.</a:t>
            </a:r>
          </a:p>
        </p:txBody>
      </p:sp>
      <p:sp>
        <p:nvSpPr>
          <p:cNvPr id="23" name="Footer Placeholder 14">
            <a:extLst>
              <a:ext uri="{FF2B5EF4-FFF2-40B4-BE49-F238E27FC236}">
                <a16:creationId xmlns:a16="http://schemas.microsoft.com/office/drawing/2014/main" id="{CDC19876-13E5-1847-AE6E-14EA37A9CEDD}"/>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484752689"/>
      </p:ext>
    </p:extLst>
  </p:cSld>
  <p:clrMapOvr>
    <a:masterClrMapping/>
  </p:clrMapOvr>
  <p:transition>
    <p:fade/>
  </p:transition>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773729764"/>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198"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7004096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960438"/>
            <a:ext cx="7604124" cy="3629025"/>
          </a:xfrm>
          <a:noFill/>
        </p:spPr>
        <p:txBody>
          <a:bodyPr vert="horz" wrap="square" lIns="0" tIns="0" rIns="0" bIns="0" rtlCol="0" anchor="t" anchorCtr="0">
            <a:noAutofit/>
          </a:bodyPr>
          <a:lstStyle>
            <a:lvl1pPr>
              <a:defRPr lang="en-US" sz="4800" spc="-50" baseline="0" dirty="0">
                <a:solidFill>
                  <a:schemeClr val="tx2"/>
                </a:solidFill>
              </a:defRPr>
            </a:lvl1pPr>
          </a:lstStyle>
          <a:p>
            <a:pPr marL="0" lvl="0">
              <a:lnSpc>
                <a:spcPts val="5600"/>
              </a:lnSpc>
            </a:pPr>
            <a:r>
              <a:rPr lang="en-US"/>
              <a:t>Section title</a:t>
            </a:r>
          </a:p>
        </p:txBody>
      </p:sp>
    </p:spTree>
    <p:extLst>
      <p:ext uri="{BB962C8B-B14F-4D97-AF65-F5344CB8AC3E}">
        <p14:creationId xmlns:p14="http://schemas.microsoft.com/office/powerpoint/2010/main" val="139456060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65138" y="960438"/>
            <a:ext cx="7604124" cy="3629025"/>
          </a:xfrm>
          <a:noFill/>
        </p:spPr>
        <p:txBody>
          <a:bodyPr vert="horz" wrap="square" lIns="0" tIns="0" rIns="0" bIns="0" rtlCol="0" anchor="t" anchorCtr="0">
            <a:noAutofit/>
          </a:bodyPr>
          <a:lstStyle>
            <a:lvl1pPr>
              <a:defRPr lang="en-US" sz="4800" spc="-50" baseline="0" dirty="0">
                <a:solidFill>
                  <a:schemeClr val="tx1"/>
                </a:solidFill>
              </a:defRPr>
            </a:lvl1pPr>
          </a:lstStyle>
          <a:p>
            <a:pPr marL="0" lvl="0">
              <a:lnSpc>
                <a:spcPts val="5600"/>
              </a:lnSpc>
            </a:pPr>
            <a:r>
              <a:rPr lang="en-US"/>
              <a:t>Section title</a:t>
            </a:r>
          </a:p>
        </p:txBody>
      </p:sp>
    </p:spTree>
    <p:extLst>
      <p:ext uri="{BB962C8B-B14F-4D97-AF65-F5344CB8AC3E}">
        <p14:creationId xmlns:p14="http://schemas.microsoft.com/office/powerpoint/2010/main" val="51941834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354763" y="0"/>
            <a:ext cx="6081712" cy="6994525"/>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baseline="0">
                <a:solidFill>
                  <a:schemeClr val="tx1"/>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65138" y="2410676"/>
            <a:ext cx="4919662" cy="2701637"/>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65138" y="1960860"/>
            <a:ext cx="4919661" cy="307777"/>
          </a:xfrm>
        </p:spPr>
        <p:txBody>
          <a:bodyPr wrap="square" lIns="0" tIns="0" rIns="0" bIns="0">
            <a:spAutoFit/>
          </a:bodyPr>
          <a:lstStyle>
            <a:lvl1pPr marL="0" indent="0">
              <a:lnSpc>
                <a:spcPts val="2400"/>
              </a:lnSpc>
              <a:buNone/>
              <a:defRPr lang="en-US" sz="2000" kern="1200" spc="0" baseline="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1774741032"/>
      </p:ext>
    </p:extLst>
  </p:cSld>
  <p:clrMapOvr>
    <a:masterClrMapping/>
  </p:clrMapOvr>
  <p:transition>
    <p:fade/>
  </p:transition>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201863"/>
            <a:ext cx="3690937" cy="2590800"/>
          </a:xfrm>
          <a:blipFill>
            <a:blip r:embed="rId2"/>
            <a:stretch>
              <a:fillRect/>
            </a:stretch>
          </a:blipFill>
        </p:spPr>
        <p:txBody>
          <a:bodyPr anchor="ctr" anchorCtr="0">
            <a:noAutofit/>
          </a:bodyPr>
          <a:lstStyle>
            <a:lvl1pPr marL="0" indent="0" algn="ctr">
              <a:buNone/>
              <a:defRPr sz="2000">
                <a:solidFill>
                  <a:schemeClr val="bg2"/>
                </a:solidFill>
              </a:defRPr>
            </a:lvl1pPr>
          </a:lstStyle>
          <a:p>
            <a:r>
              <a:rPr lang="en-US"/>
              <a:t>Click icon to add picture</a:t>
            </a:r>
          </a:p>
        </p:txBody>
      </p:sp>
      <p:sp>
        <p:nvSpPr>
          <p:cNvPr id="12" name="Picture Placeholder 10"/>
          <p:cNvSpPr>
            <a:spLocks noGrp="1"/>
          </p:cNvSpPr>
          <p:nvPr>
            <p:ph type="pic" sz="quarter" idx="15"/>
          </p:nvPr>
        </p:nvSpPr>
        <p:spPr>
          <a:xfrm>
            <a:off x="4389437" y="2201863"/>
            <a:ext cx="3679825" cy="2590800"/>
          </a:xfrm>
          <a:blipFill>
            <a:blip r:embed="rId3"/>
            <a:stretch>
              <a:fillRect/>
            </a:stretch>
          </a:blipFill>
        </p:spPr>
        <p:txBody>
          <a:bodyPr anchor="ctr" anchorCtr="0">
            <a:noAutofit/>
          </a:bodyPr>
          <a:lstStyle>
            <a:lvl1pPr marL="0" indent="0" algn="ctr">
              <a:buNone/>
              <a:defRPr sz="2000">
                <a:solidFill>
                  <a:schemeClr val="bg2"/>
                </a:solidFill>
              </a:defRPr>
            </a:lvl1pPr>
          </a:lstStyle>
          <a:p>
            <a:r>
              <a:rPr lang="en-US"/>
              <a:t>Click icon to add picture</a:t>
            </a:r>
          </a:p>
        </p:txBody>
      </p:sp>
      <p:sp>
        <p:nvSpPr>
          <p:cNvPr id="13" name="Picture Placeholder 10"/>
          <p:cNvSpPr>
            <a:spLocks noGrp="1"/>
          </p:cNvSpPr>
          <p:nvPr>
            <p:ph type="pic" sz="quarter" idx="16"/>
          </p:nvPr>
        </p:nvSpPr>
        <p:spPr>
          <a:xfrm>
            <a:off x="8302625" y="2201863"/>
            <a:ext cx="3695700" cy="2590800"/>
          </a:xfrm>
          <a:blipFill>
            <a:blip r:embed="rId4"/>
            <a:stretch>
              <a:fillRect/>
            </a:stretch>
          </a:blipFill>
        </p:spPr>
        <p:txBody>
          <a:bodyPr anchor="ctr" anchorCtr="0">
            <a:noAutofit/>
          </a:bodyPr>
          <a:lstStyle>
            <a:lvl1pPr marL="0" indent="0" algn="ctr">
              <a:buNone/>
              <a:defRPr sz="2000">
                <a:solidFill>
                  <a:schemeClr val="bg2"/>
                </a:solidFill>
              </a:defRPr>
            </a:lvl1pPr>
          </a:lstStyle>
          <a:p>
            <a:r>
              <a:rPr lang="en-US"/>
              <a:t>Click icon to add 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Photo layout 2</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sz="1400">
                <a:solidFill>
                  <a:schemeClr val="tx2"/>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sz="1400">
                <a:solidFill>
                  <a:schemeClr val="tx2"/>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4" name="Footer Placeholder 14">
            <a:extLst>
              <a:ext uri="{FF2B5EF4-FFF2-40B4-BE49-F238E27FC236}">
                <a16:creationId xmlns:a16="http://schemas.microsoft.com/office/drawing/2014/main" id="{3B5B741A-7576-5149-903B-7C99768D88C1}"/>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784600931"/>
      </p:ext>
    </p:extLst>
  </p:cSld>
  <p:clrMapOvr>
    <a:masterClrMapping/>
  </p:clrMapOvr>
  <p:transition>
    <p:fade/>
  </p:transition>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33900" y="426474"/>
            <a:ext cx="7902575" cy="6568052"/>
          </a:xfrm>
          <a:prstGeom prst="rect">
            <a:avLst/>
          </a:prstGeom>
        </p:spPr>
      </p:pic>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65138" y="1961079"/>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65139" y="2761498"/>
            <a:ext cx="4853622" cy="2522101"/>
          </a:xfrm>
        </p:spPr>
        <p:txBody>
          <a:bodyPr lIns="0" tIns="0" rIns="0" bIns="0"/>
          <a:lstStyle>
            <a:lvl1pPr marL="285750" indent="-285750">
              <a:lnSpc>
                <a:spcPts val="1800"/>
              </a:lnSpc>
              <a:spcBef>
                <a:spcPts val="0"/>
              </a:spcBef>
              <a:buFont typeface="Arial" panose="020B0604020202020204" pitchFamily="34" charset="0"/>
              <a:buChar char="•"/>
              <a:defRPr sz="1400" b="0" i="0" spc="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485449" y="1562100"/>
            <a:ext cx="5951026" cy="4411663"/>
          </a:xfrm>
        </p:spPr>
        <p:txBody>
          <a:bodyPr anchor="ctr" anchorCtr="0"/>
          <a:lstStyle>
            <a:lvl1pPr algn="ctr">
              <a:defRPr/>
            </a:lvl1pPr>
          </a:lstStyle>
          <a:p>
            <a:r>
              <a:rPr lang="en-US"/>
              <a:t>Click icon to add picture</a:t>
            </a:r>
          </a:p>
        </p:txBody>
      </p:sp>
      <p:sp>
        <p:nvSpPr>
          <p:cNvPr id="8" name="Footer Placeholder 14">
            <a:extLst>
              <a:ext uri="{FF2B5EF4-FFF2-40B4-BE49-F238E27FC236}">
                <a16:creationId xmlns:a16="http://schemas.microsoft.com/office/drawing/2014/main" id="{91B60D61-6FC1-0E45-8A2E-51410A6C6305}"/>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363808308"/>
      </p:ext>
    </p:extLst>
  </p:cSld>
  <p:clrMapOvr>
    <a:masterClrMapping/>
  </p:clrMapOvr>
  <p:transition>
    <p:fade/>
  </p:transition>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33900" y="426474"/>
            <a:ext cx="7902575" cy="6568052"/>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485449" y="1562100"/>
            <a:ext cx="5951026" cy="4411663"/>
          </a:xfrm>
        </p:spPr>
        <p:txBody>
          <a:bodyPr anchor="ctr" anchorCtr="0"/>
          <a:lstStyle>
            <a:lvl1pPr algn="ctr">
              <a:defRPr/>
            </a:lvl1pPr>
          </a:lstStyle>
          <a:p>
            <a:r>
              <a:rPr lang="en-US"/>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66849" y="2040568"/>
            <a:ext cx="1727200" cy="3047886"/>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433638" y="2040568"/>
            <a:ext cx="1727200" cy="3047886"/>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Device layout 2: two columns</a:t>
            </a:r>
          </a:p>
        </p:txBody>
      </p:sp>
      <p:sp>
        <p:nvSpPr>
          <p:cNvPr id="10" name="Footer Placeholder 14">
            <a:extLst>
              <a:ext uri="{FF2B5EF4-FFF2-40B4-BE49-F238E27FC236}">
                <a16:creationId xmlns:a16="http://schemas.microsoft.com/office/drawing/2014/main" id="{E48FC59D-3F2F-9746-A309-EDC9968BC4CC}"/>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903566099"/>
      </p:ext>
    </p:extLst>
  </p:cSld>
  <p:clrMapOvr>
    <a:masterClrMapping/>
  </p:clrMapOvr>
  <p:transition>
    <p:fade/>
  </p:transition>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91953" y="496641"/>
            <a:ext cx="11087895" cy="6497884"/>
          </a:xfrm>
          <a:prstGeom prst="rect">
            <a:avLst/>
          </a:prstGeom>
        </p:spPr>
      </p:pic>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339975" y="1633858"/>
            <a:ext cx="7832726" cy="4405313"/>
          </a:xfrm>
        </p:spPr>
        <p:txBody>
          <a:bodyPr anchor="ctr" anchorCtr="0"/>
          <a:lstStyle>
            <a:lvl1pPr algn="ctr">
              <a:defRPr/>
            </a:lvl1pPr>
          </a:lstStyle>
          <a:p>
            <a:r>
              <a:rPr lang="en-US"/>
              <a:t>Click icon to add picture</a:t>
            </a:r>
          </a:p>
        </p:txBody>
      </p:sp>
      <p:sp>
        <p:nvSpPr>
          <p:cNvPr id="6" name="Footer Placeholder 14">
            <a:extLst>
              <a:ext uri="{FF2B5EF4-FFF2-40B4-BE49-F238E27FC236}">
                <a16:creationId xmlns:a16="http://schemas.microsoft.com/office/drawing/2014/main" id="{C171A6F7-E2D5-4545-B545-35D9AA4D1332}"/>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85980253"/>
      </p:ext>
    </p:extLst>
  </p:cSld>
  <p:clrMapOvr>
    <a:masterClrMapping/>
  </p:clrMapOvr>
  <p:transition>
    <p:fade/>
  </p:transition>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1989614"/>
            <a:ext cx="3690933" cy="3605213"/>
          </a:xfrm>
        </p:spPr>
        <p:txBody>
          <a:bodyPr anchor="ctr">
            <a:noAutofit/>
          </a:bodyPr>
          <a:lstStyle>
            <a:lvl1pPr marL="0" indent="0" algn="ctr">
              <a:buNone/>
              <a:defRPr sz="2400"/>
            </a:lvl1pPr>
          </a:lstStyle>
          <a:p>
            <a:r>
              <a:rPr lang="en-US"/>
              <a:t>Click icon to add chart</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Chart examples</a:t>
            </a:r>
          </a:p>
        </p:txBody>
      </p:sp>
      <p:sp>
        <p:nvSpPr>
          <p:cNvPr id="9" name="Text Placeholder 4"/>
          <p:cNvSpPr>
            <a:spLocks noGrp="1"/>
          </p:cNvSpPr>
          <p:nvPr>
            <p:ph type="body" sz="quarter" idx="12" hasCustomPrompt="1"/>
          </p:nvPr>
        </p:nvSpPr>
        <p:spPr>
          <a:xfrm>
            <a:off x="465135" y="5973763"/>
            <a:ext cx="3690937" cy="307777"/>
          </a:xfrm>
        </p:spPr>
        <p:txBody>
          <a:bodyPr lIns="0" tIns="0" rIns="0" bIns="0"/>
          <a:lstStyle>
            <a:lvl1pPr marL="0" indent="0">
              <a:lnSpc>
                <a:spcPts val="1200"/>
              </a:lnSpc>
              <a:spcBef>
                <a:spcPts val="900"/>
              </a:spcBef>
              <a:buFont typeface="Arial" panose="020B0604020202020204" pitchFamily="34" charset="0"/>
              <a:buNone/>
              <a:defRPr sz="1000" b="0" i="0" spc="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89438" y="5973763"/>
            <a:ext cx="3679825" cy="307777"/>
          </a:xfrm>
        </p:spPr>
        <p:txBody>
          <a:bodyPr vert="horz" wrap="square" lIns="0" tIns="0" rIns="0" bIns="0" rtlCol="0">
            <a:spAutoFit/>
          </a:bodyPr>
          <a:lstStyle>
            <a:lvl1pPr>
              <a:tabLst/>
              <a:defRPr lang="en-US" sz="1000" b="0" i="0" spc="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89438" y="1989614"/>
            <a:ext cx="3679825" cy="3605213"/>
          </a:xfrm>
        </p:spPr>
        <p:txBody>
          <a:bodyPr anchor="ctr">
            <a:noAutofit/>
          </a:bodyPr>
          <a:lstStyle>
            <a:lvl1pPr marL="0" indent="0" algn="ctr">
              <a:buNone/>
              <a:defRPr sz="2400"/>
            </a:lvl1pPr>
          </a:lstStyle>
          <a:p>
            <a:r>
              <a:rPr lang="en-US"/>
              <a:t>Click icon to add chart</a:t>
            </a:r>
          </a:p>
        </p:txBody>
      </p:sp>
      <p:sp>
        <p:nvSpPr>
          <p:cNvPr id="21" name="Chart Placeholder 6"/>
          <p:cNvSpPr>
            <a:spLocks noGrp="1"/>
          </p:cNvSpPr>
          <p:nvPr>
            <p:ph type="chart" sz="quarter" idx="23"/>
          </p:nvPr>
        </p:nvSpPr>
        <p:spPr>
          <a:xfrm>
            <a:off x="8302624" y="1989614"/>
            <a:ext cx="3695701" cy="3605213"/>
          </a:xfrm>
        </p:spPr>
        <p:txBody>
          <a:bodyPr anchor="ctr">
            <a:noAutofit/>
          </a:bodyPr>
          <a:lstStyle>
            <a:lvl1pPr marL="0" indent="0" algn="ctr">
              <a:buNone/>
              <a:defRPr sz="2400"/>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65134" y="5783263"/>
            <a:ext cx="3702053" cy="199692"/>
          </a:xfrm>
        </p:spPr>
        <p:txBody>
          <a:bodyPr tIns="0"/>
          <a:lstStyle>
            <a:lvl1pPr>
              <a:defRPr lang="en-US" sz="1000" b="1" kern="1200" spc="0" dirty="0" smtClean="0">
                <a:solidFill>
                  <a:schemeClr val="tx1"/>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400549" y="5783263"/>
            <a:ext cx="3702053" cy="199692"/>
          </a:xfrm>
        </p:spPr>
        <p:txBody>
          <a:bodyPr tIns="0"/>
          <a:lstStyle>
            <a:lvl1pPr>
              <a:defRPr lang="en-US" sz="1000" b="1" kern="1200" spc="0" dirty="0" smtClean="0">
                <a:solidFill>
                  <a:schemeClr val="tx1"/>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302624" y="5783263"/>
            <a:ext cx="3702053" cy="199692"/>
          </a:xfrm>
        </p:spPr>
        <p:txBody>
          <a:bodyPr tIns="0"/>
          <a:lstStyle>
            <a:lvl1pPr>
              <a:defRPr lang="en-US" sz="1000" b="1" kern="1200" spc="0" dirty="0" smtClean="0">
                <a:solidFill>
                  <a:schemeClr val="tx1"/>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302624" y="5973763"/>
            <a:ext cx="3679825" cy="307777"/>
          </a:xfrm>
        </p:spPr>
        <p:txBody>
          <a:bodyPr vert="horz" wrap="square" lIns="0" tIns="0" rIns="0" bIns="0" rtlCol="0">
            <a:spAutoFit/>
          </a:bodyPr>
          <a:lstStyle>
            <a:lvl1pPr>
              <a:tabLst/>
              <a:defRPr lang="en-US" sz="1000" b="0" i="0" spc="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3" name="Footer Placeholder 14">
            <a:extLst>
              <a:ext uri="{FF2B5EF4-FFF2-40B4-BE49-F238E27FC236}">
                <a16:creationId xmlns:a16="http://schemas.microsoft.com/office/drawing/2014/main" id="{592F5440-0E12-0F44-ACE7-3C2064AE32D5}"/>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921026920"/>
      </p:ext>
    </p:extLst>
  </p:cSld>
  <p:clrMapOvr>
    <a:masterClrMapping/>
  </p:clrMapOvr>
  <p:transition>
    <p:fade/>
  </p:transition>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Table styling</a:t>
            </a:r>
          </a:p>
        </p:txBody>
      </p:sp>
      <p:sp>
        <p:nvSpPr>
          <p:cNvPr id="4" name="Table Placeholder 3"/>
          <p:cNvSpPr>
            <a:spLocks noGrp="1"/>
          </p:cNvSpPr>
          <p:nvPr>
            <p:ph type="tbl" sz="quarter" idx="10"/>
          </p:nvPr>
        </p:nvSpPr>
        <p:spPr>
          <a:xfrm>
            <a:off x="465138" y="2201862"/>
            <a:ext cx="11533187" cy="4159883"/>
          </a:xfrm>
        </p:spPr>
        <p:txBody>
          <a:bodyPr anchor="ctr" anchorCtr="0"/>
          <a:lstStyle>
            <a:lvl1pPr algn="ctr">
              <a:defRPr/>
            </a:lvl1pPr>
          </a:lstStyle>
          <a:p>
            <a:r>
              <a:rPr lang="en-US"/>
              <a:t>Click icon to add table</a:t>
            </a:r>
          </a:p>
        </p:txBody>
      </p:sp>
      <p:sp>
        <p:nvSpPr>
          <p:cNvPr id="6" name="Footer Placeholder 14">
            <a:extLst>
              <a:ext uri="{FF2B5EF4-FFF2-40B4-BE49-F238E27FC236}">
                <a16:creationId xmlns:a16="http://schemas.microsoft.com/office/drawing/2014/main" id="{8FFE576D-7F23-5D49-98BE-F31E6740176A}"/>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479768686"/>
      </p:ext>
    </p:extLst>
  </p:cSld>
  <p:clrMapOvr>
    <a:masterClrMapping/>
  </p:clrMapOvr>
  <p:transition>
    <p:fade/>
  </p:transition>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63277" y="6579623"/>
            <a:ext cx="4572000"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65138" y="1882011"/>
            <a:ext cx="7604125" cy="1502728"/>
          </a:xfrm>
          <a:noFill/>
        </p:spPr>
        <p:txBody>
          <a:bodyPr lIns="0" tIns="0" rIns="0" bIns="0" anchor="t" anchorCtr="0"/>
          <a:lstStyle>
            <a:lvl1pPr>
              <a:lnSpc>
                <a:spcPct val="100000"/>
              </a:lnSpc>
              <a:spcAft>
                <a:spcPts val="1300"/>
              </a:spcAft>
              <a:defRPr sz="2600" spc="-50"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63277" y="448056"/>
            <a:ext cx="1362456" cy="194066"/>
          </a:xfrm>
          <a:prstGeom prst="rect">
            <a:avLst/>
          </a:prstGeom>
        </p:spPr>
      </p:pic>
    </p:spTree>
    <p:extLst>
      <p:ext uri="{BB962C8B-B14F-4D97-AF65-F5344CB8AC3E}">
        <p14:creationId xmlns:p14="http://schemas.microsoft.com/office/powerpoint/2010/main" val="13519224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602203557"/>
      </p:ext>
    </p:extLst>
  </p:cSld>
  <p:clrMapOvr>
    <a:masterClrMapping/>
  </p:clrMapOvr>
  <p:transition>
    <p:fade/>
  </p:transition>
</p:sldLayout>
</file>

<file path=ppt/slideLayouts/slideLayout260.xml><?xml version="1.0" encoding="utf-8"?>
<p:sldLayout xmlns:a="http://schemas.openxmlformats.org/drawingml/2006/main" xmlns:r="http://schemas.openxmlformats.org/officeDocument/2006/relationships" xmlns:p="http://schemas.openxmlformats.org/presentationml/2006/main"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4" name="Text Placeholder 6"/>
          <p:cNvSpPr>
            <a:spLocks noGrp="1"/>
          </p:cNvSpPr>
          <p:nvPr>
            <p:ph type="body" sz="quarter" idx="11" hasCustomPrompt="1"/>
          </p:nvPr>
        </p:nvSpPr>
        <p:spPr>
          <a:xfrm>
            <a:off x="4" y="6363076"/>
            <a:ext cx="12436476" cy="631450"/>
          </a:xfrm>
          <a:prstGeom prst="rect">
            <a:avLst/>
          </a:prstGeom>
          <a:solidFill>
            <a:srgbClr val="FFFF99"/>
          </a:solidFill>
        </p:spPr>
        <p:txBody>
          <a:bodyPr wrap="square" lIns="128019" tIns="64010" rIns="128019" bIns="64010" anchor="b" anchorCtr="0">
            <a:noAutofit/>
          </a:bodyPr>
          <a:lstStyle>
            <a:lvl1pPr algn="r">
              <a:buFont typeface="Arial" pitchFamily="34" charset="0"/>
              <a:buNone/>
              <a:defRPr sz="3000" spc="-4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5" name="Text Placeholder 5"/>
          <p:cNvSpPr>
            <a:spLocks noGrp="1"/>
          </p:cNvSpPr>
          <p:nvPr>
            <p:ph type="body" sz="quarter" idx="12" hasCustomPrompt="1"/>
          </p:nvPr>
        </p:nvSpPr>
        <p:spPr>
          <a:xfrm>
            <a:off x="0" y="1"/>
            <a:ext cx="12436475" cy="1257442"/>
          </a:xfrm>
        </p:spPr>
        <p:txBody>
          <a:bodyPr lIns="393192" tIns="393192" bIns="91440">
            <a:normAutofit/>
          </a:bodyPr>
          <a:lstStyle>
            <a:lvl1pPr marL="0" indent="0">
              <a:buNone/>
              <a:defRPr sz="4488">
                <a:solidFill>
                  <a:schemeClr val="tx1"/>
                </a:solidFill>
                <a:latin typeface="+mj-lt"/>
              </a:defRPr>
            </a:lvl1pPr>
          </a:lstStyle>
          <a:p>
            <a:pPr lvl="0"/>
            <a:r>
              <a:rPr lang="en-US"/>
              <a:t>Click to edit Master title style</a:t>
            </a:r>
          </a:p>
        </p:txBody>
      </p:sp>
      <p:sp>
        <p:nvSpPr>
          <p:cNvPr id="7" name="Text Placeholder 6"/>
          <p:cNvSpPr>
            <a:spLocks noGrp="1"/>
          </p:cNvSpPr>
          <p:nvPr>
            <p:ph type="body" sz="quarter" idx="13"/>
          </p:nvPr>
        </p:nvSpPr>
        <p:spPr>
          <a:xfrm>
            <a:off x="396908" y="1258044"/>
            <a:ext cx="12039567" cy="1600438"/>
          </a:xfrm>
        </p:spPr>
        <p:txBody>
          <a:bodyPr/>
          <a:lstStyle>
            <a:lvl1pPr marL="0" indent="0">
              <a:buNone/>
              <a:defRPr/>
            </a:lvl1pPr>
            <a:lvl2pPr marL="466209" indent="0">
              <a:buNone/>
              <a:defRPr/>
            </a:lvl2pPr>
            <a:lvl3pPr marL="932418" indent="0">
              <a:buNone/>
              <a:defRPr/>
            </a:lvl3pPr>
            <a:lvl4pPr marL="1398627" indent="0">
              <a:buNone/>
              <a:defRPr/>
            </a:lvl4pPr>
            <a:lvl5pPr marL="186483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880727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F83D54-67A5-4882-984E-EB2ED6AA5CB6}"/>
              </a:ext>
            </a:extLst>
          </p:cNvPr>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p>
        </p:txBody>
      </p:sp>
      <p:sp>
        <p:nvSpPr>
          <p:cNvPr id="3" name="Subtitle 2">
            <a:extLst>
              <a:ext uri="{FF2B5EF4-FFF2-40B4-BE49-F238E27FC236}">
                <a16:creationId xmlns:a16="http://schemas.microsoft.com/office/drawing/2014/main" id="{B920B703-3DBC-4367-957B-B7A046B18FC9}"/>
              </a:ext>
            </a:extLst>
          </p:cNvPr>
          <p:cNvSpPr>
            <a:spLocks noGrp="1"/>
          </p:cNvSpPr>
          <p:nvPr>
            <p:ph type="subTitle" idx="1"/>
          </p:nvPr>
        </p:nvSpPr>
        <p:spPr>
          <a:xfrm>
            <a:off x="1554560" y="3673745"/>
            <a:ext cx="9327356" cy="561372"/>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
        <p:nvSpPr>
          <p:cNvPr id="4" name="Date Placeholder 3">
            <a:extLst>
              <a:ext uri="{FF2B5EF4-FFF2-40B4-BE49-F238E27FC236}">
                <a16:creationId xmlns:a16="http://schemas.microsoft.com/office/drawing/2014/main" id="{E201B030-2BA1-4B94-9DC5-D974852B1BD9}"/>
              </a:ext>
            </a:extLst>
          </p:cNvPr>
          <p:cNvSpPr>
            <a:spLocks noGrp="1"/>
          </p:cNvSpPr>
          <p:nvPr>
            <p:ph type="dt" sz="half" idx="10"/>
          </p:nvPr>
        </p:nvSpPr>
        <p:spPr/>
        <p:txBody>
          <a:bodyPr/>
          <a:lstStyle/>
          <a:p>
            <a:fld id="{6DDE6AB9-D324-4680-8290-B3585BD845E8}" type="datetimeFigureOut">
              <a:rPr lang="en-US" smtClean="0"/>
              <a:t>1/10/2020</a:t>
            </a:fld>
            <a:endParaRPr lang="en-US"/>
          </a:p>
        </p:txBody>
      </p:sp>
      <p:sp>
        <p:nvSpPr>
          <p:cNvPr id="5" name="Footer Placeholder 4">
            <a:extLst>
              <a:ext uri="{FF2B5EF4-FFF2-40B4-BE49-F238E27FC236}">
                <a16:creationId xmlns:a16="http://schemas.microsoft.com/office/drawing/2014/main" id="{0B7517C5-5FC6-4B48-A7BD-6503BC97FA4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E942C34-D5CF-42F9-905B-27DE941BAA70}"/>
              </a:ext>
            </a:extLst>
          </p:cNvPr>
          <p:cNvSpPr>
            <a:spLocks noGrp="1"/>
          </p:cNvSpPr>
          <p:nvPr>
            <p:ph type="sldNum" sz="quarter" idx="12"/>
          </p:nvPr>
        </p:nvSpPr>
        <p:spPr/>
        <p:txBody>
          <a:bodyPr/>
          <a:lstStyle/>
          <a:p>
            <a:fld id="{EFFB2790-B50B-4E6A-8683-8362436C2CC1}" type="slidenum">
              <a:rPr lang="en-US" smtClean="0"/>
              <a:t>‹#›</a:t>
            </a:fld>
            <a:endParaRPr lang="en-US"/>
          </a:p>
        </p:txBody>
      </p:sp>
    </p:spTree>
    <p:extLst>
      <p:ext uri="{BB962C8B-B14F-4D97-AF65-F5344CB8AC3E}">
        <p14:creationId xmlns:p14="http://schemas.microsoft.com/office/powerpoint/2010/main" val="15646948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877383126"/>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3072531"/>
            <a:ext cx="5486399" cy="849463"/>
          </a:xfrm>
        </p:spPr>
        <p:txBody>
          <a:bodyPr anchor="ctr">
            <a:spAutoFit/>
          </a:bodyPr>
          <a:lstStyle>
            <a:lvl1pPr>
              <a:defRPr sz="4799"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778759609"/>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799" baseline="0">
                <a:gradFill>
                  <a:gsLst>
                    <a:gs pos="1250">
                      <a:schemeClr val="tx1"/>
                    </a:gs>
                    <a:gs pos="100000">
                      <a:schemeClr val="tx1"/>
                    </a:gs>
                  </a:gsLst>
                  <a:lin ang="5400000" scaled="0"/>
                </a:gradFill>
              </a:defRPr>
            </a:lvl1pPr>
          </a:lstStyle>
          <a:p>
            <a:r>
              <a:rPr lang="en-US"/>
              <a:t>Square photo layout</a:t>
            </a:r>
          </a:p>
        </p:txBody>
      </p:sp>
      <p:sp>
        <p:nvSpPr>
          <p:cNvPr id="5"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441315" y="1"/>
            <a:ext cx="6995160" cy="6995160"/>
          </a:xfrm>
          <a:prstGeom prst="rect">
            <a:avLst/>
          </a:prstGeom>
        </p:spPr>
      </p:pic>
    </p:spTree>
    <p:extLst>
      <p:ext uri="{BB962C8B-B14F-4D97-AF65-F5344CB8AC3E}">
        <p14:creationId xmlns:p14="http://schemas.microsoft.com/office/powerpoint/2010/main" val="3101959029"/>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06765978"/>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96789894"/>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85370102"/>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1995931"/>
          </a:xfrm>
        </p:spPr>
        <p:txBody>
          <a:bodyPr/>
          <a:lstStyle>
            <a:lvl1pPr marL="0" indent="0">
              <a:buNone/>
              <a:defRPr sz="3299">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48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494"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40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79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17134822"/>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68308" y="479425"/>
            <a:ext cx="1448129" cy="310896"/>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800"/>
            </a:p>
          </p:txBody>
        </p:sp>
      </p:grpSp>
      <p:sp>
        <p:nvSpPr>
          <p:cNvPr id="8"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54" tIns="182854" rIns="182854" bIns="182854" numCol="1" anchor="t"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376547763"/>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305118730"/>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1" y="296902"/>
            <a:ext cx="11725174" cy="914365"/>
          </a:xfrm>
        </p:spPr>
        <p:txBody>
          <a:bodyPr/>
          <a:lstStyle>
            <a:lvl1pPr>
              <a:defRPr sz="5799">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74638" y="1697067"/>
            <a:ext cx="10972800" cy="189898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57966403"/>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77827181"/>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Confidentiality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Confidentiality slide</a:t>
            </a:r>
          </a:p>
        </p:txBody>
      </p:sp>
      <p:grpSp>
        <p:nvGrpSpPr>
          <p:cNvPr id="17" name="Group 16"/>
          <p:cNvGrpSpPr/>
          <p:nvPr userDrawn="1"/>
        </p:nvGrpSpPr>
        <p:grpSpPr>
          <a:xfrm>
            <a:off x="1041241" y="2336981"/>
            <a:ext cx="10455313" cy="1029795"/>
            <a:chOff x="1041241" y="2198265"/>
            <a:chExt cx="10455312" cy="1029795"/>
          </a:xfrm>
        </p:grpSpPr>
        <p:sp>
          <p:nvSpPr>
            <p:cNvPr id="3" name="laptop"/>
            <p:cNvSpPr>
              <a:spLocks noChangeAspect="1" noEditPoints="1"/>
            </p:cNvSpPr>
            <p:nvPr userDrawn="1"/>
          </p:nvSpPr>
          <p:spPr bwMode="auto">
            <a:xfrm>
              <a:off x="9891754" y="2198265"/>
              <a:ext cx="1417556" cy="843914"/>
            </a:xfrm>
            <a:custGeom>
              <a:avLst/>
              <a:gdLst>
                <a:gd name="T0" fmla="*/ 212 w 257"/>
                <a:gd name="T1" fmla="*/ 107 h 153"/>
                <a:gd name="T2" fmla="*/ 43 w 257"/>
                <a:gd name="T3" fmla="*/ 107 h 153"/>
                <a:gd name="T4" fmla="*/ 43 w 257"/>
                <a:gd name="T5" fmla="*/ 0 h 153"/>
                <a:gd name="T6" fmla="*/ 212 w 257"/>
                <a:gd name="T7" fmla="*/ 0 h 153"/>
                <a:gd name="T8" fmla="*/ 212 w 257"/>
                <a:gd name="T9" fmla="*/ 107 h 153"/>
                <a:gd name="T10" fmla="*/ 43 w 257"/>
                <a:gd name="T11" fmla="*/ 107 h 153"/>
                <a:gd name="T12" fmla="*/ 0 w 257"/>
                <a:gd name="T13" fmla="*/ 153 h 153"/>
                <a:gd name="T14" fmla="*/ 257 w 257"/>
                <a:gd name="T15" fmla="*/ 153 h 153"/>
                <a:gd name="T16" fmla="*/ 212 w 257"/>
                <a:gd name="T17" fmla="*/ 107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7" h="153">
                  <a:moveTo>
                    <a:pt x="212" y="107"/>
                  </a:moveTo>
                  <a:lnTo>
                    <a:pt x="43" y="107"/>
                  </a:lnTo>
                  <a:lnTo>
                    <a:pt x="43" y="0"/>
                  </a:lnTo>
                  <a:lnTo>
                    <a:pt x="212" y="0"/>
                  </a:lnTo>
                  <a:lnTo>
                    <a:pt x="212" y="107"/>
                  </a:lnTo>
                  <a:moveTo>
                    <a:pt x="43" y="107"/>
                  </a:moveTo>
                  <a:lnTo>
                    <a:pt x="0" y="153"/>
                  </a:lnTo>
                  <a:lnTo>
                    <a:pt x="257" y="153"/>
                  </a:lnTo>
                  <a:lnTo>
                    <a:pt x="212" y="10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800">
                <a:gradFill>
                  <a:gsLst>
                    <a:gs pos="0">
                      <a:srgbClr val="505050"/>
                    </a:gs>
                    <a:gs pos="100000">
                      <a:srgbClr val="505050"/>
                    </a:gs>
                  </a:gsLst>
                </a:gradFill>
              </a:endParaRPr>
            </a:p>
          </p:txBody>
        </p:sp>
        <p:sp>
          <p:nvSpPr>
            <p:cNvPr id="4" name="phone"/>
            <p:cNvSpPr>
              <a:spLocks noChangeAspect="1" noEditPoints="1"/>
            </p:cNvSpPr>
            <p:nvPr userDrawn="1"/>
          </p:nvSpPr>
          <p:spPr bwMode="auto">
            <a:xfrm>
              <a:off x="4177456" y="2253648"/>
              <a:ext cx="473065" cy="757539"/>
            </a:xfrm>
            <a:custGeom>
              <a:avLst/>
              <a:gdLst>
                <a:gd name="T0" fmla="*/ 148 w 148"/>
                <a:gd name="T1" fmla="*/ 112 h 237"/>
                <a:gd name="T2" fmla="*/ 148 w 148"/>
                <a:gd name="T3" fmla="*/ 237 h 237"/>
                <a:gd name="T4" fmla="*/ 0 w 148"/>
                <a:gd name="T5" fmla="*/ 237 h 237"/>
                <a:gd name="T6" fmla="*/ 0 w 148"/>
                <a:gd name="T7" fmla="*/ 0 h 237"/>
                <a:gd name="T8" fmla="*/ 148 w 148"/>
                <a:gd name="T9" fmla="*/ 0 h 237"/>
                <a:gd name="T10" fmla="*/ 148 w 148"/>
                <a:gd name="T11" fmla="*/ 112 h 237"/>
                <a:gd name="T12" fmla="*/ 0 w 148"/>
                <a:gd name="T13" fmla="*/ 29 h 237"/>
                <a:gd name="T14" fmla="*/ 148 w 148"/>
                <a:gd name="T15" fmla="*/ 29 h 237"/>
                <a:gd name="T16" fmla="*/ 0 w 148"/>
                <a:gd name="T17" fmla="*/ 172 h 237"/>
                <a:gd name="T18" fmla="*/ 148 w 148"/>
                <a:gd name="T19" fmla="*/ 172 h 237"/>
                <a:gd name="T20" fmla="*/ 66 w 148"/>
                <a:gd name="T21" fmla="*/ 204 h 237"/>
                <a:gd name="T22" fmla="*/ 82 w 148"/>
                <a:gd name="T23" fmla="*/ 20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8" h="237">
                  <a:moveTo>
                    <a:pt x="148" y="112"/>
                  </a:moveTo>
                  <a:lnTo>
                    <a:pt x="148" y="237"/>
                  </a:lnTo>
                  <a:lnTo>
                    <a:pt x="0" y="237"/>
                  </a:lnTo>
                  <a:lnTo>
                    <a:pt x="0" y="0"/>
                  </a:lnTo>
                  <a:lnTo>
                    <a:pt x="148" y="0"/>
                  </a:lnTo>
                  <a:lnTo>
                    <a:pt x="148" y="112"/>
                  </a:lnTo>
                  <a:moveTo>
                    <a:pt x="0" y="29"/>
                  </a:moveTo>
                  <a:lnTo>
                    <a:pt x="148" y="29"/>
                  </a:lnTo>
                  <a:moveTo>
                    <a:pt x="0" y="172"/>
                  </a:moveTo>
                  <a:lnTo>
                    <a:pt x="148" y="172"/>
                  </a:lnTo>
                  <a:moveTo>
                    <a:pt x="66" y="204"/>
                  </a:moveTo>
                  <a:lnTo>
                    <a:pt x="82" y="204"/>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800">
                <a:gradFill>
                  <a:gsLst>
                    <a:gs pos="0">
                      <a:srgbClr val="505050"/>
                    </a:gs>
                    <a:gs pos="100000">
                      <a:srgbClr val="505050"/>
                    </a:gs>
                  </a:gsLst>
                </a:gradFill>
              </a:endParaRPr>
            </a:p>
          </p:txBody>
        </p:sp>
        <p:sp>
          <p:nvSpPr>
            <p:cNvPr id="5" name="tablet_2"/>
            <p:cNvSpPr>
              <a:spLocks noChangeAspect="1" noEditPoints="1"/>
            </p:cNvSpPr>
            <p:nvPr userDrawn="1"/>
          </p:nvSpPr>
          <p:spPr bwMode="auto">
            <a:xfrm>
              <a:off x="6815622" y="2222769"/>
              <a:ext cx="1118473" cy="819293"/>
            </a:xfrm>
            <a:custGeom>
              <a:avLst/>
              <a:gdLst>
                <a:gd name="T0" fmla="*/ 243 w 243"/>
                <a:gd name="T1" fmla="*/ 83 h 178"/>
                <a:gd name="T2" fmla="*/ 243 w 243"/>
                <a:gd name="T3" fmla="*/ 178 h 178"/>
                <a:gd name="T4" fmla="*/ 0 w 243"/>
                <a:gd name="T5" fmla="*/ 178 h 178"/>
                <a:gd name="T6" fmla="*/ 0 w 243"/>
                <a:gd name="T7" fmla="*/ 0 h 178"/>
                <a:gd name="T8" fmla="*/ 243 w 243"/>
                <a:gd name="T9" fmla="*/ 0 h 178"/>
                <a:gd name="T10" fmla="*/ 243 w 243"/>
                <a:gd name="T11" fmla="*/ 83 h 178"/>
                <a:gd name="T12" fmla="*/ 113 w 243"/>
                <a:gd name="T13" fmla="*/ 147 h 178"/>
                <a:gd name="T14" fmla="*/ 129 w 243"/>
                <a:gd name="T15" fmla="*/ 147 h 1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178">
                  <a:moveTo>
                    <a:pt x="243" y="83"/>
                  </a:moveTo>
                  <a:lnTo>
                    <a:pt x="243" y="178"/>
                  </a:lnTo>
                  <a:lnTo>
                    <a:pt x="0" y="178"/>
                  </a:lnTo>
                  <a:lnTo>
                    <a:pt x="0" y="0"/>
                  </a:lnTo>
                  <a:lnTo>
                    <a:pt x="243" y="0"/>
                  </a:lnTo>
                  <a:lnTo>
                    <a:pt x="243" y="83"/>
                  </a:lnTo>
                  <a:moveTo>
                    <a:pt x="113" y="147"/>
                  </a:moveTo>
                  <a:lnTo>
                    <a:pt x="129" y="14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800">
                <a:gradFill>
                  <a:gsLst>
                    <a:gs pos="0">
                      <a:srgbClr val="505050"/>
                    </a:gs>
                    <a:gs pos="100000">
                      <a:srgbClr val="505050"/>
                    </a:gs>
                  </a:gsLst>
                </a:gradFill>
              </a:endParaRPr>
            </a:p>
          </p:txBody>
        </p:sp>
        <p:sp>
          <p:nvSpPr>
            <p:cNvPr id="6" name="camera"/>
            <p:cNvSpPr>
              <a:spLocks noChangeAspect="1" noEditPoints="1"/>
            </p:cNvSpPr>
            <p:nvPr userDrawn="1"/>
          </p:nvSpPr>
          <p:spPr bwMode="auto">
            <a:xfrm>
              <a:off x="1041241" y="2295852"/>
              <a:ext cx="842296" cy="673131"/>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 name="Multiplication Sign 8"/>
            <p:cNvSpPr/>
            <p:nvPr userDrawn="1"/>
          </p:nvSpPr>
          <p:spPr bwMode="auto">
            <a:xfrm>
              <a:off x="1654939"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 name="Multiplication Sign 9"/>
            <p:cNvSpPr/>
            <p:nvPr userDrawn="1"/>
          </p:nvSpPr>
          <p:spPr bwMode="auto">
            <a:xfrm>
              <a:off x="4406053"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 name="Multiplication Sign 10"/>
            <p:cNvSpPr/>
            <p:nvPr userDrawn="1"/>
          </p:nvSpPr>
          <p:spPr bwMode="auto">
            <a:xfrm>
              <a:off x="770332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3" name="Multiplication Sign 12"/>
            <p:cNvSpPr/>
            <p:nvPr userDrawn="1"/>
          </p:nvSpPr>
          <p:spPr bwMode="auto">
            <a:xfrm>
              <a:off x="1103935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15" name="TextBox 14"/>
          <p:cNvSpPr txBox="1"/>
          <p:nvPr userDrawn="1"/>
        </p:nvSpPr>
        <p:spPr>
          <a:xfrm>
            <a:off x="2050555" y="5012634"/>
            <a:ext cx="8335373" cy="1698573"/>
          </a:xfrm>
          <a:prstGeom prst="rect">
            <a:avLst/>
          </a:prstGeom>
          <a:noFill/>
        </p:spPr>
        <p:txBody>
          <a:bodyPr wrap="none" lIns="182854" tIns="146283" rIns="182854" bIns="146283" rtlCol="0" anchor="ctr">
            <a:spAutoFit/>
          </a:bodyPr>
          <a:lstStyle/>
          <a:p>
            <a:pPr algn="ctr">
              <a:lnSpc>
                <a:spcPct val="90000"/>
              </a:lnSpc>
              <a:spcBef>
                <a:spcPts val="1199"/>
              </a:spcBef>
              <a:spcAft>
                <a:spcPts val="600"/>
              </a:spcAft>
            </a:pPr>
            <a:r>
              <a:rPr lang="en-US" sz="2200">
                <a:gradFill>
                  <a:gsLst>
                    <a:gs pos="2917">
                      <a:schemeClr val="tx1"/>
                    </a:gs>
                    <a:gs pos="30000">
                      <a:schemeClr val="tx1"/>
                    </a:gs>
                  </a:gsLst>
                  <a:lin ang="5400000" scaled="0"/>
                </a:gradFill>
              </a:rPr>
              <a:t>Microsoft Intelligent Cloud Architect Boot Camp </a:t>
            </a:r>
            <a:r>
              <a:rPr lang="en-US" sz="2200" kern="1200">
                <a:gradFill>
                  <a:gsLst>
                    <a:gs pos="2917">
                      <a:schemeClr val="tx1"/>
                    </a:gs>
                    <a:gs pos="30000">
                      <a:schemeClr val="tx1"/>
                    </a:gs>
                  </a:gsLst>
                  <a:lin ang="5400000" scaled="0"/>
                </a:gradFill>
                <a:latin typeface="+mn-lt"/>
                <a:ea typeface="+mn-ea"/>
                <a:cs typeface="+mn-cs"/>
              </a:rPr>
              <a:t>is an NDA event</a:t>
            </a:r>
          </a:p>
          <a:p>
            <a:pPr algn="ctr">
              <a:lnSpc>
                <a:spcPct val="90000"/>
              </a:lnSpc>
              <a:spcBef>
                <a:spcPts val="1199"/>
              </a:spcBef>
              <a:spcAft>
                <a:spcPts val="600"/>
              </a:spcAft>
            </a:pPr>
            <a:r>
              <a:rPr lang="en-US" sz="22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200">
                <a:gradFill>
                  <a:gsLst>
                    <a:gs pos="2917">
                      <a:schemeClr val="tx1"/>
                    </a:gs>
                    <a:gs pos="30000">
                      <a:schemeClr val="tx1"/>
                    </a:gs>
                  </a:gsLst>
                  <a:lin ang="5400000" scaled="0"/>
                </a:gradFill>
              </a:rPr>
              <a:t>post Microsoft Intelligent Cloud Architect Boot Camp </a:t>
            </a:r>
          </a:p>
          <a:p>
            <a:pPr algn="ctr">
              <a:lnSpc>
                <a:spcPct val="90000"/>
              </a:lnSpc>
              <a:spcBef>
                <a:spcPts val="1199"/>
              </a:spcBef>
              <a:spcAft>
                <a:spcPts val="600"/>
              </a:spcAft>
            </a:pPr>
            <a:r>
              <a:rPr lang="en-US" sz="2200">
                <a:gradFill>
                  <a:gsLst>
                    <a:gs pos="2917">
                      <a:schemeClr val="tx1"/>
                    </a:gs>
                    <a:gs pos="30000">
                      <a:schemeClr val="tx1"/>
                    </a:gs>
                  </a:gsLst>
                  <a:lin ang="5400000" scaled="0"/>
                </a:gradFill>
              </a:rPr>
              <a:t>content to any blogs or external websites</a:t>
            </a:r>
          </a:p>
        </p:txBody>
      </p:sp>
    </p:spTree>
    <p:extLst>
      <p:ext uri="{BB962C8B-B14F-4D97-AF65-F5344CB8AC3E}">
        <p14:creationId xmlns:p14="http://schemas.microsoft.com/office/powerpoint/2010/main" val="38834778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3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543966"/>
            <a:ext cx="11887200" cy="2096222"/>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907024"/>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13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543966"/>
            <a:ext cx="11887200" cy="2096222"/>
          </a:xfrm>
        </p:spPr>
        <p:txBody>
          <a:bodyPr>
            <a:spAutoFit/>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418046414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61312122"/>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Walkin (event name)">
    <p:bg bwMode="gray">
      <p:bgPr>
        <a:solidFill>
          <a:srgbClr val="0086AC"/>
        </a:solidFill>
        <a:effectLst/>
      </p:bgPr>
    </p:bg>
    <p:spTree>
      <p:nvGrpSpPr>
        <p:cNvPr id="1" name=""/>
        <p:cNvGrpSpPr/>
        <p:nvPr/>
      </p:nvGrpSpPr>
      <p:grpSpPr>
        <a:xfrm>
          <a:off x="0" y="0"/>
          <a:ext cx="0" cy="0"/>
          <a:chOff x="0" y="0"/>
          <a:chExt cx="0" cy="0"/>
        </a:xfrm>
      </p:grpSpPr>
      <p:grpSp>
        <p:nvGrpSpPr>
          <p:cNvPr id="80" name="Group 79"/>
          <p:cNvGrpSpPr/>
          <p:nvPr userDrawn="1"/>
        </p:nvGrpSpPr>
        <p:grpSpPr>
          <a:xfrm>
            <a:off x="9163050" y="4660900"/>
            <a:ext cx="511175" cy="787400"/>
            <a:chOff x="8189913" y="3194051"/>
            <a:chExt cx="511175" cy="787400"/>
          </a:xfrm>
        </p:grpSpPr>
        <p:sp>
          <p:nvSpPr>
            <p:cNvPr id="69" name="Freeform 65"/>
            <p:cNvSpPr>
              <a:spLocks/>
            </p:cNvSpPr>
            <p:nvPr userDrawn="1"/>
          </p:nvSpPr>
          <p:spPr bwMode="auto">
            <a:xfrm>
              <a:off x="8361363" y="3390901"/>
              <a:ext cx="169863" cy="96838"/>
            </a:xfrm>
            <a:custGeom>
              <a:avLst/>
              <a:gdLst>
                <a:gd name="T0" fmla="*/ 107 w 107"/>
                <a:gd name="T1" fmla="*/ 30 h 61"/>
                <a:gd name="T2" fmla="*/ 53 w 107"/>
                <a:gd name="T3" fmla="*/ 0 h 61"/>
                <a:gd name="T4" fmla="*/ 0 w 107"/>
                <a:gd name="T5" fmla="*/ 30 h 61"/>
                <a:gd name="T6" fmla="*/ 54 w 107"/>
                <a:gd name="T7" fmla="*/ 61 h 61"/>
                <a:gd name="T8" fmla="*/ 107 w 107"/>
                <a:gd name="T9" fmla="*/ 30 h 61"/>
              </a:gdLst>
              <a:ahLst/>
              <a:cxnLst>
                <a:cxn ang="0">
                  <a:pos x="T0" y="T1"/>
                </a:cxn>
                <a:cxn ang="0">
                  <a:pos x="T2" y="T3"/>
                </a:cxn>
                <a:cxn ang="0">
                  <a:pos x="T4" y="T5"/>
                </a:cxn>
                <a:cxn ang="0">
                  <a:pos x="T6" y="T7"/>
                </a:cxn>
                <a:cxn ang="0">
                  <a:pos x="T8" y="T9"/>
                </a:cxn>
              </a:cxnLst>
              <a:rect l="0" t="0" r="r" b="b"/>
              <a:pathLst>
                <a:path w="107" h="61">
                  <a:moveTo>
                    <a:pt x="107" y="30"/>
                  </a:moveTo>
                  <a:lnTo>
                    <a:pt x="53" y="0"/>
                  </a:lnTo>
                  <a:lnTo>
                    <a:pt x="0" y="30"/>
                  </a:lnTo>
                  <a:lnTo>
                    <a:pt x="54" y="61"/>
                  </a:lnTo>
                  <a:lnTo>
                    <a:pt x="107" y="3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66"/>
            <p:cNvSpPr>
              <a:spLocks/>
            </p:cNvSpPr>
            <p:nvPr userDrawn="1"/>
          </p:nvSpPr>
          <p:spPr bwMode="auto">
            <a:xfrm>
              <a:off x="8447088" y="3340101"/>
              <a:ext cx="254000" cy="344488"/>
            </a:xfrm>
            <a:custGeom>
              <a:avLst/>
              <a:gdLst>
                <a:gd name="T0" fmla="*/ 0 w 160"/>
                <a:gd name="T1" fmla="*/ 217 h 217"/>
                <a:gd name="T2" fmla="*/ 160 w 160"/>
                <a:gd name="T3" fmla="*/ 124 h 217"/>
                <a:gd name="T4" fmla="*/ 160 w 160"/>
                <a:gd name="T5" fmla="*/ 0 h 217"/>
                <a:gd name="T6" fmla="*/ 0 w 160"/>
                <a:gd name="T7" fmla="*/ 93 h 217"/>
                <a:gd name="T8" fmla="*/ 0 w 160"/>
                <a:gd name="T9" fmla="*/ 217 h 217"/>
              </a:gdLst>
              <a:ahLst/>
              <a:cxnLst>
                <a:cxn ang="0">
                  <a:pos x="T0" y="T1"/>
                </a:cxn>
                <a:cxn ang="0">
                  <a:pos x="T2" y="T3"/>
                </a:cxn>
                <a:cxn ang="0">
                  <a:pos x="T4" y="T5"/>
                </a:cxn>
                <a:cxn ang="0">
                  <a:pos x="T6" y="T7"/>
                </a:cxn>
                <a:cxn ang="0">
                  <a:pos x="T8" y="T9"/>
                </a:cxn>
              </a:cxnLst>
              <a:rect l="0" t="0" r="r" b="b"/>
              <a:pathLst>
                <a:path w="160" h="217">
                  <a:moveTo>
                    <a:pt x="0" y="217"/>
                  </a:moveTo>
                  <a:lnTo>
                    <a:pt x="160" y="124"/>
                  </a:lnTo>
                  <a:lnTo>
                    <a:pt x="160" y="0"/>
                  </a:lnTo>
                  <a:lnTo>
                    <a:pt x="0" y="93"/>
                  </a:lnTo>
                  <a:lnTo>
                    <a:pt x="0" y="21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67"/>
            <p:cNvSpPr>
              <a:spLocks/>
            </p:cNvSpPr>
            <p:nvPr userDrawn="1"/>
          </p:nvSpPr>
          <p:spPr bwMode="auto">
            <a:xfrm>
              <a:off x="8274050" y="3389313"/>
              <a:ext cx="173038" cy="296863"/>
            </a:xfrm>
            <a:custGeom>
              <a:avLst/>
              <a:gdLst>
                <a:gd name="T0" fmla="*/ 109 w 109"/>
                <a:gd name="T1" fmla="*/ 187 h 187"/>
                <a:gd name="T2" fmla="*/ 0 w 109"/>
                <a:gd name="T3" fmla="*/ 124 h 187"/>
                <a:gd name="T4" fmla="*/ 0 w 109"/>
                <a:gd name="T5" fmla="*/ 0 h 187"/>
                <a:gd name="T6" fmla="*/ 109 w 109"/>
                <a:gd name="T7" fmla="*/ 62 h 187"/>
                <a:gd name="T8" fmla="*/ 109 w 109"/>
                <a:gd name="T9" fmla="*/ 187 h 187"/>
              </a:gdLst>
              <a:ahLst/>
              <a:cxnLst>
                <a:cxn ang="0">
                  <a:pos x="T0" y="T1"/>
                </a:cxn>
                <a:cxn ang="0">
                  <a:pos x="T2" y="T3"/>
                </a:cxn>
                <a:cxn ang="0">
                  <a:pos x="T4" y="T5"/>
                </a:cxn>
                <a:cxn ang="0">
                  <a:pos x="T6" y="T7"/>
                </a:cxn>
                <a:cxn ang="0">
                  <a:pos x="T8" y="T9"/>
                </a:cxn>
              </a:cxnLst>
              <a:rect l="0" t="0" r="r" b="b"/>
              <a:pathLst>
                <a:path w="109" h="187">
                  <a:moveTo>
                    <a:pt x="109" y="187"/>
                  </a:moveTo>
                  <a:lnTo>
                    <a:pt x="0" y="124"/>
                  </a:lnTo>
                  <a:lnTo>
                    <a:pt x="0" y="0"/>
                  </a:lnTo>
                  <a:lnTo>
                    <a:pt x="109" y="62"/>
                  </a:lnTo>
                  <a:lnTo>
                    <a:pt x="109" y="187"/>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68"/>
            <p:cNvSpPr>
              <a:spLocks/>
            </p:cNvSpPr>
            <p:nvPr userDrawn="1"/>
          </p:nvSpPr>
          <p:spPr bwMode="auto">
            <a:xfrm>
              <a:off x="8189913" y="3635376"/>
              <a:ext cx="150813" cy="233363"/>
            </a:xfrm>
            <a:custGeom>
              <a:avLst/>
              <a:gdLst>
                <a:gd name="T0" fmla="*/ 52 w 93"/>
                <a:gd name="T1" fmla="*/ 30 h 145"/>
                <a:gd name="T2" fmla="*/ 0 w 93"/>
                <a:gd name="T3" fmla="*/ 0 h 145"/>
                <a:gd name="T4" fmla="*/ 0 w 93"/>
                <a:gd name="T5" fmla="*/ 122 h 145"/>
                <a:gd name="T6" fmla="*/ 20 w 93"/>
                <a:gd name="T7" fmla="*/ 119 h 145"/>
                <a:gd name="T8" fmla="*/ 81 w 93"/>
                <a:gd name="T9" fmla="*/ 145 h 145"/>
                <a:gd name="T10" fmla="*/ 93 w 93"/>
                <a:gd name="T11" fmla="*/ 117 h 145"/>
                <a:gd name="T12" fmla="*/ 52 w 93"/>
                <a:gd name="T13" fmla="*/ 93 h 145"/>
                <a:gd name="T14" fmla="*/ 52 w 93"/>
                <a:gd name="T15" fmla="*/ 30 h 1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45">
                  <a:moveTo>
                    <a:pt x="52" y="30"/>
                  </a:moveTo>
                  <a:cubicBezTo>
                    <a:pt x="0" y="0"/>
                    <a:pt x="0" y="0"/>
                    <a:pt x="0" y="0"/>
                  </a:cubicBezTo>
                  <a:cubicBezTo>
                    <a:pt x="0" y="122"/>
                    <a:pt x="0" y="122"/>
                    <a:pt x="0" y="122"/>
                  </a:cubicBezTo>
                  <a:cubicBezTo>
                    <a:pt x="7" y="120"/>
                    <a:pt x="13" y="119"/>
                    <a:pt x="20" y="119"/>
                  </a:cubicBezTo>
                  <a:cubicBezTo>
                    <a:pt x="44" y="119"/>
                    <a:pt x="65" y="129"/>
                    <a:pt x="81" y="145"/>
                  </a:cubicBezTo>
                  <a:cubicBezTo>
                    <a:pt x="84" y="135"/>
                    <a:pt x="88" y="125"/>
                    <a:pt x="93" y="117"/>
                  </a:cubicBezTo>
                  <a:cubicBezTo>
                    <a:pt x="52" y="93"/>
                    <a:pt x="52" y="93"/>
                    <a:pt x="52" y="93"/>
                  </a:cubicBezTo>
                  <a:lnTo>
                    <a:pt x="52" y="3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69"/>
            <p:cNvSpPr>
              <a:spLocks/>
            </p:cNvSpPr>
            <p:nvPr userDrawn="1"/>
          </p:nvSpPr>
          <p:spPr bwMode="auto">
            <a:xfrm>
              <a:off x="8447088" y="3536951"/>
              <a:ext cx="254000" cy="244475"/>
            </a:xfrm>
            <a:custGeom>
              <a:avLst/>
              <a:gdLst>
                <a:gd name="T0" fmla="*/ 0 w 160"/>
                <a:gd name="T1" fmla="*/ 154 h 154"/>
                <a:gd name="T2" fmla="*/ 160 w 160"/>
                <a:gd name="T3" fmla="*/ 62 h 154"/>
                <a:gd name="T4" fmla="*/ 160 w 160"/>
                <a:gd name="T5" fmla="*/ 0 h 154"/>
                <a:gd name="T6" fmla="*/ 0 w 160"/>
                <a:gd name="T7" fmla="*/ 94 h 154"/>
                <a:gd name="T8" fmla="*/ 0 w 160"/>
                <a:gd name="T9" fmla="*/ 154 h 154"/>
              </a:gdLst>
              <a:ahLst/>
              <a:cxnLst>
                <a:cxn ang="0">
                  <a:pos x="T0" y="T1"/>
                </a:cxn>
                <a:cxn ang="0">
                  <a:pos x="T2" y="T3"/>
                </a:cxn>
                <a:cxn ang="0">
                  <a:pos x="T4" y="T5"/>
                </a:cxn>
                <a:cxn ang="0">
                  <a:pos x="T6" y="T7"/>
                </a:cxn>
                <a:cxn ang="0">
                  <a:pos x="T8" y="T9"/>
                </a:cxn>
              </a:cxnLst>
              <a:rect l="0" t="0" r="r" b="b"/>
              <a:pathLst>
                <a:path w="160" h="154">
                  <a:moveTo>
                    <a:pt x="0" y="154"/>
                  </a:moveTo>
                  <a:lnTo>
                    <a:pt x="160" y="62"/>
                  </a:lnTo>
                  <a:lnTo>
                    <a:pt x="160" y="0"/>
                  </a:lnTo>
                  <a:lnTo>
                    <a:pt x="0" y="94"/>
                  </a:lnTo>
                  <a:lnTo>
                    <a:pt x="0" y="154"/>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70"/>
            <p:cNvSpPr>
              <a:spLocks/>
            </p:cNvSpPr>
            <p:nvPr userDrawn="1"/>
          </p:nvSpPr>
          <p:spPr bwMode="auto">
            <a:xfrm>
              <a:off x="8447088" y="3633788"/>
              <a:ext cx="254000" cy="347663"/>
            </a:xfrm>
            <a:custGeom>
              <a:avLst/>
              <a:gdLst>
                <a:gd name="T0" fmla="*/ 0 w 160"/>
                <a:gd name="T1" fmla="*/ 219 h 219"/>
                <a:gd name="T2" fmla="*/ 160 w 160"/>
                <a:gd name="T3" fmla="*/ 125 h 219"/>
                <a:gd name="T4" fmla="*/ 160 w 160"/>
                <a:gd name="T5" fmla="*/ 0 h 219"/>
                <a:gd name="T6" fmla="*/ 0 w 160"/>
                <a:gd name="T7" fmla="*/ 93 h 219"/>
                <a:gd name="T8" fmla="*/ 0 w 160"/>
                <a:gd name="T9" fmla="*/ 219 h 219"/>
              </a:gdLst>
              <a:ahLst/>
              <a:cxnLst>
                <a:cxn ang="0">
                  <a:pos x="T0" y="T1"/>
                </a:cxn>
                <a:cxn ang="0">
                  <a:pos x="T2" y="T3"/>
                </a:cxn>
                <a:cxn ang="0">
                  <a:pos x="T4" y="T5"/>
                </a:cxn>
                <a:cxn ang="0">
                  <a:pos x="T6" y="T7"/>
                </a:cxn>
                <a:cxn ang="0">
                  <a:pos x="T8" y="T9"/>
                </a:cxn>
              </a:cxnLst>
              <a:rect l="0" t="0" r="r" b="b"/>
              <a:pathLst>
                <a:path w="160" h="219">
                  <a:moveTo>
                    <a:pt x="0" y="219"/>
                  </a:moveTo>
                  <a:lnTo>
                    <a:pt x="160" y="125"/>
                  </a:lnTo>
                  <a:lnTo>
                    <a:pt x="160" y="0"/>
                  </a:lnTo>
                  <a:lnTo>
                    <a:pt x="0" y="93"/>
                  </a:lnTo>
                  <a:lnTo>
                    <a:pt x="0" y="21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71"/>
            <p:cNvSpPr>
              <a:spLocks/>
            </p:cNvSpPr>
            <p:nvPr userDrawn="1"/>
          </p:nvSpPr>
          <p:spPr bwMode="auto">
            <a:xfrm>
              <a:off x="8189913" y="3824288"/>
              <a:ext cx="257175" cy="155575"/>
            </a:xfrm>
            <a:custGeom>
              <a:avLst/>
              <a:gdLst>
                <a:gd name="T0" fmla="*/ 158 w 158"/>
                <a:gd name="T1" fmla="*/ 37 h 96"/>
                <a:gd name="T2" fmla="*/ 158 w 158"/>
                <a:gd name="T3" fmla="*/ 37 h 96"/>
                <a:gd name="T4" fmla="*/ 93 w 158"/>
                <a:gd name="T5" fmla="*/ 0 h 96"/>
                <a:gd name="T6" fmla="*/ 81 w 158"/>
                <a:gd name="T7" fmla="*/ 28 h 96"/>
                <a:gd name="T8" fmla="*/ 20 w 158"/>
                <a:gd name="T9" fmla="*/ 2 h 96"/>
                <a:gd name="T10" fmla="*/ 0 w 158"/>
                <a:gd name="T11" fmla="*/ 5 h 96"/>
                <a:gd name="T12" fmla="*/ 0 w 158"/>
                <a:gd name="T13" fmla="*/ 5 h 96"/>
                <a:gd name="T14" fmla="*/ 158 w 158"/>
                <a:gd name="T15" fmla="*/ 96 h 96"/>
                <a:gd name="T16" fmla="*/ 158 w 158"/>
                <a:gd name="T17" fmla="*/ 96 h 96"/>
                <a:gd name="T18" fmla="*/ 158 w 158"/>
                <a:gd name="T19" fmla="*/ 37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8" h="96">
                  <a:moveTo>
                    <a:pt x="158" y="37"/>
                  </a:moveTo>
                  <a:cubicBezTo>
                    <a:pt x="158" y="37"/>
                    <a:pt x="158" y="37"/>
                    <a:pt x="158" y="37"/>
                  </a:cubicBezTo>
                  <a:cubicBezTo>
                    <a:pt x="93" y="0"/>
                    <a:pt x="93" y="0"/>
                    <a:pt x="93" y="0"/>
                  </a:cubicBezTo>
                  <a:cubicBezTo>
                    <a:pt x="88" y="8"/>
                    <a:pt x="84" y="18"/>
                    <a:pt x="81" y="28"/>
                  </a:cubicBezTo>
                  <a:cubicBezTo>
                    <a:pt x="65" y="12"/>
                    <a:pt x="44" y="2"/>
                    <a:pt x="20" y="2"/>
                  </a:cubicBezTo>
                  <a:cubicBezTo>
                    <a:pt x="13" y="2"/>
                    <a:pt x="7" y="3"/>
                    <a:pt x="0" y="5"/>
                  </a:cubicBezTo>
                  <a:cubicBezTo>
                    <a:pt x="0" y="5"/>
                    <a:pt x="0" y="5"/>
                    <a:pt x="0" y="5"/>
                  </a:cubicBezTo>
                  <a:cubicBezTo>
                    <a:pt x="158" y="96"/>
                    <a:pt x="158" y="96"/>
                    <a:pt x="158" y="96"/>
                  </a:cubicBezTo>
                  <a:cubicBezTo>
                    <a:pt x="158" y="96"/>
                    <a:pt x="158" y="96"/>
                    <a:pt x="158" y="96"/>
                  </a:cubicBezTo>
                  <a:lnTo>
                    <a:pt x="158" y="37"/>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Freeform 72"/>
            <p:cNvSpPr>
              <a:spLocks/>
            </p:cNvSpPr>
            <p:nvPr userDrawn="1"/>
          </p:nvSpPr>
          <p:spPr bwMode="auto">
            <a:xfrm>
              <a:off x="8189913" y="3194051"/>
              <a:ext cx="511175" cy="587375"/>
            </a:xfrm>
            <a:custGeom>
              <a:avLst/>
              <a:gdLst>
                <a:gd name="T0" fmla="*/ 162 w 322"/>
                <a:gd name="T1" fmla="*/ 309 h 370"/>
                <a:gd name="T2" fmla="*/ 162 w 322"/>
                <a:gd name="T3" fmla="*/ 309 h 370"/>
                <a:gd name="T4" fmla="*/ 53 w 322"/>
                <a:gd name="T5" fmla="*/ 247 h 370"/>
                <a:gd name="T6" fmla="*/ 53 w 322"/>
                <a:gd name="T7" fmla="*/ 123 h 370"/>
                <a:gd name="T8" fmla="*/ 162 w 322"/>
                <a:gd name="T9" fmla="*/ 60 h 370"/>
                <a:gd name="T10" fmla="*/ 270 w 322"/>
                <a:gd name="T11" fmla="*/ 123 h 370"/>
                <a:gd name="T12" fmla="*/ 270 w 322"/>
                <a:gd name="T13" fmla="*/ 123 h 370"/>
                <a:gd name="T14" fmla="*/ 322 w 322"/>
                <a:gd name="T15" fmla="*/ 92 h 370"/>
                <a:gd name="T16" fmla="*/ 162 w 322"/>
                <a:gd name="T17" fmla="*/ 0 h 370"/>
                <a:gd name="T18" fmla="*/ 0 w 322"/>
                <a:gd name="T19" fmla="*/ 92 h 370"/>
                <a:gd name="T20" fmla="*/ 0 w 322"/>
                <a:gd name="T21" fmla="*/ 278 h 370"/>
                <a:gd name="T22" fmla="*/ 162 w 322"/>
                <a:gd name="T23" fmla="*/ 370 h 370"/>
                <a:gd name="T24" fmla="*/ 162 w 322"/>
                <a:gd name="T25" fmla="*/ 370 h 370"/>
                <a:gd name="T26" fmla="*/ 162 w 322"/>
                <a:gd name="T27" fmla="*/ 309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2" h="370">
                  <a:moveTo>
                    <a:pt x="162" y="309"/>
                  </a:moveTo>
                  <a:lnTo>
                    <a:pt x="162" y="309"/>
                  </a:lnTo>
                  <a:lnTo>
                    <a:pt x="53" y="247"/>
                  </a:lnTo>
                  <a:lnTo>
                    <a:pt x="53" y="123"/>
                  </a:lnTo>
                  <a:lnTo>
                    <a:pt x="162" y="60"/>
                  </a:lnTo>
                  <a:lnTo>
                    <a:pt x="270" y="123"/>
                  </a:lnTo>
                  <a:lnTo>
                    <a:pt x="270" y="123"/>
                  </a:lnTo>
                  <a:lnTo>
                    <a:pt x="322" y="92"/>
                  </a:lnTo>
                  <a:lnTo>
                    <a:pt x="162" y="0"/>
                  </a:lnTo>
                  <a:lnTo>
                    <a:pt x="0" y="92"/>
                  </a:lnTo>
                  <a:lnTo>
                    <a:pt x="0" y="278"/>
                  </a:lnTo>
                  <a:lnTo>
                    <a:pt x="162" y="370"/>
                  </a:lnTo>
                  <a:lnTo>
                    <a:pt x="162" y="370"/>
                  </a:lnTo>
                  <a:lnTo>
                    <a:pt x="162" y="30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82" name="Group 81"/>
          <p:cNvGrpSpPr/>
          <p:nvPr userDrawn="1"/>
        </p:nvGrpSpPr>
        <p:grpSpPr>
          <a:xfrm>
            <a:off x="5543550" y="4829175"/>
            <a:ext cx="458788" cy="709612"/>
            <a:chOff x="4570413" y="3209926"/>
            <a:chExt cx="458788" cy="709612"/>
          </a:xfrm>
        </p:grpSpPr>
        <p:sp>
          <p:nvSpPr>
            <p:cNvPr id="25" name="Freeform 21"/>
            <p:cNvSpPr>
              <a:spLocks/>
            </p:cNvSpPr>
            <p:nvPr userDrawn="1"/>
          </p:nvSpPr>
          <p:spPr bwMode="auto">
            <a:xfrm>
              <a:off x="4721225" y="3386138"/>
              <a:ext cx="153988" cy="88900"/>
            </a:xfrm>
            <a:custGeom>
              <a:avLst/>
              <a:gdLst>
                <a:gd name="T0" fmla="*/ 97 w 97"/>
                <a:gd name="T1" fmla="*/ 28 h 56"/>
                <a:gd name="T2" fmla="*/ 49 w 97"/>
                <a:gd name="T3" fmla="*/ 0 h 56"/>
                <a:gd name="T4" fmla="*/ 0 w 97"/>
                <a:gd name="T5" fmla="*/ 28 h 56"/>
                <a:gd name="T6" fmla="*/ 49 w 97"/>
                <a:gd name="T7" fmla="*/ 56 h 56"/>
                <a:gd name="T8" fmla="*/ 97 w 97"/>
                <a:gd name="T9" fmla="*/ 28 h 56"/>
              </a:gdLst>
              <a:ahLst/>
              <a:cxnLst>
                <a:cxn ang="0">
                  <a:pos x="T0" y="T1"/>
                </a:cxn>
                <a:cxn ang="0">
                  <a:pos x="T2" y="T3"/>
                </a:cxn>
                <a:cxn ang="0">
                  <a:pos x="T4" y="T5"/>
                </a:cxn>
                <a:cxn ang="0">
                  <a:pos x="T6" y="T7"/>
                </a:cxn>
                <a:cxn ang="0">
                  <a:pos x="T8" y="T9"/>
                </a:cxn>
              </a:cxnLst>
              <a:rect l="0" t="0" r="r" b="b"/>
              <a:pathLst>
                <a:path w="97" h="56">
                  <a:moveTo>
                    <a:pt x="97" y="28"/>
                  </a:moveTo>
                  <a:lnTo>
                    <a:pt x="49" y="0"/>
                  </a:lnTo>
                  <a:lnTo>
                    <a:pt x="0" y="28"/>
                  </a:lnTo>
                  <a:lnTo>
                    <a:pt x="49" y="56"/>
                  </a:lnTo>
                  <a:lnTo>
                    <a:pt x="97" y="28"/>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22"/>
            <p:cNvSpPr>
              <a:spLocks/>
            </p:cNvSpPr>
            <p:nvPr userDrawn="1"/>
          </p:nvSpPr>
          <p:spPr bwMode="auto">
            <a:xfrm>
              <a:off x="4799013" y="3341688"/>
              <a:ext cx="230188" cy="311150"/>
            </a:xfrm>
            <a:custGeom>
              <a:avLst/>
              <a:gdLst>
                <a:gd name="T0" fmla="*/ 0 w 145"/>
                <a:gd name="T1" fmla="*/ 196 h 196"/>
                <a:gd name="T2" fmla="*/ 145 w 145"/>
                <a:gd name="T3" fmla="*/ 111 h 196"/>
                <a:gd name="T4" fmla="*/ 145 w 145"/>
                <a:gd name="T5" fmla="*/ 0 h 196"/>
                <a:gd name="T6" fmla="*/ 0 w 145"/>
                <a:gd name="T7" fmla="*/ 84 h 196"/>
                <a:gd name="T8" fmla="*/ 0 w 145"/>
                <a:gd name="T9" fmla="*/ 196 h 196"/>
              </a:gdLst>
              <a:ahLst/>
              <a:cxnLst>
                <a:cxn ang="0">
                  <a:pos x="T0" y="T1"/>
                </a:cxn>
                <a:cxn ang="0">
                  <a:pos x="T2" y="T3"/>
                </a:cxn>
                <a:cxn ang="0">
                  <a:pos x="T4" y="T5"/>
                </a:cxn>
                <a:cxn ang="0">
                  <a:pos x="T6" y="T7"/>
                </a:cxn>
                <a:cxn ang="0">
                  <a:pos x="T8" y="T9"/>
                </a:cxn>
              </a:cxnLst>
              <a:rect l="0" t="0" r="r" b="b"/>
              <a:pathLst>
                <a:path w="145" h="196">
                  <a:moveTo>
                    <a:pt x="0" y="196"/>
                  </a:moveTo>
                  <a:lnTo>
                    <a:pt x="145" y="111"/>
                  </a:lnTo>
                  <a:lnTo>
                    <a:pt x="145" y="0"/>
                  </a:lnTo>
                  <a:lnTo>
                    <a:pt x="0" y="84"/>
                  </a:lnTo>
                  <a:lnTo>
                    <a:pt x="0" y="19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3"/>
            <p:cNvSpPr>
              <a:spLocks/>
            </p:cNvSpPr>
            <p:nvPr userDrawn="1"/>
          </p:nvSpPr>
          <p:spPr bwMode="auto">
            <a:xfrm>
              <a:off x="4645025" y="3386138"/>
              <a:ext cx="153988" cy="266700"/>
            </a:xfrm>
            <a:custGeom>
              <a:avLst/>
              <a:gdLst>
                <a:gd name="T0" fmla="*/ 97 w 97"/>
                <a:gd name="T1" fmla="*/ 168 h 168"/>
                <a:gd name="T2" fmla="*/ 0 w 97"/>
                <a:gd name="T3" fmla="*/ 112 h 168"/>
                <a:gd name="T4" fmla="*/ 0 w 97"/>
                <a:gd name="T5" fmla="*/ 0 h 168"/>
                <a:gd name="T6" fmla="*/ 97 w 97"/>
                <a:gd name="T7" fmla="*/ 56 h 168"/>
                <a:gd name="T8" fmla="*/ 97 w 97"/>
                <a:gd name="T9" fmla="*/ 168 h 168"/>
              </a:gdLst>
              <a:ahLst/>
              <a:cxnLst>
                <a:cxn ang="0">
                  <a:pos x="T0" y="T1"/>
                </a:cxn>
                <a:cxn ang="0">
                  <a:pos x="T2" y="T3"/>
                </a:cxn>
                <a:cxn ang="0">
                  <a:pos x="T4" y="T5"/>
                </a:cxn>
                <a:cxn ang="0">
                  <a:pos x="T6" y="T7"/>
                </a:cxn>
                <a:cxn ang="0">
                  <a:pos x="T8" y="T9"/>
                </a:cxn>
              </a:cxnLst>
              <a:rect l="0" t="0" r="r" b="b"/>
              <a:pathLst>
                <a:path w="97" h="168">
                  <a:moveTo>
                    <a:pt x="97" y="168"/>
                  </a:moveTo>
                  <a:lnTo>
                    <a:pt x="0" y="112"/>
                  </a:lnTo>
                  <a:lnTo>
                    <a:pt x="0" y="0"/>
                  </a:lnTo>
                  <a:lnTo>
                    <a:pt x="97" y="56"/>
                  </a:lnTo>
                  <a:lnTo>
                    <a:pt x="97" y="168"/>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4"/>
            <p:cNvSpPr>
              <a:spLocks/>
            </p:cNvSpPr>
            <p:nvPr userDrawn="1"/>
          </p:nvSpPr>
          <p:spPr bwMode="auto">
            <a:xfrm>
              <a:off x="4570413" y="3606801"/>
              <a:ext cx="134938" cy="212725"/>
            </a:xfrm>
            <a:custGeom>
              <a:avLst/>
              <a:gdLst>
                <a:gd name="T0" fmla="*/ 46 w 84"/>
                <a:gd name="T1" fmla="*/ 27 h 131"/>
                <a:gd name="T2" fmla="*/ 0 w 84"/>
                <a:gd name="T3" fmla="*/ 0 h 131"/>
                <a:gd name="T4" fmla="*/ 0 w 84"/>
                <a:gd name="T5" fmla="*/ 110 h 131"/>
                <a:gd name="T6" fmla="*/ 17 w 84"/>
                <a:gd name="T7" fmla="*/ 108 h 131"/>
                <a:gd name="T8" fmla="*/ 72 w 84"/>
                <a:gd name="T9" fmla="*/ 131 h 131"/>
                <a:gd name="T10" fmla="*/ 84 w 84"/>
                <a:gd name="T11" fmla="*/ 105 h 131"/>
                <a:gd name="T12" fmla="*/ 46 w 84"/>
                <a:gd name="T13" fmla="*/ 84 h 131"/>
                <a:gd name="T14" fmla="*/ 46 w 84"/>
                <a:gd name="T15" fmla="*/ 27 h 1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131">
                  <a:moveTo>
                    <a:pt x="46" y="27"/>
                  </a:moveTo>
                  <a:cubicBezTo>
                    <a:pt x="0" y="0"/>
                    <a:pt x="0" y="0"/>
                    <a:pt x="0" y="0"/>
                  </a:cubicBezTo>
                  <a:cubicBezTo>
                    <a:pt x="0" y="110"/>
                    <a:pt x="0" y="110"/>
                    <a:pt x="0" y="110"/>
                  </a:cubicBezTo>
                  <a:cubicBezTo>
                    <a:pt x="5" y="108"/>
                    <a:pt x="11" y="108"/>
                    <a:pt x="17" y="108"/>
                  </a:cubicBezTo>
                  <a:cubicBezTo>
                    <a:pt x="39" y="108"/>
                    <a:pt x="58" y="117"/>
                    <a:pt x="72" y="131"/>
                  </a:cubicBezTo>
                  <a:cubicBezTo>
                    <a:pt x="75" y="122"/>
                    <a:pt x="79" y="113"/>
                    <a:pt x="84" y="105"/>
                  </a:cubicBezTo>
                  <a:cubicBezTo>
                    <a:pt x="46" y="84"/>
                    <a:pt x="46" y="84"/>
                    <a:pt x="46" y="84"/>
                  </a:cubicBezTo>
                  <a:lnTo>
                    <a:pt x="46"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5"/>
            <p:cNvSpPr>
              <a:spLocks/>
            </p:cNvSpPr>
            <p:nvPr userDrawn="1"/>
          </p:nvSpPr>
          <p:spPr bwMode="auto">
            <a:xfrm>
              <a:off x="4799013" y="3517901"/>
              <a:ext cx="230188" cy="222250"/>
            </a:xfrm>
            <a:custGeom>
              <a:avLst/>
              <a:gdLst>
                <a:gd name="T0" fmla="*/ 0 w 145"/>
                <a:gd name="T1" fmla="*/ 140 h 140"/>
                <a:gd name="T2" fmla="*/ 145 w 145"/>
                <a:gd name="T3" fmla="*/ 56 h 140"/>
                <a:gd name="T4" fmla="*/ 145 w 145"/>
                <a:gd name="T5" fmla="*/ 0 h 140"/>
                <a:gd name="T6" fmla="*/ 0 w 145"/>
                <a:gd name="T7" fmla="*/ 86 h 140"/>
                <a:gd name="T8" fmla="*/ 0 w 145"/>
                <a:gd name="T9" fmla="*/ 140 h 140"/>
              </a:gdLst>
              <a:ahLst/>
              <a:cxnLst>
                <a:cxn ang="0">
                  <a:pos x="T0" y="T1"/>
                </a:cxn>
                <a:cxn ang="0">
                  <a:pos x="T2" y="T3"/>
                </a:cxn>
                <a:cxn ang="0">
                  <a:pos x="T4" y="T5"/>
                </a:cxn>
                <a:cxn ang="0">
                  <a:pos x="T6" y="T7"/>
                </a:cxn>
                <a:cxn ang="0">
                  <a:pos x="T8" y="T9"/>
                </a:cxn>
              </a:cxnLst>
              <a:rect l="0" t="0" r="r" b="b"/>
              <a:pathLst>
                <a:path w="145" h="140">
                  <a:moveTo>
                    <a:pt x="0" y="140"/>
                  </a:moveTo>
                  <a:lnTo>
                    <a:pt x="145" y="56"/>
                  </a:lnTo>
                  <a:lnTo>
                    <a:pt x="145" y="0"/>
                  </a:lnTo>
                  <a:lnTo>
                    <a:pt x="0" y="86"/>
                  </a:lnTo>
                  <a:lnTo>
                    <a:pt x="0" y="140"/>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26"/>
            <p:cNvSpPr>
              <a:spLocks/>
            </p:cNvSpPr>
            <p:nvPr userDrawn="1"/>
          </p:nvSpPr>
          <p:spPr bwMode="auto">
            <a:xfrm>
              <a:off x="4799013" y="3605213"/>
              <a:ext cx="230188" cy="314325"/>
            </a:xfrm>
            <a:custGeom>
              <a:avLst/>
              <a:gdLst>
                <a:gd name="T0" fmla="*/ 0 w 145"/>
                <a:gd name="T1" fmla="*/ 198 h 198"/>
                <a:gd name="T2" fmla="*/ 145 w 145"/>
                <a:gd name="T3" fmla="*/ 113 h 198"/>
                <a:gd name="T4" fmla="*/ 145 w 145"/>
                <a:gd name="T5" fmla="*/ 0 h 198"/>
                <a:gd name="T6" fmla="*/ 0 w 145"/>
                <a:gd name="T7" fmla="*/ 85 h 198"/>
                <a:gd name="T8" fmla="*/ 0 w 145"/>
                <a:gd name="T9" fmla="*/ 198 h 198"/>
              </a:gdLst>
              <a:ahLst/>
              <a:cxnLst>
                <a:cxn ang="0">
                  <a:pos x="T0" y="T1"/>
                </a:cxn>
                <a:cxn ang="0">
                  <a:pos x="T2" y="T3"/>
                </a:cxn>
                <a:cxn ang="0">
                  <a:pos x="T4" y="T5"/>
                </a:cxn>
                <a:cxn ang="0">
                  <a:pos x="T6" y="T7"/>
                </a:cxn>
                <a:cxn ang="0">
                  <a:pos x="T8" y="T9"/>
                </a:cxn>
              </a:cxnLst>
              <a:rect l="0" t="0" r="r" b="b"/>
              <a:pathLst>
                <a:path w="145" h="198">
                  <a:moveTo>
                    <a:pt x="0" y="198"/>
                  </a:moveTo>
                  <a:lnTo>
                    <a:pt x="145" y="113"/>
                  </a:lnTo>
                  <a:lnTo>
                    <a:pt x="145" y="0"/>
                  </a:lnTo>
                  <a:lnTo>
                    <a:pt x="0" y="85"/>
                  </a:lnTo>
                  <a:lnTo>
                    <a:pt x="0" y="1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27"/>
            <p:cNvSpPr>
              <a:spLocks/>
            </p:cNvSpPr>
            <p:nvPr userDrawn="1"/>
          </p:nvSpPr>
          <p:spPr bwMode="auto">
            <a:xfrm>
              <a:off x="4570413" y="3776663"/>
              <a:ext cx="228600" cy="142875"/>
            </a:xfrm>
            <a:custGeom>
              <a:avLst/>
              <a:gdLst>
                <a:gd name="T0" fmla="*/ 142 w 142"/>
                <a:gd name="T1" fmla="*/ 34 h 88"/>
                <a:gd name="T2" fmla="*/ 142 w 142"/>
                <a:gd name="T3" fmla="*/ 34 h 88"/>
                <a:gd name="T4" fmla="*/ 84 w 142"/>
                <a:gd name="T5" fmla="*/ 0 h 88"/>
                <a:gd name="T6" fmla="*/ 72 w 142"/>
                <a:gd name="T7" fmla="*/ 26 h 88"/>
                <a:gd name="T8" fmla="*/ 17 w 142"/>
                <a:gd name="T9" fmla="*/ 3 h 88"/>
                <a:gd name="T10" fmla="*/ 0 w 142"/>
                <a:gd name="T11" fmla="*/ 5 h 88"/>
                <a:gd name="T12" fmla="*/ 0 w 142"/>
                <a:gd name="T13" fmla="*/ 5 h 88"/>
                <a:gd name="T14" fmla="*/ 142 w 142"/>
                <a:gd name="T15" fmla="*/ 88 h 88"/>
                <a:gd name="T16" fmla="*/ 142 w 142"/>
                <a:gd name="T17" fmla="*/ 88 h 88"/>
                <a:gd name="T18" fmla="*/ 142 w 142"/>
                <a:gd name="T19" fmla="*/ 3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 h="88">
                  <a:moveTo>
                    <a:pt x="142" y="34"/>
                  </a:moveTo>
                  <a:cubicBezTo>
                    <a:pt x="142" y="34"/>
                    <a:pt x="142" y="34"/>
                    <a:pt x="142" y="34"/>
                  </a:cubicBezTo>
                  <a:cubicBezTo>
                    <a:pt x="84" y="0"/>
                    <a:pt x="84" y="0"/>
                    <a:pt x="84" y="0"/>
                  </a:cubicBezTo>
                  <a:cubicBezTo>
                    <a:pt x="79" y="8"/>
                    <a:pt x="75" y="17"/>
                    <a:pt x="72" y="26"/>
                  </a:cubicBezTo>
                  <a:cubicBezTo>
                    <a:pt x="58" y="12"/>
                    <a:pt x="39" y="3"/>
                    <a:pt x="17" y="3"/>
                  </a:cubicBezTo>
                  <a:cubicBezTo>
                    <a:pt x="11" y="3"/>
                    <a:pt x="5" y="3"/>
                    <a:pt x="0" y="5"/>
                  </a:cubicBezTo>
                  <a:cubicBezTo>
                    <a:pt x="0" y="5"/>
                    <a:pt x="0" y="5"/>
                    <a:pt x="0" y="5"/>
                  </a:cubicBezTo>
                  <a:cubicBezTo>
                    <a:pt x="142" y="88"/>
                    <a:pt x="142" y="88"/>
                    <a:pt x="142" y="88"/>
                  </a:cubicBezTo>
                  <a:cubicBezTo>
                    <a:pt x="142" y="88"/>
                    <a:pt x="142" y="88"/>
                    <a:pt x="142" y="88"/>
                  </a:cubicBezTo>
                  <a:lnTo>
                    <a:pt x="142" y="34"/>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28"/>
            <p:cNvSpPr>
              <a:spLocks/>
            </p:cNvSpPr>
            <p:nvPr userDrawn="1"/>
          </p:nvSpPr>
          <p:spPr bwMode="auto">
            <a:xfrm>
              <a:off x="4570413" y="3209926"/>
              <a:ext cx="458788" cy="530225"/>
            </a:xfrm>
            <a:custGeom>
              <a:avLst/>
              <a:gdLst>
                <a:gd name="T0" fmla="*/ 144 w 289"/>
                <a:gd name="T1" fmla="*/ 279 h 334"/>
                <a:gd name="T2" fmla="*/ 144 w 289"/>
                <a:gd name="T3" fmla="*/ 279 h 334"/>
                <a:gd name="T4" fmla="*/ 47 w 289"/>
                <a:gd name="T5" fmla="*/ 223 h 334"/>
                <a:gd name="T6" fmla="*/ 47 w 289"/>
                <a:gd name="T7" fmla="*/ 110 h 334"/>
                <a:gd name="T8" fmla="*/ 144 w 289"/>
                <a:gd name="T9" fmla="*/ 54 h 334"/>
                <a:gd name="T10" fmla="*/ 242 w 289"/>
                <a:gd name="T11" fmla="*/ 110 h 334"/>
                <a:gd name="T12" fmla="*/ 242 w 289"/>
                <a:gd name="T13" fmla="*/ 111 h 334"/>
                <a:gd name="T14" fmla="*/ 289 w 289"/>
                <a:gd name="T15" fmla="*/ 83 h 334"/>
                <a:gd name="T16" fmla="*/ 144 w 289"/>
                <a:gd name="T17" fmla="*/ 0 h 334"/>
                <a:gd name="T18" fmla="*/ 0 w 289"/>
                <a:gd name="T19" fmla="*/ 83 h 334"/>
                <a:gd name="T20" fmla="*/ 0 w 289"/>
                <a:gd name="T21" fmla="*/ 250 h 334"/>
                <a:gd name="T22" fmla="*/ 144 w 289"/>
                <a:gd name="T23" fmla="*/ 334 h 334"/>
                <a:gd name="T24" fmla="*/ 144 w 289"/>
                <a:gd name="T25" fmla="*/ 334 h 334"/>
                <a:gd name="T26" fmla="*/ 144 w 289"/>
                <a:gd name="T27" fmla="*/ 27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9" h="334">
                  <a:moveTo>
                    <a:pt x="144" y="279"/>
                  </a:moveTo>
                  <a:lnTo>
                    <a:pt x="144" y="279"/>
                  </a:lnTo>
                  <a:lnTo>
                    <a:pt x="47" y="223"/>
                  </a:lnTo>
                  <a:lnTo>
                    <a:pt x="47" y="110"/>
                  </a:lnTo>
                  <a:lnTo>
                    <a:pt x="144" y="54"/>
                  </a:lnTo>
                  <a:lnTo>
                    <a:pt x="242" y="110"/>
                  </a:lnTo>
                  <a:lnTo>
                    <a:pt x="242" y="111"/>
                  </a:lnTo>
                  <a:lnTo>
                    <a:pt x="289" y="83"/>
                  </a:lnTo>
                  <a:lnTo>
                    <a:pt x="144" y="0"/>
                  </a:lnTo>
                  <a:lnTo>
                    <a:pt x="0" y="83"/>
                  </a:lnTo>
                  <a:lnTo>
                    <a:pt x="0" y="250"/>
                  </a:lnTo>
                  <a:lnTo>
                    <a:pt x="144" y="334"/>
                  </a:lnTo>
                  <a:lnTo>
                    <a:pt x="144" y="334"/>
                  </a:lnTo>
                  <a:lnTo>
                    <a:pt x="144" y="2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 name="Freeform 6"/>
          <p:cNvSpPr>
            <a:spLocks/>
          </p:cNvSpPr>
          <p:nvPr userDrawn="1"/>
        </p:nvSpPr>
        <p:spPr bwMode="auto">
          <a:xfrm>
            <a:off x="9418637" y="2273301"/>
            <a:ext cx="2049463" cy="823913"/>
          </a:xfrm>
          <a:custGeom>
            <a:avLst/>
            <a:gdLst>
              <a:gd name="T0" fmla="*/ 1131 w 1266"/>
              <a:gd name="T1" fmla="*/ 241 h 510"/>
              <a:gd name="T2" fmla="*/ 1108 w 1266"/>
              <a:gd name="T3" fmla="*/ 241 h 510"/>
              <a:gd name="T4" fmla="*/ 853 w 1266"/>
              <a:gd name="T5" fmla="*/ 0 h 510"/>
              <a:gd name="T6" fmla="*/ 605 w 1266"/>
              <a:gd name="T7" fmla="*/ 188 h 510"/>
              <a:gd name="T8" fmla="*/ 469 w 1266"/>
              <a:gd name="T9" fmla="*/ 131 h 510"/>
              <a:gd name="T10" fmla="*/ 280 w 1266"/>
              <a:gd name="T11" fmla="*/ 303 h 510"/>
              <a:gd name="T12" fmla="*/ 192 w 1266"/>
              <a:gd name="T13" fmla="*/ 344 h 510"/>
              <a:gd name="T14" fmla="*/ 107 w 1266"/>
              <a:gd name="T15" fmla="*/ 300 h 510"/>
              <a:gd name="T16" fmla="*/ 0 w 1266"/>
              <a:gd name="T17" fmla="*/ 404 h 510"/>
              <a:gd name="T18" fmla="*/ 107 w 1266"/>
              <a:gd name="T19" fmla="*/ 510 h 510"/>
              <a:gd name="T20" fmla="*/ 135 w 1266"/>
              <a:gd name="T21" fmla="*/ 510 h 510"/>
              <a:gd name="T22" fmla="*/ 482 w 1266"/>
              <a:gd name="T23" fmla="*/ 510 h 510"/>
              <a:gd name="T24" fmla="*/ 674 w 1266"/>
              <a:gd name="T25" fmla="*/ 510 h 510"/>
              <a:gd name="T26" fmla="*/ 1140 w 1266"/>
              <a:gd name="T27" fmla="*/ 510 h 510"/>
              <a:gd name="T28" fmla="*/ 1140 w 1266"/>
              <a:gd name="T29" fmla="*/ 510 h 510"/>
              <a:gd name="T30" fmla="*/ 1266 w 1266"/>
              <a:gd name="T31" fmla="*/ 375 h 510"/>
              <a:gd name="T32" fmla="*/ 1131 w 1266"/>
              <a:gd name="T33" fmla="*/ 241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66" h="510">
                <a:moveTo>
                  <a:pt x="1131" y="241"/>
                </a:moveTo>
                <a:cubicBezTo>
                  <a:pt x="1124" y="241"/>
                  <a:pt x="1118" y="241"/>
                  <a:pt x="1108" y="241"/>
                </a:cubicBezTo>
                <a:cubicBezTo>
                  <a:pt x="1102" y="106"/>
                  <a:pt x="992" y="0"/>
                  <a:pt x="853" y="0"/>
                </a:cubicBezTo>
                <a:cubicBezTo>
                  <a:pt x="734" y="0"/>
                  <a:pt x="636" y="81"/>
                  <a:pt x="605" y="188"/>
                </a:cubicBezTo>
                <a:cubicBezTo>
                  <a:pt x="570" y="153"/>
                  <a:pt x="523" y="131"/>
                  <a:pt x="469" y="131"/>
                </a:cubicBezTo>
                <a:cubicBezTo>
                  <a:pt x="372" y="131"/>
                  <a:pt x="290" y="206"/>
                  <a:pt x="280" y="303"/>
                </a:cubicBezTo>
                <a:cubicBezTo>
                  <a:pt x="249" y="307"/>
                  <a:pt x="217" y="322"/>
                  <a:pt x="192" y="344"/>
                </a:cubicBezTo>
                <a:cubicBezTo>
                  <a:pt x="173" y="316"/>
                  <a:pt x="142" y="300"/>
                  <a:pt x="107" y="300"/>
                </a:cubicBezTo>
                <a:cubicBezTo>
                  <a:pt x="47" y="300"/>
                  <a:pt x="0" y="347"/>
                  <a:pt x="0" y="404"/>
                </a:cubicBezTo>
                <a:cubicBezTo>
                  <a:pt x="0" y="463"/>
                  <a:pt x="47" y="510"/>
                  <a:pt x="107" y="510"/>
                </a:cubicBezTo>
                <a:cubicBezTo>
                  <a:pt x="135" y="510"/>
                  <a:pt x="135" y="510"/>
                  <a:pt x="135" y="510"/>
                </a:cubicBezTo>
                <a:cubicBezTo>
                  <a:pt x="482" y="510"/>
                  <a:pt x="482" y="510"/>
                  <a:pt x="482" y="510"/>
                </a:cubicBezTo>
                <a:cubicBezTo>
                  <a:pt x="674" y="510"/>
                  <a:pt x="674" y="510"/>
                  <a:pt x="674" y="510"/>
                </a:cubicBezTo>
                <a:cubicBezTo>
                  <a:pt x="1140" y="510"/>
                  <a:pt x="1140" y="510"/>
                  <a:pt x="1140" y="510"/>
                </a:cubicBezTo>
                <a:cubicBezTo>
                  <a:pt x="1140" y="510"/>
                  <a:pt x="1140" y="510"/>
                  <a:pt x="1140" y="510"/>
                </a:cubicBezTo>
                <a:cubicBezTo>
                  <a:pt x="1209" y="504"/>
                  <a:pt x="1266" y="447"/>
                  <a:pt x="1266" y="375"/>
                </a:cubicBezTo>
                <a:cubicBezTo>
                  <a:pt x="1266" y="300"/>
                  <a:pt x="1206" y="241"/>
                  <a:pt x="1131" y="24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5" name="Group 4"/>
          <p:cNvGrpSpPr>
            <a:grpSpLocks noChangeAspect="1"/>
          </p:cNvGrpSpPr>
          <p:nvPr userDrawn="1"/>
        </p:nvGrpSpPr>
        <p:grpSpPr bwMode="white">
          <a:xfrm>
            <a:off x="468308" y="479425"/>
            <a:ext cx="1448129" cy="310896"/>
            <a:chOff x="457200" y="1643393"/>
            <a:chExt cx="4492753" cy="964540"/>
          </a:xfrm>
        </p:grpSpPr>
        <p:pic>
          <p:nvPicPr>
            <p:cNvPr id="6" name="Picture 5"/>
            <p:cNvPicPr>
              <a:picLocks noChangeAspect="1"/>
            </p:cNvPicPr>
            <p:nvPr/>
          </p:nvPicPr>
          <p:blipFill>
            <a:blip r:embed="rId2"/>
            <a:stretch>
              <a:fillRect/>
            </a:stretch>
          </p:blipFill>
          <p:spPr bwMode="white">
            <a:xfrm>
              <a:off x="457200" y="1643393"/>
              <a:ext cx="964540" cy="964540"/>
            </a:xfrm>
            <a:prstGeom prst="rect">
              <a:avLst/>
            </a:prstGeom>
          </p:spPr>
        </p:pic>
        <p:sp>
          <p:nvSpPr>
            <p:cNvPr id="8" name="Freeform 12"/>
            <p:cNvSpPr>
              <a:spLocks noEditPoints="1"/>
            </p:cNvSpPr>
            <p:nvPr/>
          </p:nvSpPr>
          <p:spPr bwMode="white">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77" name="Group 76"/>
          <p:cNvGrpSpPr/>
          <p:nvPr userDrawn="1"/>
        </p:nvGrpSpPr>
        <p:grpSpPr>
          <a:xfrm>
            <a:off x="1024729" y="2354262"/>
            <a:ext cx="3387726" cy="446088"/>
            <a:chOff x="1092200" y="1960563"/>
            <a:chExt cx="3387726" cy="446088"/>
          </a:xfrm>
        </p:grpSpPr>
        <p:sp>
          <p:nvSpPr>
            <p:cNvPr id="37" name="Freeform 33"/>
            <p:cNvSpPr>
              <a:spLocks/>
            </p:cNvSpPr>
            <p:nvPr userDrawn="1"/>
          </p:nvSpPr>
          <p:spPr bwMode="auto">
            <a:xfrm>
              <a:off x="1092200" y="1981201"/>
              <a:ext cx="344488" cy="317500"/>
            </a:xfrm>
            <a:custGeom>
              <a:avLst/>
              <a:gdLst>
                <a:gd name="T0" fmla="*/ 181 w 213"/>
                <a:gd name="T1" fmla="*/ 197 h 197"/>
                <a:gd name="T2" fmla="*/ 181 w 213"/>
                <a:gd name="T3" fmla="*/ 72 h 197"/>
                <a:gd name="T4" fmla="*/ 182 w 213"/>
                <a:gd name="T5" fmla="*/ 29 h 197"/>
                <a:gd name="T6" fmla="*/ 182 w 213"/>
                <a:gd name="T7" fmla="*/ 29 h 197"/>
                <a:gd name="T8" fmla="*/ 176 w 213"/>
                <a:gd name="T9" fmla="*/ 51 h 197"/>
                <a:gd name="T10" fmla="*/ 117 w 213"/>
                <a:gd name="T11" fmla="*/ 197 h 197"/>
                <a:gd name="T12" fmla="*/ 95 w 213"/>
                <a:gd name="T13" fmla="*/ 197 h 197"/>
                <a:gd name="T14" fmla="*/ 35 w 213"/>
                <a:gd name="T15" fmla="*/ 53 h 197"/>
                <a:gd name="T16" fmla="*/ 30 w 213"/>
                <a:gd name="T17" fmla="*/ 29 h 197"/>
                <a:gd name="T18" fmla="*/ 29 w 213"/>
                <a:gd name="T19" fmla="*/ 29 h 197"/>
                <a:gd name="T20" fmla="*/ 30 w 213"/>
                <a:gd name="T21" fmla="*/ 49 h 197"/>
                <a:gd name="T22" fmla="*/ 30 w 213"/>
                <a:gd name="T23" fmla="*/ 76 h 197"/>
                <a:gd name="T24" fmla="*/ 30 w 213"/>
                <a:gd name="T25" fmla="*/ 197 h 197"/>
                <a:gd name="T26" fmla="*/ 0 w 213"/>
                <a:gd name="T27" fmla="*/ 197 h 197"/>
                <a:gd name="T28" fmla="*/ 0 w 213"/>
                <a:gd name="T29" fmla="*/ 0 h 197"/>
                <a:gd name="T30" fmla="*/ 47 w 213"/>
                <a:gd name="T31" fmla="*/ 0 h 197"/>
                <a:gd name="T32" fmla="*/ 97 w 213"/>
                <a:gd name="T33" fmla="*/ 124 h 197"/>
                <a:gd name="T34" fmla="*/ 106 w 213"/>
                <a:gd name="T35" fmla="*/ 152 h 197"/>
                <a:gd name="T36" fmla="*/ 106 w 213"/>
                <a:gd name="T37" fmla="*/ 152 h 197"/>
                <a:gd name="T38" fmla="*/ 117 w 213"/>
                <a:gd name="T39" fmla="*/ 124 h 197"/>
                <a:gd name="T40" fmla="*/ 168 w 213"/>
                <a:gd name="T41" fmla="*/ 0 h 197"/>
                <a:gd name="T42" fmla="*/ 213 w 213"/>
                <a:gd name="T43" fmla="*/ 0 h 197"/>
                <a:gd name="T44" fmla="*/ 213 w 213"/>
                <a:gd name="T45" fmla="*/ 197 h 197"/>
                <a:gd name="T46" fmla="*/ 181 w 213"/>
                <a:gd name="T47" fmla="*/ 19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3" h="197">
                  <a:moveTo>
                    <a:pt x="181" y="197"/>
                  </a:moveTo>
                  <a:cubicBezTo>
                    <a:pt x="181" y="72"/>
                    <a:pt x="181" y="72"/>
                    <a:pt x="181" y="72"/>
                  </a:cubicBezTo>
                  <a:cubicBezTo>
                    <a:pt x="181" y="62"/>
                    <a:pt x="181" y="48"/>
                    <a:pt x="182" y="29"/>
                  </a:cubicBezTo>
                  <a:cubicBezTo>
                    <a:pt x="182" y="29"/>
                    <a:pt x="182" y="29"/>
                    <a:pt x="182" y="29"/>
                  </a:cubicBezTo>
                  <a:cubicBezTo>
                    <a:pt x="180" y="39"/>
                    <a:pt x="178" y="47"/>
                    <a:pt x="176" y="51"/>
                  </a:cubicBezTo>
                  <a:cubicBezTo>
                    <a:pt x="117" y="197"/>
                    <a:pt x="117" y="197"/>
                    <a:pt x="117" y="197"/>
                  </a:cubicBezTo>
                  <a:cubicBezTo>
                    <a:pt x="95" y="197"/>
                    <a:pt x="95" y="197"/>
                    <a:pt x="95" y="197"/>
                  </a:cubicBezTo>
                  <a:cubicBezTo>
                    <a:pt x="35" y="53"/>
                    <a:pt x="35" y="53"/>
                    <a:pt x="35" y="53"/>
                  </a:cubicBezTo>
                  <a:cubicBezTo>
                    <a:pt x="34" y="48"/>
                    <a:pt x="32" y="40"/>
                    <a:pt x="30" y="29"/>
                  </a:cubicBezTo>
                  <a:cubicBezTo>
                    <a:pt x="29" y="29"/>
                    <a:pt x="29" y="29"/>
                    <a:pt x="29" y="29"/>
                  </a:cubicBezTo>
                  <a:cubicBezTo>
                    <a:pt x="29" y="32"/>
                    <a:pt x="29" y="38"/>
                    <a:pt x="30" y="49"/>
                  </a:cubicBezTo>
                  <a:cubicBezTo>
                    <a:pt x="30" y="59"/>
                    <a:pt x="30" y="68"/>
                    <a:pt x="30" y="76"/>
                  </a:cubicBezTo>
                  <a:cubicBezTo>
                    <a:pt x="30" y="197"/>
                    <a:pt x="30" y="197"/>
                    <a:pt x="30" y="197"/>
                  </a:cubicBezTo>
                  <a:cubicBezTo>
                    <a:pt x="0" y="197"/>
                    <a:pt x="0" y="197"/>
                    <a:pt x="0" y="197"/>
                  </a:cubicBezTo>
                  <a:cubicBezTo>
                    <a:pt x="0" y="0"/>
                    <a:pt x="0" y="0"/>
                    <a:pt x="0" y="0"/>
                  </a:cubicBezTo>
                  <a:cubicBezTo>
                    <a:pt x="47" y="0"/>
                    <a:pt x="47" y="0"/>
                    <a:pt x="47" y="0"/>
                  </a:cubicBezTo>
                  <a:cubicBezTo>
                    <a:pt x="97" y="124"/>
                    <a:pt x="97" y="124"/>
                    <a:pt x="97" y="124"/>
                  </a:cubicBezTo>
                  <a:cubicBezTo>
                    <a:pt x="101" y="136"/>
                    <a:pt x="104" y="146"/>
                    <a:pt x="106" y="152"/>
                  </a:cubicBezTo>
                  <a:cubicBezTo>
                    <a:pt x="106" y="152"/>
                    <a:pt x="106" y="152"/>
                    <a:pt x="106" y="152"/>
                  </a:cubicBezTo>
                  <a:cubicBezTo>
                    <a:pt x="117" y="124"/>
                    <a:pt x="117" y="124"/>
                    <a:pt x="117" y="124"/>
                  </a:cubicBezTo>
                  <a:cubicBezTo>
                    <a:pt x="168" y="0"/>
                    <a:pt x="168" y="0"/>
                    <a:pt x="168" y="0"/>
                  </a:cubicBezTo>
                  <a:cubicBezTo>
                    <a:pt x="213" y="0"/>
                    <a:pt x="213" y="0"/>
                    <a:pt x="213" y="0"/>
                  </a:cubicBezTo>
                  <a:cubicBezTo>
                    <a:pt x="213" y="197"/>
                    <a:pt x="213" y="197"/>
                    <a:pt x="213" y="197"/>
                  </a:cubicBezTo>
                  <a:lnTo>
                    <a:pt x="181" y="19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34"/>
            <p:cNvSpPr>
              <a:spLocks noEditPoints="1"/>
            </p:cNvSpPr>
            <p:nvPr userDrawn="1"/>
          </p:nvSpPr>
          <p:spPr bwMode="auto">
            <a:xfrm>
              <a:off x="1495425" y="2066926"/>
              <a:ext cx="233363" cy="236538"/>
            </a:xfrm>
            <a:custGeom>
              <a:avLst/>
              <a:gdLst>
                <a:gd name="T0" fmla="*/ 145 w 145"/>
                <a:gd name="T1" fmla="*/ 72 h 147"/>
                <a:gd name="T2" fmla="*/ 125 w 145"/>
                <a:gd name="T3" fmla="*/ 127 h 147"/>
                <a:gd name="T4" fmla="*/ 71 w 145"/>
                <a:gd name="T5" fmla="*/ 147 h 147"/>
                <a:gd name="T6" fmla="*/ 19 w 145"/>
                <a:gd name="T7" fmla="*/ 128 h 147"/>
                <a:gd name="T8" fmla="*/ 0 w 145"/>
                <a:gd name="T9" fmla="*/ 75 h 147"/>
                <a:gd name="T10" fmla="*/ 20 w 145"/>
                <a:gd name="T11" fmla="*/ 20 h 147"/>
                <a:gd name="T12" fmla="*/ 75 w 145"/>
                <a:gd name="T13" fmla="*/ 0 h 147"/>
                <a:gd name="T14" fmla="*/ 126 w 145"/>
                <a:gd name="T15" fmla="*/ 19 h 147"/>
                <a:gd name="T16" fmla="*/ 145 w 145"/>
                <a:gd name="T17" fmla="*/ 72 h 147"/>
                <a:gd name="T18" fmla="*/ 112 w 145"/>
                <a:gd name="T19" fmla="*/ 73 h 147"/>
                <a:gd name="T20" fmla="*/ 101 w 145"/>
                <a:gd name="T21" fmla="*/ 38 h 147"/>
                <a:gd name="T22" fmla="*/ 73 w 145"/>
                <a:gd name="T23" fmla="*/ 26 h 147"/>
                <a:gd name="T24" fmla="*/ 44 w 145"/>
                <a:gd name="T25" fmla="*/ 39 h 147"/>
                <a:gd name="T26" fmla="*/ 33 w 145"/>
                <a:gd name="T27" fmla="*/ 74 h 147"/>
                <a:gd name="T28" fmla="*/ 44 w 145"/>
                <a:gd name="T29" fmla="*/ 109 h 147"/>
                <a:gd name="T30" fmla="*/ 73 w 145"/>
                <a:gd name="T31" fmla="*/ 121 h 147"/>
                <a:gd name="T32" fmla="*/ 102 w 145"/>
                <a:gd name="T33" fmla="*/ 109 h 147"/>
                <a:gd name="T34" fmla="*/ 112 w 145"/>
                <a:gd name="T35" fmla="*/ 73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5" h="147">
                  <a:moveTo>
                    <a:pt x="145" y="72"/>
                  </a:moveTo>
                  <a:cubicBezTo>
                    <a:pt x="145" y="95"/>
                    <a:pt x="138" y="113"/>
                    <a:pt x="125" y="127"/>
                  </a:cubicBezTo>
                  <a:cubicBezTo>
                    <a:pt x="112" y="141"/>
                    <a:pt x="94" y="147"/>
                    <a:pt x="71" y="147"/>
                  </a:cubicBezTo>
                  <a:cubicBezTo>
                    <a:pt x="50" y="147"/>
                    <a:pt x="32" y="141"/>
                    <a:pt x="19" y="128"/>
                  </a:cubicBezTo>
                  <a:cubicBezTo>
                    <a:pt x="7" y="115"/>
                    <a:pt x="0" y="97"/>
                    <a:pt x="0" y="75"/>
                  </a:cubicBezTo>
                  <a:cubicBezTo>
                    <a:pt x="0" y="52"/>
                    <a:pt x="7" y="34"/>
                    <a:pt x="20" y="20"/>
                  </a:cubicBezTo>
                  <a:cubicBezTo>
                    <a:pt x="33" y="7"/>
                    <a:pt x="51" y="0"/>
                    <a:pt x="75" y="0"/>
                  </a:cubicBezTo>
                  <a:cubicBezTo>
                    <a:pt x="97" y="0"/>
                    <a:pt x="114" y="6"/>
                    <a:pt x="126" y="19"/>
                  </a:cubicBezTo>
                  <a:cubicBezTo>
                    <a:pt x="139" y="32"/>
                    <a:pt x="145" y="50"/>
                    <a:pt x="145" y="72"/>
                  </a:cubicBezTo>
                  <a:close/>
                  <a:moveTo>
                    <a:pt x="112" y="73"/>
                  </a:moveTo>
                  <a:cubicBezTo>
                    <a:pt x="112" y="58"/>
                    <a:pt x="108" y="46"/>
                    <a:pt x="101" y="38"/>
                  </a:cubicBezTo>
                  <a:cubicBezTo>
                    <a:pt x="94" y="30"/>
                    <a:pt x="85" y="26"/>
                    <a:pt x="73" y="26"/>
                  </a:cubicBezTo>
                  <a:cubicBezTo>
                    <a:pt x="60" y="26"/>
                    <a:pt x="51" y="30"/>
                    <a:pt x="44" y="39"/>
                  </a:cubicBezTo>
                  <a:cubicBezTo>
                    <a:pt x="37" y="47"/>
                    <a:pt x="33" y="59"/>
                    <a:pt x="33" y="74"/>
                  </a:cubicBezTo>
                  <a:cubicBezTo>
                    <a:pt x="33" y="89"/>
                    <a:pt x="37" y="101"/>
                    <a:pt x="44" y="109"/>
                  </a:cubicBezTo>
                  <a:cubicBezTo>
                    <a:pt x="51" y="117"/>
                    <a:pt x="61" y="121"/>
                    <a:pt x="73" y="121"/>
                  </a:cubicBezTo>
                  <a:cubicBezTo>
                    <a:pt x="86" y="121"/>
                    <a:pt x="95" y="117"/>
                    <a:pt x="102" y="109"/>
                  </a:cubicBezTo>
                  <a:cubicBezTo>
                    <a:pt x="108" y="101"/>
                    <a:pt x="112" y="89"/>
                    <a:pt x="112" y="7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35"/>
            <p:cNvSpPr>
              <a:spLocks noEditPoints="1"/>
            </p:cNvSpPr>
            <p:nvPr userDrawn="1"/>
          </p:nvSpPr>
          <p:spPr bwMode="auto">
            <a:xfrm>
              <a:off x="1765300" y="1962151"/>
              <a:ext cx="222250" cy="341313"/>
            </a:xfrm>
            <a:custGeom>
              <a:avLst/>
              <a:gdLst>
                <a:gd name="T0" fmla="*/ 105 w 137"/>
                <a:gd name="T1" fmla="*/ 208 h 211"/>
                <a:gd name="T2" fmla="*/ 105 w 137"/>
                <a:gd name="T3" fmla="*/ 186 h 211"/>
                <a:gd name="T4" fmla="*/ 105 w 137"/>
                <a:gd name="T5" fmla="*/ 186 h 211"/>
                <a:gd name="T6" fmla="*/ 58 w 137"/>
                <a:gd name="T7" fmla="*/ 211 h 211"/>
                <a:gd name="T8" fmla="*/ 16 w 137"/>
                <a:gd name="T9" fmla="*/ 192 h 211"/>
                <a:gd name="T10" fmla="*/ 0 w 137"/>
                <a:gd name="T11" fmla="*/ 141 h 211"/>
                <a:gd name="T12" fmla="*/ 18 w 137"/>
                <a:gd name="T13" fmla="*/ 85 h 211"/>
                <a:gd name="T14" fmla="*/ 65 w 137"/>
                <a:gd name="T15" fmla="*/ 64 h 211"/>
                <a:gd name="T16" fmla="*/ 88 w 137"/>
                <a:gd name="T17" fmla="*/ 69 h 211"/>
                <a:gd name="T18" fmla="*/ 105 w 137"/>
                <a:gd name="T19" fmla="*/ 85 h 211"/>
                <a:gd name="T20" fmla="*/ 105 w 137"/>
                <a:gd name="T21" fmla="*/ 85 h 211"/>
                <a:gd name="T22" fmla="*/ 105 w 137"/>
                <a:gd name="T23" fmla="*/ 0 h 211"/>
                <a:gd name="T24" fmla="*/ 137 w 137"/>
                <a:gd name="T25" fmla="*/ 0 h 211"/>
                <a:gd name="T26" fmla="*/ 137 w 137"/>
                <a:gd name="T27" fmla="*/ 208 h 211"/>
                <a:gd name="T28" fmla="*/ 105 w 137"/>
                <a:gd name="T29" fmla="*/ 208 h 211"/>
                <a:gd name="T30" fmla="*/ 105 w 137"/>
                <a:gd name="T31" fmla="*/ 126 h 211"/>
                <a:gd name="T32" fmla="*/ 95 w 137"/>
                <a:gd name="T33" fmla="*/ 100 h 211"/>
                <a:gd name="T34" fmla="*/ 71 w 137"/>
                <a:gd name="T35" fmla="*/ 90 h 211"/>
                <a:gd name="T36" fmla="*/ 43 w 137"/>
                <a:gd name="T37" fmla="*/ 103 h 211"/>
                <a:gd name="T38" fmla="*/ 33 w 137"/>
                <a:gd name="T39" fmla="*/ 140 h 211"/>
                <a:gd name="T40" fmla="*/ 43 w 137"/>
                <a:gd name="T41" fmla="*/ 173 h 211"/>
                <a:gd name="T42" fmla="*/ 69 w 137"/>
                <a:gd name="T43" fmla="*/ 185 h 211"/>
                <a:gd name="T44" fmla="*/ 95 w 137"/>
                <a:gd name="T45" fmla="*/ 173 h 211"/>
                <a:gd name="T46" fmla="*/ 105 w 137"/>
                <a:gd name="T47" fmla="*/ 142 h 211"/>
                <a:gd name="T48" fmla="*/ 105 w 137"/>
                <a:gd name="T49" fmla="*/ 126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7" h="211">
                  <a:moveTo>
                    <a:pt x="105" y="208"/>
                  </a:moveTo>
                  <a:cubicBezTo>
                    <a:pt x="105" y="186"/>
                    <a:pt x="105" y="186"/>
                    <a:pt x="105" y="186"/>
                  </a:cubicBezTo>
                  <a:cubicBezTo>
                    <a:pt x="105" y="186"/>
                    <a:pt x="105" y="186"/>
                    <a:pt x="105" y="186"/>
                  </a:cubicBezTo>
                  <a:cubicBezTo>
                    <a:pt x="95" y="203"/>
                    <a:pt x="79" y="211"/>
                    <a:pt x="58" y="211"/>
                  </a:cubicBezTo>
                  <a:cubicBezTo>
                    <a:pt x="41" y="211"/>
                    <a:pt x="27" y="205"/>
                    <a:pt x="16" y="192"/>
                  </a:cubicBezTo>
                  <a:cubicBezTo>
                    <a:pt x="5" y="180"/>
                    <a:pt x="0" y="163"/>
                    <a:pt x="0" y="141"/>
                  </a:cubicBezTo>
                  <a:cubicBezTo>
                    <a:pt x="0" y="118"/>
                    <a:pt x="6" y="99"/>
                    <a:pt x="18" y="85"/>
                  </a:cubicBezTo>
                  <a:cubicBezTo>
                    <a:pt x="29" y="71"/>
                    <a:pt x="45" y="64"/>
                    <a:pt x="65" y="64"/>
                  </a:cubicBezTo>
                  <a:cubicBezTo>
                    <a:pt x="74" y="64"/>
                    <a:pt x="81" y="66"/>
                    <a:pt x="88" y="69"/>
                  </a:cubicBezTo>
                  <a:cubicBezTo>
                    <a:pt x="95" y="73"/>
                    <a:pt x="101" y="78"/>
                    <a:pt x="105" y="85"/>
                  </a:cubicBezTo>
                  <a:cubicBezTo>
                    <a:pt x="105" y="85"/>
                    <a:pt x="105" y="85"/>
                    <a:pt x="105" y="85"/>
                  </a:cubicBezTo>
                  <a:cubicBezTo>
                    <a:pt x="105" y="0"/>
                    <a:pt x="105" y="0"/>
                    <a:pt x="105" y="0"/>
                  </a:cubicBezTo>
                  <a:cubicBezTo>
                    <a:pt x="137" y="0"/>
                    <a:pt x="137" y="0"/>
                    <a:pt x="137" y="0"/>
                  </a:cubicBezTo>
                  <a:cubicBezTo>
                    <a:pt x="137" y="208"/>
                    <a:pt x="137" y="208"/>
                    <a:pt x="137" y="208"/>
                  </a:cubicBezTo>
                  <a:lnTo>
                    <a:pt x="105" y="208"/>
                  </a:lnTo>
                  <a:close/>
                  <a:moveTo>
                    <a:pt x="105" y="126"/>
                  </a:moveTo>
                  <a:cubicBezTo>
                    <a:pt x="105" y="116"/>
                    <a:pt x="102" y="107"/>
                    <a:pt x="95" y="100"/>
                  </a:cubicBezTo>
                  <a:cubicBezTo>
                    <a:pt x="89" y="93"/>
                    <a:pt x="81" y="90"/>
                    <a:pt x="71" y="90"/>
                  </a:cubicBezTo>
                  <a:cubicBezTo>
                    <a:pt x="59" y="90"/>
                    <a:pt x="50" y="94"/>
                    <a:pt x="43" y="103"/>
                  </a:cubicBezTo>
                  <a:cubicBezTo>
                    <a:pt x="36" y="112"/>
                    <a:pt x="33" y="124"/>
                    <a:pt x="33" y="140"/>
                  </a:cubicBezTo>
                  <a:cubicBezTo>
                    <a:pt x="33" y="154"/>
                    <a:pt x="36" y="165"/>
                    <a:pt x="43" y="173"/>
                  </a:cubicBezTo>
                  <a:cubicBezTo>
                    <a:pt x="49" y="181"/>
                    <a:pt x="58" y="185"/>
                    <a:pt x="69" y="185"/>
                  </a:cubicBezTo>
                  <a:cubicBezTo>
                    <a:pt x="79" y="185"/>
                    <a:pt x="88" y="181"/>
                    <a:pt x="95" y="173"/>
                  </a:cubicBezTo>
                  <a:cubicBezTo>
                    <a:pt x="102" y="165"/>
                    <a:pt x="105" y="155"/>
                    <a:pt x="105" y="142"/>
                  </a:cubicBezTo>
                  <a:lnTo>
                    <a:pt x="105" y="1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36"/>
            <p:cNvSpPr>
              <a:spLocks noEditPoints="1"/>
            </p:cNvSpPr>
            <p:nvPr userDrawn="1"/>
          </p:nvSpPr>
          <p:spPr bwMode="auto">
            <a:xfrm>
              <a:off x="2039938" y="2066926"/>
              <a:ext cx="207963" cy="236538"/>
            </a:xfrm>
            <a:custGeom>
              <a:avLst/>
              <a:gdLst>
                <a:gd name="T0" fmla="*/ 32 w 128"/>
                <a:gd name="T1" fmla="*/ 83 h 147"/>
                <a:gd name="T2" fmla="*/ 44 w 128"/>
                <a:gd name="T3" fmla="*/ 112 h 147"/>
                <a:gd name="T4" fmla="*/ 75 w 128"/>
                <a:gd name="T5" fmla="*/ 122 h 147"/>
                <a:gd name="T6" fmla="*/ 98 w 128"/>
                <a:gd name="T7" fmla="*/ 118 h 147"/>
                <a:gd name="T8" fmla="*/ 117 w 128"/>
                <a:gd name="T9" fmla="*/ 109 h 147"/>
                <a:gd name="T10" fmla="*/ 117 w 128"/>
                <a:gd name="T11" fmla="*/ 136 h 147"/>
                <a:gd name="T12" fmla="*/ 95 w 128"/>
                <a:gd name="T13" fmla="*/ 144 h 147"/>
                <a:gd name="T14" fmla="*/ 67 w 128"/>
                <a:gd name="T15" fmla="*/ 147 h 147"/>
                <a:gd name="T16" fmla="*/ 17 w 128"/>
                <a:gd name="T17" fmla="*/ 128 h 147"/>
                <a:gd name="T18" fmla="*/ 0 w 128"/>
                <a:gd name="T19" fmla="*/ 75 h 147"/>
                <a:gd name="T20" fmla="*/ 9 w 128"/>
                <a:gd name="T21" fmla="*/ 36 h 147"/>
                <a:gd name="T22" fmla="*/ 33 w 128"/>
                <a:gd name="T23" fmla="*/ 9 h 147"/>
                <a:gd name="T24" fmla="*/ 67 w 128"/>
                <a:gd name="T25" fmla="*/ 0 h 147"/>
                <a:gd name="T26" fmla="*/ 112 w 128"/>
                <a:gd name="T27" fmla="*/ 18 h 147"/>
                <a:gd name="T28" fmla="*/ 128 w 128"/>
                <a:gd name="T29" fmla="*/ 67 h 147"/>
                <a:gd name="T30" fmla="*/ 128 w 128"/>
                <a:gd name="T31" fmla="*/ 83 h 147"/>
                <a:gd name="T32" fmla="*/ 32 w 128"/>
                <a:gd name="T33" fmla="*/ 83 h 147"/>
                <a:gd name="T34" fmla="*/ 97 w 128"/>
                <a:gd name="T35" fmla="*/ 59 h 147"/>
                <a:gd name="T36" fmla="*/ 89 w 128"/>
                <a:gd name="T37" fmla="*/ 34 h 147"/>
                <a:gd name="T38" fmla="*/ 67 w 128"/>
                <a:gd name="T39" fmla="*/ 25 h 147"/>
                <a:gd name="T40" fmla="*/ 44 w 128"/>
                <a:gd name="T41" fmla="*/ 34 h 147"/>
                <a:gd name="T42" fmla="*/ 32 w 128"/>
                <a:gd name="T43" fmla="*/ 59 h 147"/>
                <a:gd name="T44" fmla="*/ 97 w 128"/>
                <a:gd name="T45" fmla="*/ 59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8" h="147">
                  <a:moveTo>
                    <a:pt x="32" y="83"/>
                  </a:moveTo>
                  <a:cubicBezTo>
                    <a:pt x="33" y="96"/>
                    <a:pt x="37" y="106"/>
                    <a:pt x="44" y="112"/>
                  </a:cubicBezTo>
                  <a:cubicBezTo>
                    <a:pt x="51" y="119"/>
                    <a:pt x="61" y="122"/>
                    <a:pt x="75" y="122"/>
                  </a:cubicBezTo>
                  <a:cubicBezTo>
                    <a:pt x="83" y="122"/>
                    <a:pt x="90" y="121"/>
                    <a:pt x="98" y="118"/>
                  </a:cubicBezTo>
                  <a:cubicBezTo>
                    <a:pt x="105" y="116"/>
                    <a:pt x="111" y="113"/>
                    <a:pt x="117" y="109"/>
                  </a:cubicBezTo>
                  <a:cubicBezTo>
                    <a:pt x="117" y="136"/>
                    <a:pt x="117" y="136"/>
                    <a:pt x="117" y="136"/>
                  </a:cubicBezTo>
                  <a:cubicBezTo>
                    <a:pt x="112" y="139"/>
                    <a:pt x="104" y="142"/>
                    <a:pt x="95" y="144"/>
                  </a:cubicBezTo>
                  <a:cubicBezTo>
                    <a:pt x="86" y="146"/>
                    <a:pt x="77" y="147"/>
                    <a:pt x="67" y="147"/>
                  </a:cubicBezTo>
                  <a:cubicBezTo>
                    <a:pt x="46" y="147"/>
                    <a:pt x="29" y="141"/>
                    <a:pt x="17" y="128"/>
                  </a:cubicBezTo>
                  <a:cubicBezTo>
                    <a:pt x="6" y="115"/>
                    <a:pt x="0" y="98"/>
                    <a:pt x="0" y="75"/>
                  </a:cubicBezTo>
                  <a:cubicBezTo>
                    <a:pt x="0" y="60"/>
                    <a:pt x="3" y="47"/>
                    <a:pt x="9" y="36"/>
                  </a:cubicBezTo>
                  <a:cubicBezTo>
                    <a:pt x="14" y="24"/>
                    <a:pt x="22" y="16"/>
                    <a:pt x="33" y="9"/>
                  </a:cubicBezTo>
                  <a:cubicBezTo>
                    <a:pt x="43" y="3"/>
                    <a:pt x="54" y="0"/>
                    <a:pt x="67" y="0"/>
                  </a:cubicBezTo>
                  <a:cubicBezTo>
                    <a:pt x="86" y="0"/>
                    <a:pt x="101" y="6"/>
                    <a:pt x="112" y="18"/>
                  </a:cubicBezTo>
                  <a:cubicBezTo>
                    <a:pt x="123" y="30"/>
                    <a:pt x="128" y="46"/>
                    <a:pt x="128" y="67"/>
                  </a:cubicBezTo>
                  <a:cubicBezTo>
                    <a:pt x="128" y="83"/>
                    <a:pt x="128" y="83"/>
                    <a:pt x="128" y="83"/>
                  </a:cubicBezTo>
                  <a:lnTo>
                    <a:pt x="32" y="83"/>
                  </a:lnTo>
                  <a:close/>
                  <a:moveTo>
                    <a:pt x="97" y="59"/>
                  </a:moveTo>
                  <a:cubicBezTo>
                    <a:pt x="97" y="48"/>
                    <a:pt x="94" y="39"/>
                    <a:pt x="89" y="34"/>
                  </a:cubicBezTo>
                  <a:cubicBezTo>
                    <a:pt x="83" y="28"/>
                    <a:pt x="76" y="25"/>
                    <a:pt x="67" y="25"/>
                  </a:cubicBezTo>
                  <a:cubicBezTo>
                    <a:pt x="58" y="25"/>
                    <a:pt x="51" y="28"/>
                    <a:pt x="44" y="34"/>
                  </a:cubicBezTo>
                  <a:cubicBezTo>
                    <a:pt x="38" y="41"/>
                    <a:pt x="34" y="49"/>
                    <a:pt x="32" y="59"/>
                  </a:cubicBezTo>
                  <a:lnTo>
                    <a:pt x="97" y="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37"/>
            <p:cNvSpPr>
              <a:spLocks/>
            </p:cNvSpPr>
            <p:nvPr userDrawn="1"/>
          </p:nvSpPr>
          <p:spPr bwMode="auto">
            <a:xfrm>
              <a:off x="2295525" y="2068513"/>
              <a:ext cx="131763" cy="230188"/>
            </a:xfrm>
            <a:custGeom>
              <a:avLst/>
              <a:gdLst>
                <a:gd name="T0" fmla="*/ 81 w 81"/>
                <a:gd name="T1" fmla="*/ 33 h 143"/>
                <a:gd name="T2" fmla="*/ 73 w 81"/>
                <a:gd name="T3" fmla="*/ 30 h 143"/>
                <a:gd name="T4" fmla="*/ 63 w 81"/>
                <a:gd name="T5" fmla="*/ 28 h 143"/>
                <a:gd name="T6" fmla="*/ 41 w 81"/>
                <a:gd name="T7" fmla="*/ 40 h 143"/>
                <a:gd name="T8" fmla="*/ 32 w 81"/>
                <a:gd name="T9" fmla="*/ 71 h 143"/>
                <a:gd name="T10" fmla="*/ 32 w 81"/>
                <a:gd name="T11" fmla="*/ 143 h 143"/>
                <a:gd name="T12" fmla="*/ 0 w 81"/>
                <a:gd name="T13" fmla="*/ 143 h 143"/>
                <a:gd name="T14" fmla="*/ 0 w 81"/>
                <a:gd name="T15" fmla="*/ 2 h 143"/>
                <a:gd name="T16" fmla="*/ 32 w 81"/>
                <a:gd name="T17" fmla="*/ 2 h 143"/>
                <a:gd name="T18" fmla="*/ 32 w 81"/>
                <a:gd name="T19" fmla="*/ 30 h 143"/>
                <a:gd name="T20" fmla="*/ 33 w 81"/>
                <a:gd name="T21" fmla="*/ 30 h 143"/>
                <a:gd name="T22" fmla="*/ 47 w 81"/>
                <a:gd name="T23" fmla="*/ 8 h 143"/>
                <a:gd name="T24" fmla="*/ 69 w 81"/>
                <a:gd name="T25" fmla="*/ 0 h 143"/>
                <a:gd name="T26" fmla="*/ 81 w 81"/>
                <a:gd name="T27" fmla="*/ 2 h 143"/>
                <a:gd name="T28" fmla="*/ 81 w 81"/>
                <a:gd name="T29" fmla="*/ 33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1" h="143">
                  <a:moveTo>
                    <a:pt x="81" y="33"/>
                  </a:moveTo>
                  <a:cubicBezTo>
                    <a:pt x="80" y="32"/>
                    <a:pt x="77" y="31"/>
                    <a:pt x="73" y="30"/>
                  </a:cubicBezTo>
                  <a:cubicBezTo>
                    <a:pt x="70" y="29"/>
                    <a:pt x="66" y="28"/>
                    <a:pt x="63" y="28"/>
                  </a:cubicBezTo>
                  <a:cubicBezTo>
                    <a:pt x="54" y="28"/>
                    <a:pt x="46" y="32"/>
                    <a:pt x="41" y="40"/>
                  </a:cubicBezTo>
                  <a:cubicBezTo>
                    <a:pt x="35" y="48"/>
                    <a:pt x="32" y="58"/>
                    <a:pt x="32" y="71"/>
                  </a:cubicBezTo>
                  <a:cubicBezTo>
                    <a:pt x="32" y="143"/>
                    <a:pt x="32" y="143"/>
                    <a:pt x="32" y="143"/>
                  </a:cubicBezTo>
                  <a:cubicBezTo>
                    <a:pt x="0" y="143"/>
                    <a:pt x="0" y="143"/>
                    <a:pt x="0" y="143"/>
                  </a:cubicBezTo>
                  <a:cubicBezTo>
                    <a:pt x="0" y="2"/>
                    <a:pt x="0" y="2"/>
                    <a:pt x="0" y="2"/>
                  </a:cubicBezTo>
                  <a:cubicBezTo>
                    <a:pt x="32" y="2"/>
                    <a:pt x="32" y="2"/>
                    <a:pt x="32" y="2"/>
                  </a:cubicBezTo>
                  <a:cubicBezTo>
                    <a:pt x="32" y="30"/>
                    <a:pt x="32" y="30"/>
                    <a:pt x="32" y="30"/>
                  </a:cubicBezTo>
                  <a:cubicBezTo>
                    <a:pt x="33" y="30"/>
                    <a:pt x="33" y="30"/>
                    <a:pt x="33" y="30"/>
                  </a:cubicBezTo>
                  <a:cubicBezTo>
                    <a:pt x="36" y="20"/>
                    <a:pt x="41" y="13"/>
                    <a:pt x="47" y="8"/>
                  </a:cubicBezTo>
                  <a:cubicBezTo>
                    <a:pt x="53" y="2"/>
                    <a:pt x="60" y="0"/>
                    <a:pt x="69" y="0"/>
                  </a:cubicBezTo>
                  <a:cubicBezTo>
                    <a:pt x="74" y="0"/>
                    <a:pt x="78" y="1"/>
                    <a:pt x="81" y="2"/>
                  </a:cubicBezTo>
                  <a:lnTo>
                    <a:pt x="81" y="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38"/>
            <p:cNvSpPr>
              <a:spLocks/>
            </p:cNvSpPr>
            <p:nvPr userDrawn="1"/>
          </p:nvSpPr>
          <p:spPr bwMode="auto">
            <a:xfrm>
              <a:off x="2466975" y="2066926"/>
              <a:ext cx="201613" cy="231775"/>
            </a:xfrm>
            <a:custGeom>
              <a:avLst/>
              <a:gdLst>
                <a:gd name="T0" fmla="*/ 93 w 125"/>
                <a:gd name="T1" fmla="*/ 144 h 144"/>
                <a:gd name="T2" fmla="*/ 93 w 125"/>
                <a:gd name="T3" fmla="*/ 65 h 144"/>
                <a:gd name="T4" fmla="*/ 86 w 125"/>
                <a:gd name="T5" fmla="*/ 36 h 144"/>
                <a:gd name="T6" fmla="*/ 65 w 125"/>
                <a:gd name="T7" fmla="*/ 26 h 144"/>
                <a:gd name="T8" fmla="*/ 41 w 125"/>
                <a:gd name="T9" fmla="*/ 37 h 144"/>
                <a:gd name="T10" fmla="*/ 32 w 125"/>
                <a:gd name="T11" fmla="*/ 64 h 144"/>
                <a:gd name="T12" fmla="*/ 32 w 125"/>
                <a:gd name="T13" fmla="*/ 144 h 144"/>
                <a:gd name="T14" fmla="*/ 0 w 125"/>
                <a:gd name="T15" fmla="*/ 144 h 144"/>
                <a:gd name="T16" fmla="*/ 0 w 125"/>
                <a:gd name="T17" fmla="*/ 3 h 144"/>
                <a:gd name="T18" fmla="*/ 32 w 125"/>
                <a:gd name="T19" fmla="*/ 3 h 144"/>
                <a:gd name="T20" fmla="*/ 32 w 125"/>
                <a:gd name="T21" fmla="*/ 26 h 144"/>
                <a:gd name="T22" fmla="*/ 32 w 125"/>
                <a:gd name="T23" fmla="*/ 26 h 144"/>
                <a:gd name="T24" fmla="*/ 78 w 125"/>
                <a:gd name="T25" fmla="*/ 0 h 144"/>
                <a:gd name="T26" fmla="*/ 112 w 125"/>
                <a:gd name="T27" fmla="*/ 14 h 144"/>
                <a:gd name="T28" fmla="*/ 125 w 125"/>
                <a:gd name="T29" fmla="*/ 58 h 144"/>
                <a:gd name="T30" fmla="*/ 125 w 125"/>
                <a:gd name="T31" fmla="*/ 144 h 144"/>
                <a:gd name="T32" fmla="*/ 93 w 125"/>
                <a:gd name="T33"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144">
                  <a:moveTo>
                    <a:pt x="93" y="144"/>
                  </a:moveTo>
                  <a:cubicBezTo>
                    <a:pt x="93" y="65"/>
                    <a:pt x="93" y="65"/>
                    <a:pt x="93" y="65"/>
                  </a:cubicBezTo>
                  <a:cubicBezTo>
                    <a:pt x="93" y="52"/>
                    <a:pt x="91" y="42"/>
                    <a:pt x="86" y="36"/>
                  </a:cubicBezTo>
                  <a:cubicBezTo>
                    <a:pt x="82" y="29"/>
                    <a:pt x="75" y="26"/>
                    <a:pt x="65" y="26"/>
                  </a:cubicBezTo>
                  <a:cubicBezTo>
                    <a:pt x="55" y="26"/>
                    <a:pt x="47" y="30"/>
                    <a:pt x="41" y="37"/>
                  </a:cubicBezTo>
                  <a:cubicBezTo>
                    <a:pt x="35" y="44"/>
                    <a:pt x="32" y="53"/>
                    <a:pt x="32" y="64"/>
                  </a:cubicBezTo>
                  <a:cubicBezTo>
                    <a:pt x="32" y="144"/>
                    <a:pt x="32" y="144"/>
                    <a:pt x="32" y="144"/>
                  </a:cubicBezTo>
                  <a:cubicBezTo>
                    <a:pt x="0" y="144"/>
                    <a:pt x="0" y="144"/>
                    <a:pt x="0" y="144"/>
                  </a:cubicBezTo>
                  <a:cubicBezTo>
                    <a:pt x="0" y="3"/>
                    <a:pt x="0" y="3"/>
                    <a:pt x="0" y="3"/>
                  </a:cubicBezTo>
                  <a:cubicBezTo>
                    <a:pt x="32" y="3"/>
                    <a:pt x="32" y="3"/>
                    <a:pt x="32" y="3"/>
                  </a:cubicBezTo>
                  <a:cubicBezTo>
                    <a:pt x="32" y="26"/>
                    <a:pt x="32" y="26"/>
                    <a:pt x="32" y="26"/>
                  </a:cubicBezTo>
                  <a:cubicBezTo>
                    <a:pt x="32" y="26"/>
                    <a:pt x="32" y="26"/>
                    <a:pt x="32" y="26"/>
                  </a:cubicBezTo>
                  <a:cubicBezTo>
                    <a:pt x="43" y="9"/>
                    <a:pt x="58" y="0"/>
                    <a:pt x="78" y="0"/>
                  </a:cubicBezTo>
                  <a:cubicBezTo>
                    <a:pt x="93" y="0"/>
                    <a:pt x="104" y="5"/>
                    <a:pt x="112" y="14"/>
                  </a:cubicBezTo>
                  <a:cubicBezTo>
                    <a:pt x="121" y="24"/>
                    <a:pt x="125" y="38"/>
                    <a:pt x="125" y="58"/>
                  </a:cubicBezTo>
                  <a:cubicBezTo>
                    <a:pt x="125" y="144"/>
                    <a:pt x="125" y="144"/>
                    <a:pt x="125" y="144"/>
                  </a:cubicBezTo>
                  <a:lnTo>
                    <a:pt x="93" y="1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39"/>
            <p:cNvSpPr>
              <a:spLocks noEditPoints="1"/>
            </p:cNvSpPr>
            <p:nvPr userDrawn="1"/>
          </p:nvSpPr>
          <p:spPr bwMode="auto">
            <a:xfrm>
              <a:off x="2727325" y="1960563"/>
              <a:ext cx="63500" cy="338138"/>
            </a:xfrm>
            <a:custGeom>
              <a:avLst/>
              <a:gdLst>
                <a:gd name="T0" fmla="*/ 39 w 39"/>
                <a:gd name="T1" fmla="*/ 19 h 209"/>
                <a:gd name="T2" fmla="*/ 33 w 39"/>
                <a:gd name="T3" fmla="*/ 32 h 209"/>
                <a:gd name="T4" fmla="*/ 20 w 39"/>
                <a:gd name="T5" fmla="*/ 37 h 209"/>
                <a:gd name="T6" fmla="*/ 6 w 39"/>
                <a:gd name="T7" fmla="*/ 32 h 209"/>
                <a:gd name="T8" fmla="*/ 0 w 39"/>
                <a:gd name="T9" fmla="*/ 19 h 209"/>
                <a:gd name="T10" fmla="*/ 6 w 39"/>
                <a:gd name="T11" fmla="*/ 5 h 209"/>
                <a:gd name="T12" fmla="*/ 20 w 39"/>
                <a:gd name="T13" fmla="*/ 0 h 209"/>
                <a:gd name="T14" fmla="*/ 33 w 39"/>
                <a:gd name="T15" fmla="*/ 5 h 209"/>
                <a:gd name="T16" fmla="*/ 39 w 39"/>
                <a:gd name="T17" fmla="*/ 19 h 209"/>
                <a:gd name="T18" fmla="*/ 3 w 39"/>
                <a:gd name="T19" fmla="*/ 209 h 209"/>
                <a:gd name="T20" fmla="*/ 3 w 39"/>
                <a:gd name="T21" fmla="*/ 68 h 209"/>
                <a:gd name="T22" fmla="*/ 35 w 39"/>
                <a:gd name="T23" fmla="*/ 68 h 209"/>
                <a:gd name="T24" fmla="*/ 35 w 39"/>
                <a:gd name="T25" fmla="*/ 209 h 209"/>
                <a:gd name="T26" fmla="*/ 3 w 39"/>
                <a:gd name="T27" fmla="*/ 209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209">
                  <a:moveTo>
                    <a:pt x="39" y="19"/>
                  </a:moveTo>
                  <a:cubicBezTo>
                    <a:pt x="39" y="24"/>
                    <a:pt x="37" y="28"/>
                    <a:pt x="33" y="32"/>
                  </a:cubicBezTo>
                  <a:cubicBezTo>
                    <a:pt x="30" y="35"/>
                    <a:pt x="25" y="37"/>
                    <a:pt x="20" y="37"/>
                  </a:cubicBezTo>
                  <a:cubicBezTo>
                    <a:pt x="14" y="37"/>
                    <a:pt x="10" y="35"/>
                    <a:pt x="6" y="32"/>
                  </a:cubicBezTo>
                  <a:cubicBezTo>
                    <a:pt x="2" y="28"/>
                    <a:pt x="0" y="24"/>
                    <a:pt x="0" y="19"/>
                  </a:cubicBezTo>
                  <a:cubicBezTo>
                    <a:pt x="0" y="13"/>
                    <a:pt x="2" y="9"/>
                    <a:pt x="6" y="5"/>
                  </a:cubicBezTo>
                  <a:cubicBezTo>
                    <a:pt x="10" y="2"/>
                    <a:pt x="14" y="0"/>
                    <a:pt x="20" y="0"/>
                  </a:cubicBezTo>
                  <a:cubicBezTo>
                    <a:pt x="25" y="0"/>
                    <a:pt x="30" y="2"/>
                    <a:pt x="33" y="5"/>
                  </a:cubicBezTo>
                  <a:cubicBezTo>
                    <a:pt x="37" y="9"/>
                    <a:pt x="39" y="14"/>
                    <a:pt x="39" y="19"/>
                  </a:cubicBezTo>
                  <a:close/>
                  <a:moveTo>
                    <a:pt x="3" y="209"/>
                  </a:moveTo>
                  <a:cubicBezTo>
                    <a:pt x="3" y="68"/>
                    <a:pt x="3" y="68"/>
                    <a:pt x="3" y="68"/>
                  </a:cubicBezTo>
                  <a:cubicBezTo>
                    <a:pt x="35" y="68"/>
                    <a:pt x="35" y="68"/>
                    <a:pt x="35" y="68"/>
                  </a:cubicBezTo>
                  <a:cubicBezTo>
                    <a:pt x="35" y="209"/>
                    <a:pt x="35" y="209"/>
                    <a:pt x="35" y="209"/>
                  </a:cubicBezTo>
                  <a:lnTo>
                    <a:pt x="3" y="20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40"/>
            <p:cNvSpPr>
              <a:spLocks/>
            </p:cNvSpPr>
            <p:nvPr userDrawn="1"/>
          </p:nvSpPr>
          <p:spPr bwMode="auto">
            <a:xfrm>
              <a:off x="2824163" y="2071688"/>
              <a:ext cx="193675" cy="227013"/>
            </a:xfrm>
            <a:custGeom>
              <a:avLst/>
              <a:gdLst>
                <a:gd name="T0" fmla="*/ 46 w 122"/>
                <a:gd name="T1" fmla="*/ 117 h 143"/>
                <a:gd name="T2" fmla="*/ 122 w 122"/>
                <a:gd name="T3" fmla="*/ 117 h 143"/>
                <a:gd name="T4" fmla="*/ 122 w 122"/>
                <a:gd name="T5" fmla="*/ 143 h 143"/>
                <a:gd name="T6" fmla="*/ 0 w 122"/>
                <a:gd name="T7" fmla="*/ 143 h 143"/>
                <a:gd name="T8" fmla="*/ 0 w 122"/>
                <a:gd name="T9" fmla="*/ 132 h 143"/>
                <a:gd name="T10" fmla="*/ 77 w 122"/>
                <a:gd name="T11" fmla="*/ 26 h 143"/>
                <a:gd name="T12" fmla="*/ 8 w 122"/>
                <a:gd name="T13" fmla="*/ 26 h 143"/>
                <a:gd name="T14" fmla="*/ 8 w 122"/>
                <a:gd name="T15" fmla="*/ 0 h 143"/>
                <a:gd name="T16" fmla="*/ 122 w 122"/>
                <a:gd name="T17" fmla="*/ 0 h 143"/>
                <a:gd name="T18" fmla="*/ 122 w 122"/>
                <a:gd name="T19" fmla="*/ 12 h 143"/>
                <a:gd name="T20" fmla="*/ 46 w 122"/>
                <a:gd name="T21" fmla="*/ 117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2" h="143">
                  <a:moveTo>
                    <a:pt x="46" y="117"/>
                  </a:moveTo>
                  <a:lnTo>
                    <a:pt x="122" y="117"/>
                  </a:lnTo>
                  <a:lnTo>
                    <a:pt x="122" y="143"/>
                  </a:lnTo>
                  <a:lnTo>
                    <a:pt x="0" y="143"/>
                  </a:lnTo>
                  <a:lnTo>
                    <a:pt x="0" y="132"/>
                  </a:lnTo>
                  <a:lnTo>
                    <a:pt x="77" y="26"/>
                  </a:lnTo>
                  <a:lnTo>
                    <a:pt x="8" y="26"/>
                  </a:lnTo>
                  <a:lnTo>
                    <a:pt x="8" y="0"/>
                  </a:lnTo>
                  <a:lnTo>
                    <a:pt x="122" y="0"/>
                  </a:lnTo>
                  <a:lnTo>
                    <a:pt x="122" y="12"/>
                  </a:lnTo>
                  <a:lnTo>
                    <a:pt x="46" y="11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41"/>
            <p:cNvSpPr>
              <a:spLocks noEditPoints="1"/>
            </p:cNvSpPr>
            <p:nvPr userDrawn="1"/>
          </p:nvSpPr>
          <p:spPr bwMode="auto">
            <a:xfrm>
              <a:off x="3057525" y="1960563"/>
              <a:ext cx="63500" cy="338138"/>
            </a:xfrm>
            <a:custGeom>
              <a:avLst/>
              <a:gdLst>
                <a:gd name="T0" fmla="*/ 39 w 39"/>
                <a:gd name="T1" fmla="*/ 19 h 209"/>
                <a:gd name="T2" fmla="*/ 33 w 39"/>
                <a:gd name="T3" fmla="*/ 32 h 209"/>
                <a:gd name="T4" fmla="*/ 19 w 39"/>
                <a:gd name="T5" fmla="*/ 37 h 209"/>
                <a:gd name="T6" fmla="*/ 5 w 39"/>
                <a:gd name="T7" fmla="*/ 32 h 209"/>
                <a:gd name="T8" fmla="*/ 0 w 39"/>
                <a:gd name="T9" fmla="*/ 19 h 209"/>
                <a:gd name="T10" fmla="*/ 6 w 39"/>
                <a:gd name="T11" fmla="*/ 5 h 209"/>
                <a:gd name="T12" fmla="*/ 19 w 39"/>
                <a:gd name="T13" fmla="*/ 0 h 209"/>
                <a:gd name="T14" fmla="*/ 33 w 39"/>
                <a:gd name="T15" fmla="*/ 5 h 209"/>
                <a:gd name="T16" fmla="*/ 39 w 39"/>
                <a:gd name="T17" fmla="*/ 19 h 209"/>
                <a:gd name="T18" fmla="*/ 3 w 39"/>
                <a:gd name="T19" fmla="*/ 209 h 209"/>
                <a:gd name="T20" fmla="*/ 3 w 39"/>
                <a:gd name="T21" fmla="*/ 68 h 209"/>
                <a:gd name="T22" fmla="*/ 35 w 39"/>
                <a:gd name="T23" fmla="*/ 68 h 209"/>
                <a:gd name="T24" fmla="*/ 35 w 39"/>
                <a:gd name="T25" fmla="*/ 209 h 209"/>
                <a:gd name="T26" fmla="*/ 3 w 39"/>
                <a:gd name="T27" fmla="*/ 209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209">
                  <a:moveTo>
                    <a:pt x="39" y="19"/>
                  </a:moveTo>
                  <a:cubicBezTo>
                    <a:pt x="39" y="24"/>
                    <a:pt x="37" y="28"/>
                    <a:pt x="33" y="32"/>
                  </a:cubicBezTo>
                  <a:cubicBezTo>
                    <a:pt x="29" y="35"/>
                    <a:pt x="25" y="37"/>
                    <a:pt x="19" y="37"/>
                  </a:cubicBezTo>
                  <a:cubicBezTo>
                    <a:pt x="14" y="37"/>
                    <a:pt x="9" y="35"/>
                    <a:pt x="5" y="32"/>
                  </a:cubicBezTo>
                  <a:cubicBezTo>
                    <a:pt x="2" y="28"/>
                    <a:pt x="0" y="24"/>
                    <a:pt x="0" y="19"/>
                  </a:cubicBezTo>
                  <a:cubicBezTo>
                    <a:pt x="0" y="13"/>
                    <a:pt x="2" y="9"/>
                    <a:pt x="6" y="5"/>
                  </a:cubicBezTo>
                  <a:cubicBezTo>
                    <a:pt x="9" y="2"/>
                    <a:pt x="14" y="0"/>
                    <a:pt x="19" y="0"/>
                  </a:cubicBezTo>
                  <a:cubicBezTo>
                    <a:pt x="25" y="0"/>
                    <a:pt x="29" y="2"/>
                    <a:pt x="33" y="5"/>
                  </a:cubicBezTo>
                  <a:cubicBezTo>
                    <a:pt x="37" y="9"/>
                    <a:pt x="39" y="14"/>
                    <a:pt x="39" y="19"/>
                  </a:cubicBezTo>
                  <a:close/>
                  <a:moveTo>
                    <a:pt x="3" y="209"/>
                  </a:moveTo>
                  <a:cubicBezTo>
                    <a:pt x="3" y="68"/>
                    <a:pt x="3" y="68"/>
                    <a:pt x="3" y="68"/>
                  </a:cubicBezTo>
                  <a:cubicBezTo>
                    <a:pt x="35" y="68"/>
                    <a:pt x="35" y="68"/>
                    <a:pt x="35" y="68"/>
                  </a:cubicBezTo>
                  <a:cubicBezTo>
                    <a:pt x="35" y="209"/>
                    <a:pt x="35" y="209"/>
                    <a:pt x="35" y="209"/>
                  </a:cubicBezTo>
                  <a:lnTo>
                    <a:pt x="3" y="20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42"/>
            <p:cNvSpPr>
              <a:spLocks/>
            </p:cNvSpPr>
            <p:nvPr userDrawn="1"/>
          </p:nvSpPr>
          <p:spPr bwMode="auto">
            <a:xfrm>
              <a:off x="3182938" y="2066926"/>
              <a:ext cx="203200" cy="231775"/>
            </a:xfrm>
            <a:custGeom>
              <a:avLst/>
              <a:gdLst>
                <a:gd name="T0" fmla="*/ 93 w 125"/>
                <a:gd name="T1" fmla="*/ 144 h 144"/>
                <a:gd name="T2" fmla="*/ 93 w 125"/>
                <a:gd name="T3" fmla="*/ 65 h 144"/>
                <a:gd name="T4" fmla="*/ 86 w 125"/>
                <a:gd name="T5" fmla="*/ 36 h 144"/>
                <a:gd name="T6" fmla="*/ 65 w 125"/>
                <a:gd name="T7" fmla="*/ 26 h 144"/>
                <a:gd name="T8" fmla="*/ 41 w 125"/>
                <a:gd name="T9" fmla="*/ 37 h 144"/>
                <a:gd name="T10" fmla="*/ 32 w 125"/>
                <a:gd name="T11" fmla="*/ 64 h 144"/>
                <a:gd name="T12" fmla="*/ 32 w 125"/>
                <a:gd name="T13" fmla="*/ 144 h 144"/>
                <a:gd name="T14" fmla="*/ 0 w 125"/>
                <a:gd name="T15" fmla="*/ 144 h 144"/>
                <a:gd name="T16" fmla="*/ 0 w 125"/>
                <a:gd name="T17" fmla="*/ 3 h 144"/>
                <a:gd name="T18" fmla="*/ 32 w 125"/>
                <a:gd name="T19" fmla="*/ 3 h 144"/>
                <a:gd name="T20" fmla="*/ 32 w 125"/>
                <a:gd name="T21" fmla="*/ 26 h 144"/>
                <a:gd name="T22" fmla="*/ 32 w 125"/>
                <a:gd name="T23" fmla="*/ 26 h 144"/>
                <a:gd name="T24" fmla="*/ 78 w 125"/>
                <a:gd name="T25" fmla="*/ 0 h 144"/>
                <a:gd name="T26" fmla="*/ 112 w 125"/>
                <a:gd name="T27" fmla="*/ 14 h 144"/>
                <a:gd name="T28" fmla="*/ 125 w 125"/>
                <a:gd name="T29" fmla="*/ 58 h 144"/>
                <a:gd name="T30" fmla="*/ 125 w 125"/>
                <a:gd name="T31" fmla="*/ 144 h 144"/>
                <a:gd name="T32" fmla="*/ 93 w 125"/>
                <a:gd name="T33"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144">
                  <a:moveTo>
                    <a:pt x="93" y="144"/>
                  </a:moveTo>
                  <a:cubicBezTo>
                    <a:pt x="93" y="65"/>
                    <a:pt x="93" y="65"/>
                    <a:pt x="93" y="65"/>
                  </a:cubicBezTo>
                  <a:cubicBezTo>
                    <a:pt x="93" y="52"/>
                    <a:pt x="91" y="42"/>
                    <a:pt x="86" y="36"/>
                  </a:cubicBezTo>
                  <a:cubicBezTo>
                    <a:pt x="82" y="29"/>
                    <a:pt x="75" y="26"/>
                    <a:pt x="65" y="26"/>
                  </a:cubicBezTo>
                  <a:cubicBezTo>
                    <a:pt x="55" y="26"/>
                    <a:pt x="47" y="30"/>
                    <a:pt x="41" y="37"/>
                  </a:cubicBezTo>
                  <a:cubicBezTo>
                    <a:pt x="35" y="44"/>
                    <a:pt x="32" y="53"/>
                    <a:pt x="32" y="64"/>
                  </a:cubicBezTo>
                  <a:cubicBezTo>
                    <a:pt x="32" y="144"/>
                    <a:pt x="32" y="144"/>
                    <a:pt x="32" y="144"/>
                  </a:cubicBezTo>
                  <a:cubicBezTo>
                    <a:pt x="0" y="144"/>
                    <a:pt x="0" y="144"/>
                    <a:pt x="0" y="144"/>
                  </a:cubicBezTo>
                  <a:cubicBezTo>
                    <a:pt x="0" y="3"/>
                    <a:pt x="0" y="3"/>
                    <a:pt x="0" y="3"/>
                  </a:cubicBezTo>
                  <a:cubicBezTo>
                    <a:pt x="32" y="3"/>
                    <a:pt x="32" y="3"/>
                    <a:pt x="32" y="3"/>
                  </a:cubicBezTo>
                  <a:cubicBezTo>
                    <a:pt x="32" y="26"/>
                    <a:pt x="32" y="26"/>
                    <a:pt x="32" y="26"/>
                  </a:cubicBezTo>
                  <a:cubicBezTo>
                    <a:pt x="32" y="26"/>
                    <a:pt x="32" y="26"/>
                    <a:pt x="32" y="26"/>
                  </a:cubicBezTo>
                  <a:cubicBezTo>
                    <a:pt x="43" y="9"/>
                    <a:pt x="58" y="0"/>
                    <a:pt x="78" y="0"/>
                  </a:cubicBezTo>
                  <a:cubicBezTo>
                    <a:pt x="93" y="0"/>
                    <a:pt x="104" y="5"/>
                    <a:pt x="112" y="14"/>
                  </a:cubicBezTo>
                  <a:cubicBezTo>
                    <a:pt x="121" y="24"/>
                    <a:pt x="125" y="38"/>
                    <a:pt x="125" y="58"/>
                  </a:cubicBezTo>
                  <a:cubicBezTo>
                    <a:pt x="125" y="144"/>
                    <a:pt x="125" y="144"/>
                    <a:pt x="125" y="144"/>
                  </a:cubicBezTo>
                  <a:lnTo>
                    <a:pt x="93" y="1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43"/>
            <p:cNvSpPr>
              <a:spLocks noEditPoints="1"/>
            </p:cNvSpPr>
            <p:nvPr userDrawn="1"/>
          </p:nvSpPr>
          <p:spPr bwMode="auto">
            <a:xfrm>
              <a:off x="3433763" y="2066926"/>
              <a:ext cx="220663" cy="339725"/>
            </a:xfrm>
            <a:custGeom>
              <a:avLst/>
              <a:gdLst>
                <a:gd name="T0" fmla="*/ 137 w 137"/>
                <a:gd name="T1" fmla="*/ 131 h 210"/>
                <a:gd name="T2" fmla="*/ 116 w 137"/>
                <a:gd name="T3" fmla="*/ 190 h 210"/>
                <a:gd name="T4" fmla="*/ 57 w 137"/>
                <a:gd name="T5" fmla="*/ 210 h 210"/>
                <a:gd name="T6" fmla="*/ 32 w 137"/>
                <a:gd name="T7" fmla="*/ 207 h 210"/>
                <a:gd name="T8" fmla="*/ 11 w 137"/>
                <a:gd name="T9" fmla="*/ 201 h 210"/>
                <a:gd name="T10" fmla="*/ 11 w 137"/>
                <a:gd name="T11" fmla="*/ 171 h 210"/>
                <a:gd name="T12" fmla="*/ 35 w 137"/>
                <a:gd name="T13" fmla="*/ 182 h 210"/>
                <a:gd name="T14" fmla="*/ 57 w 137"/>
                <a:gd name="T15" fmla="*/ 184 h 210"/>
                <a:gd name="T16" fmla="*/ 92 w 137"/>
                <a:gd name="T17" fmla="*/ 172 h 210"/>
                <a:gd name="T18" fmla="*/ 105 w 137"/>
                <a:gd name="T19" fmla="*/ 135 h 210"/>
                <a:gd name="T20" fmla="*/ 105 w 137"/>
                <a:gd name="T21" fmla="*/ 122 h 210"/>
                <a:gd name="T22" fmla="*/ 104 w 137"/>
                <a:gd name="T23" fmla="*/ 122 h 210"/>
                <a:gd name="T24" fmla="*/ 86 w 137"/>
                <a:gd name="T25" fmla="*/ 141 h 210"/>
                <a:gd name="T26" fmla="*/ 58 w 137"/>
                <a:gd name="T27" fmla="*/ 147 h 210"/>
                <a:gd name="T28" fmla="*/ 16 w 137"/>
                <a:gd name="T29" fmla="*/ 129 h 210"/>
                <a:gd name="T30" fmla="*/ 0 w 137"/>
                <a:gd name="T31" fmla="*/ 78 h 210"/>
                <a:gd name="T32" fmla="*/ 17 w 137"/>
                <a:gd name="T33" fmla="*/ 21 h 210"/>
                <a:gd name="T34" fmla="*/ 64 w 137"/>
                <a:gd name="T35" fmla="*/ 0 h 210"/>
                <a:gd name="T36" fmla="*/ 104 w 137"/>
                <a:gd name="T37" fmla="*/ 21 h 210"/>
                <a:gd name="T38" fmla="*/ 105 w 137"/>
                <a:gd name="T39" fmla="*/ 21 h 210"/>
                <a:gd name="T40" fmla="*/ 105 w 137"/>
                <a:gd name="T41" fmla="*/ 3 h 210"/>
                <a:gd name="T42" fmla="*/ 137 w 137"/>
                <a:gd name="T43" fmla="*/ 3 h 210"/>
                <a:gd name="T44" fmla="*/ 137 w 137"/>
                <a:gd name="T45" fmla="*/ 131 h 210"/>
                <a:gd name="T46" fmla="*/ 105 w 137"/>
                <a:gd name="T47" fmla="*/ 62 h 210"/>
                <a:gd name="T48" fmla="*/ 95 w 137"/>
                <a:gd name="T49" fmla="*/ 36 h 210"/>
                <a:gd name="T50" fmla="*/ 71 w 137"/>
                <a:gd name="T51" fmla="*/ 26 h 210"/>
                <a:gd name="T52" fmla="*/ 43 w 137"/>
                <a:gd name="T53" fmla="*/ 39 h 210"/>
                <a:gd name="T54" fmla="*/ 33 w 137"/>
                <a:gd name="T55" fmla="*/ 77 h 210"/>
                <a:gd name="T56" fmla="*/ 43 w 137"/>
                <a:gd name="T57" fmla="*/ 109 h 210"/>
                <a:gd name="T58" fmla="*/ 68 w 137"/>
                <a:gd name="T59" fmla="*/ 121 h 210"/>
                <a:gd name="T60" fmla="*/ 95 w 137"/>
                <a:gd name="T61" fmla="*/ 109 h 210"/>
                <a:gd name="T62" fmla="*/ 105 w 137"/>
                <a:gd name="T63" fmla="*/ 78 h 210"/>
                <a:gd name="T64" fmla="*/ 105 w 137"/>
                <a:gd name="T65" fmla="*/ 62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7" h="210">
                  <a:moveTo>
                    <a:pt x="137" y="131"/>
                  </a:moveTo>
                  <a:cubicBezTo>
                    <a:pt x="137" y="156"/>
                    <a:pt x="130" y="176"/>
                    <a:pt x="116" y="190"/>
                  </a:cubicBezTo>
                  <a:cubicBezTo>
                    <a:pt x="102" y="203"/>
                    <a:pt x="83" y="210"/>
                    <a:pt x="57" y="210"/>
                  </a:cubicBezTo>
                  <a:cubicBezTo>
                    <a:pt x="49" y="210"/>
                    <a:pt x="40" y="209"/>
                    <a:pt x="32" y="207"/>
                  </a:cubicBezTo>
                  <a:cubicBezTo>
                    <a:pt x="23" y="206"/>
                    <a:pt x="16" y="204"/>
                    <a:pt x="11" y="201"/>
                  </a:cubicBezTo>
                  <a:cubicBezTo>
                    <a:pt x="11" y="171"/>
                    <a:pt x="11" y="171"/>
                    <a:pt x="11" y="171"/>
                  </a:cubicBezTo>
                  <a:cubicBezTo>
                    <a:pt x="20" y="176"/>
                    <a:pt x="28" y="180"/>
                    <a:pt x="35" y="182"/>
                  </a:cubicBezTo>
                  <a:cubicBezTo>
                    <a:pt x="42" y="184"/>
                    <a:pt x="50" y="184"/>
                    <a:pt x="57" y="184"/>
                  </a:cubicBezTo>
                  <a:cubicBezTo>
                    <a:pt x="72" y="184"/>
                    <a:pt x="84" y="180"/>
                    <a:pt x="92" y="172"/>
                  </a:cubicBezTo>
                  <a:cubicBezTo>
                    <a:pt x="101" y="164"/>
                    <a:pt x="105" y="151"/>
                    <a:pt x="105" y="135"/>
                  </a:cubicBezTo>
                  <a:cubicBezTo>
                    <a:pt x="105" y="122"/>
                    <a:pt x="105" y="122"/>
                    <a:pt x="105" y="122"/>
                  </a:cubicBezTo>
                  <a:cubicBezTo>
                    <a:pt x="104" y="122"/>
                    <a:pt x="104" y="122"/>
                    <a:pt x="104" y="122"/>
                  </a:cubicBezTo>
                  <a:cubicBezTo>
                    <a:pt x="99" y="130"/>
                    <a:pt x="93" y="136"/>
                    <a:pt x="86" y="141"/>
                  </a:cubicBezTo>
                  <a:cubicBezTo>
                    <a:pt x="79" y="145"/>
                    <a:pt x="69" y="147"/>
                    <a:pt x="58" y="147"/>
                  </a:cubicBezTo>
                  <a:cubicBezTo>
                    <a:pt x="41" y="147"/>
                    <a:pt x="26" y="141"/>
                    <a:pt x="16" y="129"/>
                  </a:cubicBezTo>
                  <a:cubicBezTo>
                    <a:pt x="5" y="116"/>
                    <a:pt x="0" y="99"/>
                    <a:pt x="0" y="78"/>
                  </a:cubicBezTo>
                  <a:cubicBezTo>
                    <a:pt x="0" y="54"/>
                    <a:pt x="6" y="35"/>
                    <a:pt x="17" y="21"/>
                  </a:cubicBezTo>
                  <a:cubicBezTo>
                    <a:pt x="29" y="7"/>
                    <a:pt x="45" y="0"/>
                    <a:pt x="64" y="0"/>
                  </a:cubicBezTo>
                  <a:cubicBezTo>
                    <a:pt x="82" y="0"/>
                    <a:pt x="95" y="7"/>
                    <a:pt x="104" y="21"/>
                  </a:cubicBezTo>
                  <a:cubicBezTo>
                    <a:pt x="105" y="21"/>
                    <a:pt x="105" y="21"/>
                    <a:pt x="105" y="21"/>
                  </a:cubicBezTo>
                  <a:cubicBezTo>
                    <a:pt x="105" y="3"/>
                    <a:pt x="105" y="3"/>
                    <a:pt x="105" y="3"/>
                  </a:cubicBezTo>
                  <a:cubicBezTo>
                    <a:pt x="137" y="3"/>
                    <a:pt x="137" y="3"/>
                    <a:pt x="137" y="3"/>
                  </a:cubicBezTo>
                  <a:lnTo>
                    <a:pt x="137" y="131"/>
                  </a:lnTo>
                  <a:close/>
                  <a:moveTo>
                    <a:pt x="105" y="62"/>
                  </a:moveTo>
                  <a:cubicBezTo>
                    <a:pt x="105" y="52"/>
                    <a:pt x="102" y="43"/>
                    <a:pt x="95" y="36"/>
                  </a:cubicBezTo>
                  <a:cubicBezTo>
                    <a:pt x="89" y="29"/>
                    <a:pt x="80" y="26"/>
                    <a:pt x="71" y="26"/>
                  </a:cubicBezTo>
                  <a:cubicBezTo>
                    <a:pt x="59" y="26"/>
                    <a:pt x="49" y="30"/>
                    <a:pt x="43" y="39"/>
                  </a:cubicBezTo>
                  <a:cubicBezTo>
                    <a:pt x="36" y="48"/>
                    <a:pt x="33" y="60"/>
                    <a:pt x="33" y="77"/>
                  </a:cubicBezTo>
                  <a:cubicBezTo>
                    <a:pt x="33" y="91"/>
                    <a:pt x="36" y="101"/>
                    <a:pt x="43" y="109"/>
                  </a:cubicBezTo>
                  <a:cubicBezTo>
                    <a:pt x="49" y="117"/>
                    <a:pt x="58" y="121"/>
                    <a:pt x="68" y="121"/>
                  </a:cubicBezTo>
                  <a:cubicBezTo>
                    <a:pt x="79" y="121"/>
                    <a:pt x="88" y="117"/>
                    <a:pt x="95" y="109"/>
                  </a:cubicBezTo>
                  <a:cubicBezTo>
                    <a:pt x="102" y="101"/>
                    <a:pt x="105" y="91"/>
                    <a:pt x="105" y="78"/>
                  </a:cubicBezTo>
                  <a:lnTo>
                    <a:pt x="105" y="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44"/>
            <p:cNvSpPr>
              <a:spLocks/>
            </p:cNvSpPr>
            <p:nvPr userDrawn="1"/>
          </p:nvSpPr>
          <p:spPr bwMode="auto">
            <a:xfrm>
              <a:off x="3795713" y="2058988"/>
              <a:ext cx="198438" cy="239713"/>
            </a:xfrm>
            <a:custGeom>
              <a:avLst/>
              <a:gdLst>
                <a:gd name="T0" fmla="*/ 73 w 123"/>
                <a:gd name="T1" fmla="*/ 95 h 149"/>
                <a:gd name="T2" fmla="*/ 73 w 123"/>
                <a:gd name="T3" fmla="*/ 149 h 149"/>
                <a:gd name="T4" fmla="*/ 48 w 123"/>
                <a:gd name="T5" fmla="*/ 149 h 149"/>
                <a:gd name="T6" fmla="*/ 48 w 123"/>
                <a:gd name="T7" fmla="*/ 95 h 149"/>
                <a:gd name="T8" fmla="*/ 0 w 123"/>
                <a:gd name="T9" fmla="*/ 0 h 149"/>
                <a:gd name="T10" fmla="*/ 28 w 123"/>
                <a:gd name="T11" fmla="*/ 0 h 149"/>
                <a:gd name="T12" fmla="*/ 58 w 123"/>
                <a:gd name="T13" fmla="*/ 62 h 149"/>
                <a:gd name="T14" fmla="*/ 60 w 123"/>
                <a:gd name="T15" fmla="*/ 67 h 149"/>
                <a:gd name="T16" fmla="*/ 62 w 123"/>
                <a:gd name="T17" fmla="*/ 72 h 149"/>
                <a:gd name="T18" fmla="*/ 62 w 123"/>
                <a:gd name="T19" fmla="*/ 72 h 149"/>
                <a:gd name="T20" fmla="*/ 65 w 123"/>
                <a:gd name="T21" fmla="*/ 62 h 149"/>
                <a:gd name="T22" fmla="*/ 96 w 123"/>
                <a:gd name="T23" fmla="*/ 0 h 149"/>
                <a:gd name="T24" fmla="*/ 123 w 123"/>
                <a:gd name="T25" fmla="*/ 0 h 149"/>
                <a:gd name="T26" fmla="*/ 73 w 123"/>
                <a:gd name="T27" fmla="*/ 95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3" h="149">
                  <a:moveTo>
                    <a:pt x="73" y="95"/>
                  </a:moveTo>
                  <a:cubicBezTo>
                    <a:pt x="73" y="149"/>
                    <a:pt x="73" y="149"/>
                    <a:pt x="73" y="149"/>
                  </a:cubicBezTo>
                  <a:cubicBezTo>
                    <a:pt x="48" y="149"/>
                    <a:pt x="48" y="149"/>
                    <a:pt x="48" y="149"/>
                  </a:cubicBezTo>
                  <a:cubicBezTo>
                    <a:pt x="48" y="95"/>
                    <a:pt x="48" y="95"/>
                    <a:pt x="48" y="95"/>
                  </a:cubicBezTo>
                  <a:cubicBezTo>
                    <a:pt x="0" y="0"/>
                    <a:pt x="0" y="0"/>
                    <a:pt x="0" y="0"/>
                  </a:cubicBezTo>
                  <a:cubicBezTo>
                    <a:pt x="28" y="0"/>
                    <a:pt x="28" y="0"/>
                    <a:pt x="28" y="0"/>
                  </a:cubicBezTo>
                  <a:cubicBezTo>
                    <a:pt x="58" y="62"/>
                    <a:pt x="58" y="62"/>
                    <a:pt x="58" y="62"/>
                  </a:cubicBezTo>
                  <a:cubicBezTo>
                    <a:pt x="59" y="64"/>
                    <a:pt x="60" y="66"/>
                    <a:pt x="60" y="67"/>
                  </a:cubicBezTo>
                  <a:cubicBezTo>
                    <a:pt x="61" y="69"/>
                    <a:pt x="61" y="70"/>
                    <a:pt x="62" y="72"/>
                  </a:cubicBezTo>
                  <a:cubicBezTo>
                    <a:pt x="62" y="72"/>
                    <a:pt x="62" y="72"/>
                    <a:pt x="62" y="72"/>
                  </a:cubicBezTo>
                  <a:cubicBezTo>
                    <a:pt x="63" y="68"/>
                    <a:pt x="64" y="65"/>
                    <a:pt x="65" y="62"/>
                  </a:cubicBezTo>
                  <a:cubicBezTo>
                    <a:pt x="96" y="0"/>
                    <a:pt x="96" y="0"/>
                    <a:pt x="96" y="0"/>
                  </a:cubicBezTo>
                  <a:cubicBezTo>
                    <a:pt x="123" y="0"/>
                    <a:pt x="123" y="0"/>
                    <a:pt x="123" y="0"/>
                  </a:cubicBezTo>
                  <a:lnTo>
                    <a:pt x="73" y="95"/>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45"/>
            <p:cNvSpPr>
              <a:spLocks noEditPoints="1"/>
            </p:cNvSpPr>
            <p:nvPr userDrawn="1"/>
          </p:nvSpPr>
          <p:spPr bwMode="auto">
            <a:xfrm>
              <a:off x="3967163" y="2122488"/>
              <a:ext cx="177800" cy="180975"/>
            </a:xfrm>
            <a:custGeom>
              <a:avLst/>
              <a:gdLst>
                <a:gd name="T0" fmla="*/ 110 w 110"/>
                <a:gd name="T1" fmla="*/ 55 h 112"/>
                <a:gd name="T2" fmla="*/ 95 w 110"/>
                <a:gd name="T3" fmla="*/ 96 h 112"/>
                <a:gd name="T4" fmla="*/ 54 w 110"/>
                <a:gd name="T5" fmla="*/ 112 h 112"/>
                <a:gd name="T6" fmla="*/ 15 w 110"/>
                <a:gd name="T7" fmla="*/ 97 h 112"/>
                <a:gd name="T8" fmla="*/ 0 w 110"/>
                <a:gd name="T9" fmla="*/ 57 h 112"/>
                <a:gd name="T10" fmla="*/ 15 w 110"/>
                <a:gd name="T11" fmla="*/ 15 h 112"/>
                <a:gd name="T12" fmla="*/ 56 w 110"/>
                <a:gd name="T13" fmla="*/ 0 h 112"/>
                <a:gd name="T14" fmla="*/ 96 w 110"/>
                <a:gd name="T15" fmla="*/ 14 h 112"/>
                <a:gd name="T16" fmla="*/ 110 w 110"/>
                <a:gd name="T17" fmla="*/ 55 h 112"/>
                <a:gd name="T18" fmla="*/ 85 w 110"/>
                <a:gd name="T19" fmla="*/ 55 h 112"/>
                <a:gd name="T20" fmla="*/ 77 w 110"/>
                <a:gd name="T21" fmla="*/ 29 h 112"/>
                <a:gd name="T22" fmla="*/ 55 w 110"/>
                <a:gd name="T23" fmla="*/ 19 h 112"/>
                <a:gd name="T24" fmla="*/ 33 w 110"/>
                <a:gd name="T25" fmla="*/ 29 h 112"/>
                <a:gd name="T26" fmla="*/ 25 w 110"/>
                <a:gd name="T27" fmla="*/ 56 h 112"/>
                <a:gd name="T28" fmla="*/ 33 w 110"/>
                <a:gd name="T29" fmla="*/ 82 h 112"/>
                <a:gd name="T30" fmla="*/ 55 w 110"/>
                <a:gd name="T31" fmla="*/ 92 h 112"/>
                <a:gd name="T32" fmla="*/ 77 w 110"/>
                <a:gd name="T33" fmla="*/ 83 h 112"/>
                <a:gd name="T34" fmla="*/ 85 w 110"/>
                <a:gd name="T35" fmla="*/ 55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0" h="112">
                  <a:moveTo>
                    <a:pt x="110" y="55"/>
                  </a:moveTo>
                  <a:cubicBezTo>
                    <a:pt x="110" y="72"/>
                    <a:pt x="105" y="86"/>
                    <a:pt x="95" y="96"/>
                  </a:cubicBezTo>
                  <a:cubicBezTo>
                    <a:pt x="85" y="106"/>
                    <a:pt x="71" y="112"/>
                    <a:pt x="54" y="112"/>
                  </a:cubicBezTo>
                  <a:cubicBezTo>
                    <a:pt x="37" y="112"/>
                    <a:pt x="24" y="107"/>
                    <a:pt x="15" y="97"/>
                  </a:cubicBezTo>
                  <a:cubicBezTo>
                    <a:pt x="5" y="87"/>
                    <a:pt x="0" y="74"/>
                    <a:pt x="0" y="57"/>
                  </a:cubicBezTo>
                  <a:cubicBezTo>
                    <a:pt x="0" y="39"/>
                    <a:pt x="5" y="25"/>
                    <a:pt x="15" y="15"/>
                  </a:cubicBezTo>
                  <a:cubicBezTo>
                    <a:pt x="25" y="5"/>
                    <a:pt x="39" y="0"/>
                    <a:pt x="56" y="0"/>
                  </a:cubicBezTo>
                  <a:cubicBezTo>
                    <a:pt x="73" y="0"/>
                    <a:pt x="86" y="5"/>
                    <a:pt x="96" y="14"/>
                  </a:cubicBezTo>
                  <a:cubicBezTo>
                    <a:pt x="105" y="24"/>
                    <a:pt x="110" y="38"/>
                    <a:pt x="110" y="55"/>
                  </a:cubicBezTo>
                  <a:close/>
                  <a:moveTo>
                    <a:pt x="85" y="55"/>
                  </a:moveTo>
                  <a:cubicBezTo>
                    <a:pt x="85" y="44"/>
                    <a:pt x="82" y="35"/>
                    <a:pt x="77" y="29"/>
                  </a:cubicBezTo>
                  <a:cubicBezTo>
                    <a:pt x="71" y="22"/>
                    <a:pt x="64" y="19"/>
                    <a:pt x="55" y="19"/>
                  </a:cubicBezTo>
                  <a:cubicBezTo>
                    <a:pt x="46" y="19"/>
                    <a:pt x="38" y="23"/>
                    <a:pt x="33" y="29"/>
                  </a:cubicBezTo>
                  <a:cubicBezTo>
                    <a:pt x="28" y="35"/>
                    <a:pt x="25" y="44"/>
                    <a:pt x="25" y="56"/>
                  </a:cubicBezTo>
                  <a:cubicBezTo>
                    <a:pt x="25" y="67"/>
                    <a:pt x="28" y="76"/>
                    <a:pt x="33" y="82"/>
                  </a:cubicBezTo>
                  <a:cubicBezTo>
                    <a:pt x="38" y="89"/>
                    <a:pt x="46" y="92"/>
                    <a:pt x="55" y="92"/>
                  </a:cubicBezTo>
                  <a:cubicBezTo>
                    <a:pt x="65" y="92"/>
                    <a:pt x="72" y="89"/>
                    <a:pt x="77" y="83"/>
                  </a:cubicBezTo>
                  <a:cubicBezTo>
                    <a:pt x="82" y="76"/>
                    <a:pt x="85" y="67"/>
                    <a:pt x="85" y="55"/>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46"/>
            <p:cNvSpPr>
              <a:spLocks/>
            </p:cNvSpPr>
            <p:nvPr userDrawn="1"/>
          </p:nvSpPr>
          <p:spPr bwMode="auto">
            <a:xfrm>
              <a:off x="4181475" y="2125663"/>
              <a:ext cx="153988" cy="177800"/>
            </a:xfrm>
            <a:custGeom>
              <a:avLst/>
              <a:gdLst>
                <a:gd name="T0" fmla="*/ 71 w 95"/>
                <a:gd name="T1" fmla="*/ 107 h 110"/>
                <a:gd name="T2" fmla="*/ 71 w 95"/>
                <a:gd name="T3" fmla="*/ 91 h 110"/>
                <a:gd name="T4" fmla="*/ 70 w 95"/>
                <a:gd name="T5" fmla="*/ 91 h 110"/>
                <a:gd name="T6" fmla="*/ 57 w 95"/>
                <a:gd name="T7" fmla="*/ 105 h 110"/>
                <a:gd name="T8" fmla="*/ 38 w 95"/>
                <a:gd name="T9" fmla="*/ 110 h 110"/>
                <a:gd name="T10" fmla="*/ 10 w 95"/>
                <a:gd name="T11" fmla="*/ 98 h 110"/>
                <a:gd name="T12" fmla="*/ 0 w 95"/>
                <a:gd name="T13" fmla="*/ 65 h 110"/>
                <a:gd name="T14" fmla="*/ 0 w 95"/>
                <a:gd name="T15" fmla="*/ 0 h 110"/>
                <a:gd name="T16" fmla="*/ 24 w 95"/>
                <a:gd name="T17" fmla="*/ 0 h 110"/>
                <a:gd name="T18" fmla="*/ 24 w 95"/>
                <a:gd name="T19" fmla="*/ 62 h 110"/>
                <a:gd name="T20" fmla="*/ 46 w 95"/>
                <a:gd name="T21" fmla="*/ 90 h 110"/>
                <a:gd name="T22" fmla="*/ 64 w 95"/>
                <a:gd name="T23" fmla="*/ 82 h 110"/>
                <a:gd name="T24" fmla="*/ 71 w 95"/>
                <a:gd name="T25" fmla="*/ 62 h 110"/>
                <a:gd name="T26" fmla="*/ 71 w 95"/>
                <a:gd name="T27" fmla="*/ 0 h 110"/>
                <a:gd name="T28" fmla="*/ 95 w 95"/>
                <a:gd name="T29" fmla="*/ 0 h 110"/>
                <a:gd name="T30" fmla="*/ 95 w 95"/>
                <a:gd name="T31" fmla="*/ 107 h 110"/>
                <a:gd name="T32" fmla="*/ 71 w 95"/>
                <a:gd name="T33" fmla="*/ 107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5" h="110">
                  <a:moveTo>
                    <a:pt x="71" y="107"/>
                  </a:moveTo>
                  <a:cubicBezTo>
                    <a:pt x="71" y="91"/>
                    <a:pt x="71" y="91"/>
                    <a:pt x="71" y="91"/>
                  </a:cubicBezTo>
                  <a:cubicBezTo>
                    <a:pt x="70" y="91"/>
                    <a:pt x="70" y="91"/>
                    <a:pt x="70" y="91"/>
                  </a:cubicBezTo>
                  <a:cubicBezTo>
                    <a:pt x="67" y="97"/>
                    <a:pt x="62" y="101"/>
                    <a:pt x="57" y="105"/>
                  </a:cubicBezTo>
                  <a:cubicBezTo>
                    <a:pt x="51" y="108"/>
                    <a:pt x="45" y="110"/>
                    <a:pt x="38" y="110"/>
                  </a:cubicBezTo>
                  <a:cubicBezTo>
                    <a:pt x="26" y="110"/>
                    <a:pt x="16" y="106"/>
                    <a:pt x="10" y="98"/>
                  </a:cubicBezTo>
                  <a:cubicBezTo>
                    <a:pt x="3" y="91"/>
                    <a:pt x="0" y="80"/>
                    <a:pt x="0" y="65"/>
                  </a:cubicBezTo>
                  <a:cubicBezTo>
                    <a:pt x="0" y="0"/>
                    <a:pt x="0" y="0"/>
                    <a:pt x="0" y="0"/>
                  </a:cubicBezTo>
                  <a:cubicBezTo>
                    <a:pt x="24" y="0"/>
                    <a:pt x="24" y="0"/>
                    <a:pt x="24" y="0"/>
                  </a:cubicBezTo>
                  <a:cubicBezTo>
                    <a:pt x="24" y="62"/>
                    <a:pt x="24" y="62"/>
                    <a:pt x="24" y="62"/>
                  </a:cubicBezTo>
                  <a:cubicBezTo>
                    <a:pt x="24" y="81"/>
                    <a:pt x="32" y="90"/>
                    <a:pt x="46" y="90"/>
                  </a:cubicBezTo>
                  <a:cubicBezTo>
                    <a:pt x="54" y="90"/>
                    <a:pt x="59" y="87"/>
                    <a:pt x="64" y="82"/>
                  </a:cubicBezTo>
                  <a:cubicBezTo>
                    <a:pt x="68" y="77"/>
                    <a:pt x="71" y="70"/>
                    <a:pt x="71" y="62"/>
                  </a:cubicBezTo>
                  <a:cubicBezTo>
                    <a:pt x="71" y="0"/>
                    <a:pt x="71" y="0"/>
                    <a:pt x="71" y="0"/>
                  </a:cubicBezTo>
                  <a:cubicBezTo>
                    <a:pt x="95" y="0"/>
                    <a:pt x="95" y="0"/>
                    <a:pt x="95" y="0"/>
                  </a:cubicBezTo>
                  <a:cubicBezTo>
                    <a:pt x="95" y="107"/>
                    <a:pt x="95" y="107"/>
                    <a:pt x="95" y="107"/>
                  </a:cubicBezTo>
                  <a:lnTo>
                    <a:pt x="71" y="107"/>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47"/>
            <p:cNvSpPr>
              <a:spLocks/>
            </p:cNvSpPr>
            <p:nvPr userDrawn="1"/>
          </p:nvSpPr>
          <p:spPr bwMode="auto">
            <a:xfrm>
              <a:off x="4379913" y="2122488"/>
              <a:ext cx="100013" cy="176213"/>
            </a:xfrm>
            <a:custGeom>
              <a:avLst/>
              <a:gdLst>
                <a:gd name="T0" fmla="*/ 62 w 62"/>
                <a:gd name="T1" fmla="*/ 26 h 109"/>
                <a:gd name="T2" fmla="*/ 55 w 62"/>
                <a:gd name="T3" fmla="*/ 23 h 109"/>
                <a:gd name="T4" fmla="*/ 48 w 62"/>
                <a:gd name="T5" fmla="*/ 22 h 109"/>
                <a:gd name="T6" fmla="*/ 31 w 62"/>
                <a:gd name="T7" fmla="*/ 31 h 109"/>
                <a:gd name="T8" fmla="*/ 24 w 62"/>
                <a:gd name="T9" fmla="*/ 54 h 109"/>
                <a:gd name="T10" fmla="*/ 24 w 62"/>
                <a:gd name="T11" fmla="*/ 109 h 109"/>
                <a:gd name="T12" fmla="*/ 0 w 62"/>
                <a:gd name="T13" fmla="*/ 109 h 109"/>
                <a:gd name="T14" fmla="*/ 0 w 62"/>
                <a:gd name="T15" fmla="*/ 2 h 109"/>
                <a:gd name="T16" fmla="*/ 24 w 62"/>
                <a:gd name="T17" fmla="*/ 2 h 109"/>
                <a:gd name="T18" fmla="*/ 24 w 62"/>
                <a:gd name="T19" fmla="*/ 23 h 109"/>
                <a:gd name="T20" fmla="*/ 25 w 62"/>
                <a:gd name="T21" fmla="*/ 23 h 109"/>
                <a:gd name="T22" fmla="*/ 35 w 62"/>
                <a:gd name="T23" fmla="*/ 6 h 109"/>
                <a:gd name="T24" fmla="*/ 52 w 62"/>
                <a:gd name="T25" fmla="*/ 0 h 109"/>
                <a:gd name="T26" fmla="*/ 62 w 62"/>
                <a:gd name="T27" fmla="*/ 2 h 109"/>
                <a:gd name="T28" fmla="*/ 62 w 62"/>
                <a:gd name="T29" fmla="*/ 2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 h="109">
                  <a:moveTo>
                    <a:pt x="62" y="26"/>
                  </a:moveTo>
                  <a:cubicBezTo>
                    <a:pt x="60" y="25"/>
                    <a:pt x="58" y="24"/>
                    <a:pt x="55" y="23"/>
                  </a:cubicBezTo>
                  <a:cubicBezTo>
                    <a:pt x="53" y="22"/>
                    <a:pt x="50" y="22"/>
                    <a:pt x="48" y="22"/>
                  </a:cubicBezTo>
                  <a:cubicBezTo>
                    <a:pt x="41" y="22"/>
                    <a:pt x="35" y="25"/>
                    <a:pt x="31" y="31"/>
                  </a:cubicBezTo>
                  <a:cubicBezTo>
                    <a:pt x="26" y="37"/>
                    <a:pt x="24" y="45"/>
                    <a:pt x="24" y="54"/>
                  </a:cubicBezTo>
                  <a:cubicBezTo>
                    <a:pt x="24" y="109"/>
                    <a:pt x="24" y="109"/>
                    <a:pt x="24" y="109"/>
                  </a:cubicBezTo>
                  <a:cubicBezTo>
                    <a:pt x="0" y="109"/>
                    <a:pt x="0" y="109"/>
                    <a:pt x="0" y="109"/>
                  </a:cubicBezTo>
                  <a:cubicBezTo>
                    <a:pt x="0" y="2"/>
                    <a:pt x="0" y="2"/>
                    <a:pt x="0" y="2"/>
                  </a:cubicBezTo>
                  <a:cubicBezTo>
                    <a:pt x="24" y="2"/>
                    <a:pt x="24" y="2"/>
                    <a:pt x="24" y="2"/>
                  </a:cubicBezTo>
                  <a:cubicBezTo>
                    <a:pt x="24" y="23"/>
                    <a:pt x="24" y="23"/>
                    <a:pt x="24" y="23"/>
                  </a:cubicBezTo>
                  <a:cubicBezTo>
                    <a:pt x="25" y="23"/>
                    <a:pt x="25" y="23"/>
                    <a:pt x="25" y="23"/>
                  </a:cubicBezTo>
                  <a:cubicBezTo>
                    <a:pt x="27" y="16"/>
                    <a:pt x="31" y="10"/>
                    <a:pt x="35" y="6"/>
                  </a:cubicBezTo>
                  <a:cubicBezTo>
                    <a:pt x="40" y="2"/>
                    <a:pt x="46" y="0"/>
                    <a:pt x="52" y="0"/>
                  </a:cubicBezTo>
                  <a:cubicBezTo>
                    <a:pt x="56" y="0"/>
                    <a:pt x="59" y="1"/>
                    <a:pt x="62" y="2"/>
                  </a:cubicBezTo>
                  <a:lnTo>
                    <a:pt x="62" y="26"/>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78" name="Group 77"/>
          <p:cNvGrpSpPr/>
          <p:nvPr userDrawn="1"/>
        </p:nvGrpSpPr>
        <p:grpSpPr>
          <a:xfrm>
            <a:off x="1432717" y="2901950"/>
            <a:ext cx="3284538" cy="342900"/>
            <a:chOff x="1500188" y="2508251"/>
            <a:chExt cx="3284538" cy="342900"/>
          </a:xfrm>
        </p:grpSpPr>
        <p:sp>
          <p:nvSpPr>
            <p:cNvPr id="52" name="Freeform 48"/>
            <p:cNvSpPr>
              <a:spLocks noEditPoints="1"/>
            </p:cNvSpPr>
            <p:nvPr userDrawn="1"/>
          </p:nvSpPr>
          <p:spPr bwMode="auto">
            <a:xfrm>
              <a:off x="1500188" y="2527301"/>
              <a:ext cx="268288" cy="317500"/>
            </a:xfrm>
            <a:custGeom>
              <a:avLst/>
              <a:gdLst>
                <a:gd name="T0" fmla="*/ 166 w 166"/>
                <a:gd name="T1" fmla="*/ 96 h 196"/>
                <a:gd name="T2" fmla="*/ 153 w 166"/>
                <a:gd name="T3" fmla="*/ 149 h 196"/>
                <a:gd name="T4" fmla="*/ 115 w 166"/>
                <a:gd name="T5" fmla="*/ 184 h 196"/>
                <a:gd name="T6" fmla="*/ 59 w 166"/>
                <a:gd name="T7" fmla="*/ 196 h 196"/>
                <a:gd name="T8" fmla="*/ 0 w 166"/>
                <a:gd name="T9" fmla="*/ 196 h 196"/>
                <a:gd name="T10" fmla="*/ 0 w 166"/>
                <a:gd name="T11" fmla="*/ 0 h 196"/>
                <a:gd name="T12" fmla="*/ 61 w 166"/>
                <a:gd name="T13" fmla="*/ 0 h 196"/>
                <a:gd name="T14" fmla="*/ 140 w 166"/>
                <a:gd name="T15" fmla="*/ 24 h 196"/>
                <a:gd name="T16" fmla="*/ 166 w 166"/>
                <a:gd name="T17" fmla="*/ 96 h 196"/>
                <a:gd name="T18" fmla="*/ 131 w 166"/>
                <a:gd name="T19" fmla="*/ 96 h 196"/>
                <a:gd name="T20" fmla="*/ 113 w 166"/>
                <a:gd name="T21" fmla="*/ 45 h 196"/>
                <a:gd name="T22" fmla="*/ 59 w 166"/>
                <a:gd name="T23" fmla="*/ 28 h 196"/>
                <a:gd name="T24" fmla="*/ 32 w 166"/>
                <a:gd name="T25" fmla="*/ 28 h 196"/>
                <a:gd name="T26" fmla="*/ 32 w 166"/>
                <a:gd name="T27" fmla="*/ 168 h 196"/>
                <a:gd name="T28" fmla="*/ 59 w 166"/>
                <a:gd name="T29" fmla="*/ 168 h 196"/>
                <a:gd name="T30" fmla="*/ 112 w 166"/>
                <a:gd name="T31" fmla="*/ 149 h 196"/>
                <a:gd name="T32" fmla="*/ 131 w 166"/>
                <a:gd name="T33" fmla="*/ 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6" h="196">
                  <a:moveTo>
                    <a:pt x="166" y="96"/>
                  </a:moveTo>
                  <a:cubicBezTo>
                    <a:pt x="166" y="116"/>
                    <a:pt x="162" y="133"/>
                    <a:pt x="153" y="149"/>
                  </a:cubicBezTo>
                  <a:cubicBezTo>
                    <a:pt x="144" y="164"/>
                    <a:pt x="132" y="176"/>
                    <a:pt x="115" y="184"/>
                  </a:cubicBezTo>
                  <a:cubicBezTo>
                    <a:pt x="99" y="192"/>
                    <a:pt x="80" y="196"/>
                    <a:pt x="59" y="196"/>
                  </a:cubicBezTo>
                  <a:cubicBezTo>
                    <a:pt x="0" y="196"/>
                    <a:pt x="0" y="196"/>
                    <a:pt x="0" y="196"/>
                  </a:cubicBezTo>
                  <a:cubicBezTo>
                    <a:pt x="0" y="0"/>
                    <a:pt x="0" y="0"/>
                    <a:pt x="0" y="0"/>
                  </a:cubicBezTo>
                  <a:cubicBezTo>
                    <a:pt x="61" y="0"/>
                    <a:pt x="61" y="0"/>
                    <a:pt x="61" y="0"/>
                  </a:cubicBezTo>
                  <a:cubicBezTo>
                    <a:pt x="96" y="0"/>
                    <a:pt x="122" y="8"/>
                    <a:pt x="140" y="24"/>
                  </a:cubicBezTo>
                  <a:cubicBezTo>
                    <a:pt x="157" y="40"/>
                    <a:pt x="166" y="64"/>
                    <a:pt x="166" y="96"/>
                  </a:cubicBezTo>
                  <a:close/>
                  <a:moveTo>
                    <a:pt x="131" y="96"/>
                  </a:moveTo>
                  <a:cubicBezTo>
                    <a:pt x="131" y="74"/>
                    <a:pt x="125" y="57"/>
                    <a:pt x="113" y="45"/>
                  </a:cubicBezTo>
                  <a:cubicBezTo>
                    <a:pt x="100" y="34"/>
                    <a:pt x="82" y="28"/>
                    <a:pt x="59" y="28"/>
                  </a:cubicBezTo>
                  <a:cubicBezTo>
                    <a:pt x="32" y="28"/>
                    <a:pt x="32" y="28"/>
                    <a:pt x="32" y="28"/>
                  </a:cubicBezTo>
                  <a:cubicBezTo>
                    <a:pt x="32" y="168"/>
                    <a:pt x="32" y="168"/>
                    <a:pt x="32" y="168"/>
                  </a:cubicBezTo>
                  <a:cubicBezTo>
                    <a:pt x="59" y="168"/>
                    <a:pt x="59" y="168"/>
                    <a:pt x="59" y="168"/>
                  </a:cubicBezTo>
                  <a:cubicBezTo>
                    <a:pt x="82" y="168"/>
                    <a:pt x="100" y="162"/>
                    <a:pt x="112" y="149"/>
                  </a:cubicBezTo>
                  <a:cubicBezTo>
                    <a:pt x="125" y="136"/>
                    <a:pt x="131" y="119"/>
                    <a:pt x="131" y="96"/>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49"/>
            <p:cNvSpPr>
              <a:spLocks noEditPoints="1"/>
            </p:cNvSpPr>
            <p:nvPr userDrawn="1"/>
          </p:nvSpPr>
          <p:spPr bwMode="auto">
            <a:xfrm>
              <a:off x="1801813" y="2611438"/>
              <a:ext cx="192088" cy="239713"/>
            </a:xfrm>
            <a:custGeom>
              <a:avLst/>
              <a:gdLst>
                <a:gd name="T0" fmla="*/ 87 w 118"/>
                <a:gd name="T1" fmla="*/ 144 h 148"/>
                <a:gd name="T2" fmla="*/ 87 w 118"/>
                <a:gd name="T3" fmla="*/ 125 h 148"/>
                <a:gd name="T4" fmla="*/ 86 w 118"/>
                <a:gd name="T5" fmla="*/ 125 h 148"/>
                <a:gd name="T6" fmla="*/ 45 w 118"/>
                <a:gd name="T7" fmla="*/ 148 h 148"/>
                <a:gd name="T8" fmla="*/ 12 w 118"/>
                <a:gd name="T9" fmla="*/ 137 h 148"/>
                <a:gd name="T10" fmla="*/ 0 w 118"/>
                <a:gd name="T11" fmla="*/ 106 h 148"/>
                <a:gd name="T12" fmla="*/ 12 w 118"/>
                <a:gd name="T13" fmla="*/ 74 h 148"/>
                <a:gd name="T14" fmla="*/ 46 w 118"/>
                <a:gd name="T15" fmla="*/ 60 h 148"/>
                <a:gd name="T16" fmla="*/ 87 w 118"/>
                <a:gd name="T17" fmla="*/ 54 h 148"/>
                <a:gd name="T18" fmla="*/ 60 w 118"/>
                <a:gd name="T19" fmla="*/ 25 h 148"/>
                <a:gd name="T20" fmla="*/ 35 w 118"/>
                <a:gd name="T21" fmla="*/ 30 h 148"/>
                <a:gd name="T22" fmla="*/ 14 w 118"/>
                <a:gd name="T23" fmla="*/ 41 h 148"/>
                <a:gd name="T24" fmla="*/ 14 w 118"/>
                <a:gd name="T25" fmla="*/ 13 h 148"/>
                <a:gd name="T26" fmla="*/ 36 w 118"/>
                <a:gd name="T27" fmla="*/ 4 h 148"/>
                <a:gd name="T28" fmla="*/ 64 w 118"/>
                <a:gd name="T29" fmla="*/ 0 h 148"/>
                <a:gd name="T30" fmla="*/ 104 w 118"/>
                <a:gd name="T31" fmla="*/ 14 h 148"/>
                <a:gd name="T32" fmla="*/ 118 w 118"/>
                <a:gd name="T33" fmla="*/ 55 h 148"/>
                <a:gd name="T34" fmla="*/ 118 w 118"/>
                <a:gd name="T35" fmla="*/ 144 h 148"/>
                <a:gd name="T36" fmla="*/ 87 w 118"/>
                <a:gd name="T37" fmla="*/ 144 h 148"/>
                <a:gd name="T38" fmla="*/ 31 w 118"/>
                <a:gd name="T39" fmla="*/ 103 h 148"/>
                <a:gd name="T40" fmla="*/ 38 w 118"/>
                <a:gd name="T41" fmla="*/ 117 h 148"/>
                <a:gd name="T42" fmla="*/ 54 w 118"/>
                <a:gd name="T43" fmla="*/ 123 h 148"/>
                <a:gd name="T44" fmla="*/ 78 w 118"/>
                <a:gd name="T45" fmla="*/ 113 h 148"/>
                <a:gd name="T46" fmla="*/ 87 w 118"/>
                <a:gd name="T47" fmla="*/ 89 h 148"/>
                <a:gd name="T48" fmla="*/ 87 w 118"/>
                <a:gd name="T49" fmla="*/ 76 h 148"/>
                <a:gd name="T50" fmla="*/ 57 w 118"/>
                <a:gd name="T51" fmla="*/ 80 h 148"/>
                <a:gd name="T52" fmla="*/ 37 w 118"/>
                <a:gd name="T53" fmla="*/ 87 h 148"/>
                <a:gd name="T54" fmla="*/ 31 w 118"/>
                <a:gd name="T55" fmla="*/ 103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8" h="148">
                  <a:moveTo>
                    <a:pt x="87" y="144"/>
                  </a:moveTo>
                  <a:cubicBezTo>
                    <a:pt x="87" y="125"/>
                    <a:pt x="87" y="125"/>
                    <a:pt x="87" y="125"/>
                  </a:cubicBezTo>
                  <a:cubicBezTo>
                    <a:pt x="86" y="125"/>
                    <a:pt x="86" y="125"/>
                    <a:pt x="86" y="125"/>
                  </a:cubicBezTo>
                  <a:cubicBezTo>
                    <a:pt x="76" y="140"/>
                    <a:pt x="62" y="148"/>
                    <a:pt x="45" y="148"/>
                  </a:cubicBezTo>
                  <a:cubicBezTo>
                    <a:pt x="31" y="148"/>
                    <a:pt x="20" y="144"/>
                    <a:pt x="12" y="137"/>
                  </a:cubicBezTo>
                  <a:cubicBezTo>
                    <a:pt x="4" y="129"/>
                    <a:pt x="0" y="119"/>
                    <a:pt x="0" y="106"/>
                  </a:cubicBezTo>
                  <a:cubicBezTo>
                    <a:pt x="0" y="93"/>
                    <a:pt x="4" y="82"/>
                    <a:pt x="12" y="74"/>
                  </a:cubicBezTo>
                  <a:cubicBezTo>
                    <a:pt x="19" y="66"/>
                    <a:pt x="31" y="62"/>
                    <a:pt x="46" y="60"/>
                  </a:cubicBezTo>
                  <a:cubicBezTo>
                    <a:pt x="87" y="54"/>
                    <a:pt x="87" y="54"/>
                    <a:pt x="87" y="54"/>
                  </a:cubicBezTo>
                  <a:cubicBezTo>
                    <a:pt x="87" y="35"/>
                    <a:pt x="78" y="25"/>
                    <a:pt x="60" y="25"/>
                  </a:cubicBezTo>
                  <a:cubicBezTo>
                    <a:pt x="52" y="25"/>
                    <a:pt x="43" y="27"/>
                    <a:pt x="35" y="30"/>
                  </a:cubicBezTo>
                  <a:cubicBezTo>
                    <a:pt x="27" y="32"/>
                    <a:pt x="20" y="36"/>
                    <a:pt x="14" y="41"/>
                  </a:cubicBezTo>
                  <a:cubicBezTo>
                    <a:pt x="14" y="13"/>
                    <a:pt x="14" y="13"/>
                    <a:pt x="14" y="13"/>
                  </a:cubicBezTo>
                  <a:cubicBezTo>
                    <a:pt x="19" y="10"/>
                    <a:pt x="26" y="7"/>
                    <a:pt x="36" y="4"/>
                  </a:cubicBezTo>
                  <a:cubicBezTo>
                    <a:pt x="46" y="2"/>
                    <a:pt x="56" y="0"/>
                    <a:pt x="64" y="0"/>
                  </a:cubicBezTo>
                  <a:cubicBezTo>
                    <a:pt x="82" y="0"/>
                    <a:pt x="95" y="5"/>
                    <a:pt x="104" y="14"/>
                  </a:cubicBezTo>
                  <a:cubicBezTo>
                    <a:pt x="113" y="24"/>
                    <a:pt x="118" y="37"/>
                    <a:pt x="118" y="55"/>
                  </a:cubicBezTo>
                  <a:cubicBezTo>
                    <a:pt x="118" y="144"/>
                    <a:pt x="118" y="144"/>
                    <a:pt x="118" y="144"/>
                  </a:cubicBezTo>
                  <a:lnTo>
                    <a:pt x="87" y="144"/>
                  </a:lnTo>
                  <a:close/>
                  <a:moveTo>
                    <a:pt x="31" y="103"/>
                  </a:moveTo>
                  <a:cubicBezTo>
                    <a:pt x="31" y="109"/>
                    <a:pt x="33" y="114"/>
                    <a:pt x="38" y="117"/>
                  </a:cubicBezTo>
                  <a:cubicBezTo>
                    <a:pt x="42" y="121"/>
                    <a:pt x="48" y="123"/>
                    <a:pt x="54" y="123"/>
                  </a:cubicBezTo>
                  <a:cubicBezTo>
                    <a:pt x="64" y="123"/>
                    <a:pt x="72" y="120"/>
                    <a:pt x="78" y="113"/>
                  </a:cubicBezTo>
                  <a:cubicBezTo>
                    <a:pt x="84" y="107"/>
                    <a:pt x="87" y="99"/>
                    <a:pt x="87" y="89"/>
                  </a:cubicBezTo>
                  <a:cubicBezTo>
                    <a:pt x="87" y="76"/>
                    <a:pt x="87" y="76"/>
                    <a:pt x="87" y="76"/>
                  </a:cubicBezTo>
                  <a:cubicBezTo>
                    <a:pt x="57" y="80"/>
                    <a:pt x="57" y="80"/>
                    <a:pt x="57" y="80"/>
                  </a:cubicBezTo>
                  <a:cubicBezTo>
                    <a:pt x="47" y="81"/>
                    <a:pt x="40" y="84"/>
                    <a:pt x="37" y="87"/>
                  </a:cubicBezTo>
                  <a:cubicBezTo>
                    <a:pt x="33" y="91"/>
                    <a:pt x="31" y="96"/>
                    <a:pt x="31" y="103"/>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50"/>
            <p:cNvSpPr>
              <a:spLocks/>
            </p:cNvSpPr>
            <p:nvPr userDrawn="1"/>
          </p:nvSpPr>
          <p:spPr bwMode="auto">
            <a:xfrm>
              <a:off x="2019300" y="2549526"/>
              <a:ext cx="144463" cy="301625"/>
            </a:xfrm>
            <a:custGeom>
              <a:avLst/>
              <a:gdLst>
                <a:gd name="T0" fmla="*/ 89 w 89"/>
                <a:gd name="T1" fmla="*/ 181 h 186"/>
                <a:gd name="T2" fmla="*/ 79 w 89"/>
                <a:gd name="T3" fmla="*/ 184 h 186"/>
                <a:gd name="T4" fmla="*/ 64 w 89"/>
                <a:gd name="T5" fmla="*/ 186 h 186"/>
                <a:gd name="T6" fmla="*/ 23 w 89"/>
                <a:gd name="T7" fmla="*/ 141 h 186"/>
                <a:gd name="T8" fmla="*/ 23 w 89"/>
                <a:gd name="T9" fmla="*/ 67 h 186"/>
                <a:gd name="T10" fmla="*/ 0 w 89"/>
                <a:gd name="T11" fmla="*/ 67 h 186"/>
                <a:gd name="T12" fmla="*/ 0 w 89"/>
                <a:gd name="T13" fmla="*/ 42 h 186"/>
                <a:gd name="T14" fmla="*/ 23 w 89"/>
                <a:gd name="T15" fmla="*/ 42 h 186"/>
                <a:gd name="T16" fmla="*/ 23 w 89"/>
                <a:gd name="T17" fmla="*/ 9 h 186"/>
                <a:gd name="T18" fmla="*/ 55 w 89"/>
                <a:gd name="T19" fmla="*/ 0 h 186"/>
                <a:gd name="T20" fmla="*/ 55 w 89"/>
                <a:gd name="T21" fmla="*/ 42 h 186"/>
                <a:gd name="T22" fmla="*/ 89 w 89"/>
                <a:gd name="T23" fmla="*/ 42 h 186"/>
                <a:gd name="T24" fmla="*/ 89 w 89"/>
                <a:gd name="T25" fmla="*/ 67 h 186"/>
                <a:gd name="T26" fmla="*/ 55 w 89"/>
                <a:gd name="T27" fmla="*/ 67 h 186"/>
                <a:gd name="T28" fmla="*/ 55 w 89"/>
                <a:gd name="T29" fmla="*/ 135 h 186"/>
                <a:gd name="T30" fmla="*/ 60 w 89"/>
                <a:gd name="T31" fmla="*/ 154 h 186"/>
                <a:gd name="T32" fmla="*/ 75 w 89"/>
                <a:gd name="T33" fmla="*/ 160 h 186"/>
                <a:gd name="T34" fmla="*/ 82 w 89"/>
                <a:gd name="T35" fmla="*/ 159 h 186"/>
                <a:gd name="T36" fmla="*/ 89 w 89"/>
                <a:gd name="T37" fmla="*/ 156 h 186"/>
                <a:gd name="T38" fmla="*/ 89 w 89"/>
                <a:gd name="T39" fmla="*/ 181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9" h="186">
                  <a:moveTo>
                    <a:pt x="89" y="181"/>
                  </a:moveTo>
                  <a:cubicBezTo>
                    <a:pt x="87" y="182"/>
                    <a:pt x="83" y="183"/>
                    <a:pt x="79" y="184"/>
                  </a:cubicBezTo>
                  <a:cubicBezTo>
                    <a:pt x="74" y="185"/>
                    <a:pt x="69" y="186"/>
                    <a:pt x="64" y="186"/>
                  </a:cubicBezTo>
                  <a:cubicBezTo>
                    <a:pt x="37" y="186"/>
                    <a:pt x="23" y="171"/>
                    <a:pt x="23" y="141"/>
                  </a:cubicBezTo>
                  <a:cubicBezTo>
                    <a:pt x="23" y="67"/>
                    <a:pt x="23" y="67"/>
                    <a:pt x="23" y="67"/>
                  </a:cubicBezTo>
                  <a:cubicBezTo>
                    <a:pt x="0" y="67"/>
                    <a:pt x="0" y="67"/>
                    <a:pt x="0" y="67"/>
                  </a:cubicBezTo>
                  <a:cubicBezTo>
                    <a:pt x="0" y="42"/>
                    <a:pt x="0" y="42"/>
                    <a:pt x="0" y="42"/>
                  </a:cubicBezTo>
                  <a:cubicBezTo>
                    <a:pt x="23" y="42"/>
                    <a:pt x="23" y="42"/>
                    <a:pt x="23" y="42"/>
                  </a:cubicBezTo>
                  <a:cubicBezTo>
                    <a:pt x="23" y="9"/>
                    <a:pt x="23" y="9"/>
                    <a:pt x="23" y="9"/>
                  </a:cubicBezTo>
                  <a:cubicBezTo>
                    <a:pt x="55" y="0"/>
                    <a:pt x="55" y="0"/>
                    <a:pt x="55" y="0"/>
                  </a:cubicBezTo>
                  <a:cubicBezTo>
                    <a:pt x="55" y="42"/>
                    <a:pt x="55" y="42"/>
                    <a:pt x="55" y="42"/>
                  </a:cubicBezTo>
                  <a:cubicBezTo>
                    <a:pt x="89" y="42"/>
                    <a:pt x="89" y="42"/>
                    <a:pt x="89" y="42"/>
                  </a:cubicBezTo>
                  <a:cubicBezTo>
                    <a:pt x="89" y="67"/>
                    <a:pt x="89" y="67"/>
                    <a:pt x="89" y="67"/>
                  </a:cubicBezTo>
                  <a:cubicBezTo>
                    <a:pt x="55" y="67"/>
                    <a:pt x="55" y="67"/>
                    <a:pt x="55" y="67"/>
                  </a:cubicBezTo>
                  <a:cubicBezTo>
                    <a:pt x="55" y="135"/>
                    <a:pt x="55" y="135"/>
                    <a:pt x="55" y="135"/>
                  </a:cubicBezTo>
                  <a:cubicBezTo>
                    <a:pt x="55" y="144"/>
                    <a:pt x="56" y="151"/>
                    <a:pt x="60" y="154"/>
                  </a:cubicBezTo>
                  <a:cubicBezTo>
                    <a:pt x="63" y="158"/>
                    <a:pt x="68" y="160"/>
                    <a:pt x="75" y="160"/>
                  </a:cubicBezTo>
                  <a:cubicBezTo>
                    <a:pt x="77" y="160"/>
                    <a:pt x="79" y="160"/>
                    <a:pt x="82" y="159"/>
                  </a:cubicBezTo>
                  <a:cubicBezTo>
                    <a:pt x="85" y="158"/>
                    <a:pt x="87" y="157"/>
                    <a:pt x="89" y="156"/>
                  </a:cubicBezTo>
                  <a:lnTo>
                    <a:pt x="89" y="181"/>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51"/>
            <p:cNvSpPr>
              <a:spLocks noEditPoints="1"/>
            </p:cNvSpPr>
            <p:nvPr userDrawn="1"/>
          </p:nvSpPr>
          <p:spPr bwMode="auto">
            <a:xfrm>
              <a:off x="2190750" y="2611438"/>
              <a:ext cx="190500" cy="239713"/>
            </a:xfrm>
            <a:custGeom>
              <a:avLst/>
              <a:gdLst>
                <a:gd name="T0" fmla="*/ 87 w 118"/>
                <a:gd name="T1" fmla="*/ 144 h 148"/>
                <a:gd name="T2" fmla="*/ 87 w 118"/>
                <a:gd name="T3" fmla="*/ 125 h 148"/>
                <a:gd name="T4" fmla="*/ 86 w 118"/>
                <a:gd name="T5" fmla="*/ 125 h 148"/>
                <a:gd name="T6" fmla="*/ 44 w 118"/>
                <a:gd name="T7" fmla="*/ 148 h 148"/>
                <a:gd name="T8" fmla="*/ 12 w 118"/>
                <a:gd name="T9" fmla="*/ 137 h 148"/>
                <a:gd name="T10" fmla="*/ 0 w 118"/>
                <a:gd name="T11" fmla="*/ 106 h 148"/>
                <a:gd name="T12" fmla="*/ 11 w 118"/>
                <a:gd name="T13" fmla="*/ 74 h 148"/>
                <a:gd name="T14" fmla="*/ 46 w 118"/>
                <a:gd name="T15" fmla="*/ 60 h 148"/>
                <a:gd name="T16" fmla="*/ 87 w 118"/>
                <a:gd name="T17" fmla="*/ 54 h 148"/>
                <a:gd name="T18" fmla="*/ 60 w 118"/>
                <a:gd name="T19" fmla="*/ 25 h 148"/>
                <a:gd name="T20" fmla="*/ 35 w 118"/>
                <a:gd name="T21" fmla="*/ 30 h 148"/>
                <a:gd name="T22" fmla="*/ 14 w 118"/>
                <a:gd name="T23" fmla="*/ 41 h 148"/>
                <a:gd name="T24" fmla="*/ 14 w 118"/>
                <a:gd name="T25" fmla="*/ 13 h 148"/>
                <a:gd name="T26" fmla="*/ 36 w 118"/>
                <a:gd name="T27" fmla="*/ 4 h 148"/>
                <a:gd name="T28" fmla="*/ 64 w 118"/>
                <a:gd name="T29" fmla="*/ 0 h 148"/>
                <a:gd name="T30" fmla="*/ 104 w 118"/>
                <a:gd name="T31" fmla="*/ 14 h 148"/>
                <a:gd name="T32" fmla="*/ 118 w 118"/>
                <a:gd name="T33" fmla="*/ 55 h 148"/>
                <a:gd name="T34" fmla="*/ 118 w 118"/>
                <a:gd name="T35" fmla="*/ 144 h 148"/>
                <a:gd name="T36" fmla="*/ 87 w 118"/>
                <a:gd name="T37" fmla="*/ 144 h 148"/>
                <a:gd name="T38" fmla="*/ 31 w 118"/>
                <a:gd name="T39" fmla="*/ 103 h 148"/>
                <a:gd name="T40" fmla="*/ 38 w 118"/>
                <a:gd name="T41" fmla="*/ 117 h 148"/>
                <a:gd name="T42" fmla="*/ 54 w 118"/>
                <a:gd name="T43" fmla="*/ 123 h 148"/>
                <a:gd name="T44" fmla="*/ 78 w 118"/>
                <a:gd name="T45" fmla="*/ 113 h 148"/>
                <a:gd name="T46" fmla="*/ 87 w 118"/>
                <a:gd name="T47" fmla="*/ 89 h 148"/>
                <a:gd name="T48" fmla="*/ 87 w 118"/>
                <a:gd name="T49" fmla="*/ 76 h 148"/>
                <a:gd name="T50" fmla="*/ 57 w 118"/>
                <a:gd name="T51" fmla="*/ 80 h 148"/>
                <a:gd name="T52" fmla="*/ 37 w 118"/>
                <a:gd name="T53" fmla="*/ 87 h 148"/>
                <a:gd name="T54" fmla="*/ 31 w 118"/>
                <a:gd name="T55" fmla="*/ 103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8" h="148">
                  <a:moveTo>
                    <a:pt x="87" y="144"/>
                  </a:moveTo>
                  <a:cubicBezTo>
                    <a:pt x="87" y="125"/>
                    <a:pt x="87" y="125"/>
                    <a:pt x="87" y="125"/>
                  </a:cubicBezTo>
                  <a:cubicBezTo>
                    <a:pt x="86" y="125"/>
                    <a:pt x="86" y="125"/>
                    <a:pt x="86" y="125"/>
                  </a:cubicBezTo>
                  <a:cubicBezTo>
                    <a:pt x="76" y="140"/>
                    <a:pt x="62" y="148"/>
                    <a:pt x="44" y="148"/>
                  </a:cubicBezTo>
                  <a:cubicBezTo>
                    <a:pt x="31" y="148"/>
                    <a:pt x="20" y="144"/>
                    <a:pt x="12" y="137"/>
                  </a:cubicBezTo>
                  <a:cubicBezTo>
                    <a:pt x="4" y="129"/>
                    <a:pt x="0" y="119"/>
                    <a:pt x="0" y="106"/>
                  </a:cubicBezTo>
                  <a:cubicBezTo>
                    <a:pt x="0" y="93"/>
                    <a:pt x="4" y="82"/>
                    <a:pt x="11" y="74"/>
                  </a:cubicBezTo>
                  <a:cubicBezTo>
                    <a:pt x="19" y="66"/>
                    <a:pt x="31" y="62"/>
                    <a:pt x="46" y="60"/>
                  </a:cubicBezTo>
                  <a:cubicBezTo>
                    <a:pt x="87" y="54"/>
                    <a:pt x="87" y="54"/>
                    <a:pt x="87" y="54"/>
                  </a:cubicBezTo>
                  <a:cubicBezTo>
                    <a:pt x="87" y="35"/>
                    <a:pt x="78" y="25"/>
                    <a:pt x="60" y="25"/>
                  </a:cubicBezTo>
                  <a:cubicBezTo>
                    <a:pt x="52" y="25"/>
                    <a:pt x="43" y="27"/>
                    <a:pt x="35" y="30"/>
                  </a:cubicBezTo>
                  <a:cubicBezTo>
                    <a:pt x="27" y="32"/>
                    <a:pt x="20" y="36"/>
                    <a:pt x="14" y="41"/>
                  </a:cubicBezTo>
                  <a:cubicBezTo>
                    <a:pt x="14" y="13"/>
                    <a:pt x="14" y="13"/>
                    <a:pt x="14" y="13"/>
                  </a:cubicBezTo>
                  <a:cubicBezTo>
                    <a:pt x="19" y="10"/>
                    <a:pt x="26" y="7"/>
                    <a:pt x="36" y="4"/>
                  </a:cubicBezTo>
                  <a:cubicBezTo>
                    <a:pt x="46" y="2"/>
                    <a:pt x="55" y="0"/>
                    <a:pt x="64" y="0"/>
                  </a:cubicBezTo>
                  <a:cubicBezTo>
                    <a:pt x="82" y="0"/>
                    <a:pt x="95" y="5"/>
                    <a:pt x="104" y="14"/>
                  </a:cubicBezTo>
                  <a:cubicBezTo>
                    <a:pt x="113" y="24"/>
                    <a:pt x="118" y="37"/>
                    <a:pt x="118" y="55"/>
                  </a:cubicBezTo>
                  <a:cubicBezTo>
                    <a:pt x="118" y="144"/>
                    <a:pt x="118" y="144"/>
                    <a:pt x="118" y="144"/>
                  </a:cubicBezTo>
                  <a:lnTo>
                    <a:pt x="87" y="144"/>
                  </a:lnTo>
                  <a:close/>
                  <a:moveTo>
                    <a:pt x="31" y="103"/>
                  </a:moveTo>
                  <a:cubicBezTo>
                    <a:pt x="31" y="109"/>
                    <a:pt x="33" y="114"/>
                    <a:pt x="38" y="117"/>
                  </a:cubicBezTo>
                  <a:cubicBezTo>
                    <a:pt x="42" y="121"/>
                    <a:pt x="48" y="123"/>
                    <a:pt x="54" y="123"/>
                  </a:cubicBezTo>
                  <a:cubicBezTo>
                    <a:pt x="64" y="123"/>
                    <a:pt x="72" y="120"/>
                    <a:pt x="78" y="113"/>
                  </a:cubicBezTo>
                  <a:cubicBezTo>
                    <a:pt x="84" y="107"/>
                    <a:pt x="87" y="99"/>
                    <a:pt x="87" y="89"/>
                  </a:cubicBezTo>
                  <a:cubicBezTo>
                    <a:pt x="87" y="76"/>
                    <a:pt x="87" y="76"/>
                    <a:pt x="87" y="76"/>
                  </a:cubicBezTo>
                  <a:cubicBezTo>
                    <a:pt x="57" y="80"/>
                    <a:pt x="57" y="80"/>
                    <a:pt x="57" y="80"/>
                  </a:cubicBezTo>
                  <a:cubicBezTo>
                    <a:pt x="47" y="81"/>
                    <a:pt x="40" y="84"/>
                    <a:pt x="37" y="87"/>
                  </a:cubicBezTo>
                  <a:cubicBezTo>
                    <a:pt x="33" y="91"/>
                    <a:pt x="31" y="96"/>
                    <a:pt x="31" y="103"/>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52"/>
            <p:cNvSpPr>
              <a:spLocks/>
            </p:cNvSpPr>
            <p:nvPr userDrawn="1"/>
          </p:nvSpPr>
          <p:spPr bwMode="auto">
            <a:xfrm>
              <a:off x="2514600" y="2527301"/>
              <a:ext cx="436563" cy="317500"/>
            </a:xfrm>
            <a:custGeom>
              <a:avLst/>
              <a:gdLst>
                <a:gd name="T0" fmla="*/ 215 w 269"/>
                <a:gd name="T1" fmla="*/ 196 h 196"/>
                <a:gd name="T2" fmla="*/ 176 w 269"/>
                <a:gd name="T3" fmla="*/ 196 h 196"/>
                <a:gd name="T4" fmla="*/ 139 w 269"/>
                <a:gd name="T5" fmla="*/ 59 h 196"/>
                <a:gd name="T6" fmla="*/ 136 w 269"/>
                <a:gd name="T7" fmla="*/ 38 h 196"/>
                <a:gd name="T8" fmla="*/ 135 w 269"/>
                <a:gd name="T9" fmla="*/ 38 h 196"/>
                <a:gd name="T10" fmla="*/ 134 w 269"/>
                <a:gd name="T11" fmla="*/ 50 h 196"/>
                <a:gd name="T12" fmla="*/ 132 w 269"/>
                <a:gd name="T13" fmla="*/ 59 h 196"/>
                <a:gd name="T14" fmla="*/ 95 w 269"/>
                <a:gd name="T15" fmla="*/ 196 h 196"/>
                <a:gd name="T16" fmla="*/ 56 w 269"/>
                <a:gd name="T17" fmla="*/ 196 h 196"/>
                <a:gd name="T18" fmla="*/ 0 w 269"/>
                <a:gd name="T19" fmla="*/ 0 h 196"/>
                <a:gd name="T20" fmla="*/ 36 w 269"/>
                <a:gd name="T21" fmla="*/ 0 h 196"/>
                <a:gd name="T22" fmla="*/ 73 w 269"/>
                <a:gd name="T23" fmla="*/ 142 h 196"/>
                <a:gd name="T24" fmla="*/ 76 w 269"/>
                <a:gd name="T25" fmla="*/ 164 h 196"/>
                <a:gd name="T26" fmla="*/ 76 w 269"/>
                <a:gd name="T27" fmla="*/ 164 h 196"/>
                <a:gd name="T28" fmla="*/ 80 w 269"/>
                <a:gd name="T29" fmla="*/ 142 h 196"/>
                <a:gd name="T30" fmla="*/ 120 w 269"/>
                <a:gd name="T31" fmla="*/ 0 h 196"/>
                <a:gd name="T32" fmla="*/ 155 w 269"/>
                <a:gd name="T33" fmla="*/ 0 h 196"/>
                <a:gd name="T34" fmla="*/ 192 w 269"/>
                <a:gd name="T35" fmla="*/ 144 h 196"/>
                <a:gd name="T36" fmla="*/ 195 w 269"/>
                <a:gd name="T37" fmla="*/ 163 h 196"/>
                <a:gd name="T38" fmla="*/ 196 w 269"/>
                <a:gd name="T39" fmla="*/ 163 h 196"/>
                <a:gd name="T40" fmla="*/ 199 w 269"/>
                <a:gd name="T41" fmla="*/ 143 h 196"/>
                <a:gd name="T42" fmla="*/ 234 w 269"/>
                <a:gd name="T43" fmla="*/ 0 h 196"/>
                <a:gd name="T44" fmla="*/ 269 w 269"/>
                <a:gd name="T45" fmla="*/ 0 h 196"/>
                <a:gd name="T46" fmla="*/ 215 w 269"/>
                <a:gd name="T47" fmla="*/ 1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69" h="196">
                  <a:moveTo>
                    <a:pt x="215" y="196"/>
                  </a:moveTo>
                  <a:cubicBezTo>
                    <a:pt x="176" y="196"/>
                    <a:pt x="176" y="196"/>
                    <a:pt x="176" y="196"/>
                  </a:cubicBezTo>
                  <a:cubicBezTo>
                    <a:pt x="139" y="59"/>
                    <a:pt x="139" y="59"/>
                    <a:pt x="139" y="59"/>
                  </a:cubicBezTo>
                  <a:cubicBezTo>
                    <a:pt x="137" y="53"/>
                    <a:pt x="136" y="46"/>
                    <a:pt x="136" y="38"/>
                  </a:cubicBezTo>
                  <a:cubicBezTo>
                    <a:pt x="135" y="38"/>
                    <a:pt x="135" y="38"/>
                    <a:pt x="135" y="38"/>
                  </a:cubicBezTo>
                  <a:cubicBezTo>
                    <a:pt x="135" y="42"/>
                    <a:pt x="134" y="45"/>
                    <a:pt x="134" y="50"/>
                  </a:cubicBezTo>
                  <a:cubicBezTo>
                    <a:pt x="133" y="55"/>
                    <a:pt x="132" y="58"/>
                    <a:pt x="132" y="59"/>
                  </a:cubicBezTo>
                  <a:cubicBezTo>
                    <a:pt x="95" y="196"/>
                    <a:pt x="95" y="196"/>
                    <a:pt x="95" y="196"/>
                  </a:cubicBezTo>
                  <a:cubicBezTo>
                    <a:pt x="56" y="196"/>
                    <a:pt x="56" y="196"/>
                    <a:pt x="56" y="196"/>
                  </a:cubicBezTo>
                  <a:cubicBezTo>
                    <a:pt x="0" y="0"/>
                    <a:pt x="0" y="0"/>
                    <a:pt x="0" y="0"/>
                  </a:cubicBezTo>
                  <a:cubicBezTo>
                    <a:pt x="36" y="0"/>
                    <a:pt x="36" y="0"/>
                    <a:pt x="36" y="0"/>
                  </a:cubicBezTo>
                  <a:cubicBezTo>
                    <a:pt x="73" y="142"/>
                    <a:pt x="73" y="142"/>
                    <a:pt x="73" y="142"/>
                  </a:cubicBezTo>
                  <a:cubicBezTo>
                    <a:pt x="74" y="146"/>
                    <a:pt x="75" y="153"/>
                    <a:pt x="76" y="164"/>
                  </a:cubicBezTo>
                  <a:cubicBezTo>
                    <a:pt x="76" y="164"/>
                    <a:pt x="76" y="164"/>
                    <a:pt x="76" y="164"/>
                  </a:cubicBezTo>
                  <a:cubicBezTo>
                    <a:pt x="77" y="158"/>
                    <a:pt x="78" y="151"/>
                    <a:pt x="80" y="142"/>
                  </a:cubicBezTo>
                  <a:cubicBezTo>
                    <a:pt x="120" y="0"/>
                    <a:pt x="120" y="0"/>
                    <a:pt x="120" y="0"/>
                  </a:cubicBezTo>
                  <a:cubicBezTo>
                    <a:pt x="155" y="0"/>
                    <a:pt x="155" y="0"/>
                    <a:pt x="155" y="0"/>
                  </a:cubicBezTo>
                  <a:cubicBezTo>
                    <a:pt x="192" y="144"/>
                    <a:pt x="192" y="144"/>
                    <a:pt x="192" y="144"/>
                  </a:cubicBezTo>
                  <a:cubicBezTo>
                    <a:pt x="194" y="148"/>
                    <a:pt x="195" y="155"/>
                    <a:pt x="195" y="163"/>
                  </a:cubicBezTo>
                  <a:cubicBezTo>
                    <a:pt x="196" y="163"/>
                    <a:pt x="196" y="163"/>
                    <a:pt x="196" y="163"/>
                  </a:cubicBezTo>
                  <a:cubicBezTo>
                    <a:pt x="196" y="157"/>
                    <a:pt x="197" y="150"/>
                    <a:pt x="199" y="143"/>
                  </a:cubicBezTo>
                  <a:cubicBezTo>
                    <a:pt x="234" y="0"/>
                    <a:pt x="234" y="0"/>
                    <a:pt x="234" y="0"/>
                  </a:cubicBezTo>
                  <a:cubicBezTo>
                    <a:pt x="269" y="0"/>
                    <a:pt x="269" y="0"/>
                    <a:pt x="269" y="0"/>
                  </a:cubicBezTo>
                  <a:lnTo>
                    <a:pt x="215" y="196"/>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53"/>
            <p:cNvSpPr>
              <a:spLocks noEditPoints="1"/>
            </p:cNvSpPr>
            <p:nvPr userDrawn="1"/>
          </p:nvSpPr>
          <p:spPr bwMode="auto">
            <a:xfrm>
              <a:off x="2955925" y="2611438"/>
              <a:ext cx="190500" cy="239713"/>
            </a:xfrm>
            <a:custGeom>
              <a:avLst/>
              <a:gdLst>
                <a:gd name="T0" fmla="*/ 87 w 118"/>
                <a:gd name="T1" fmla="*/ 144 h 148"/>
                <a:gd name="T2" fmla="*/ 87 w 118"/>
                <a:gd name="T3" fmla="*/ 125 h 148"/>
                <a:gd name="T4" fmla="*/ 86 w 118"/>
                <a:gd name="T5" fmla="*/ 125 h 148"/>
                <a:gd name="T6" fmla="*/ 44 w 118"/>
                <a:gd name="T7" fmla="*/ 148 h 148"/>
                <a:gd name="T8" fmla="*/ 12 w 118"/>
                <a:gd name="T9" fmla="*/ 137 h 148"/>
                <a:gd name="T10" fmla="*/ 0 w 118"/>
                <a:gd name="T11" fmla="*/ 106 h 148"/>
                <a:gd name="T12" fmla="*/ 11 w 118"/>
                <a:gd name="T13" fmla="*/ 74 h 148"/>
                <a:gd name="T14" fmla="*/ 46 w 118"/>
                <a:gd name="T15" fmla="*/ 60 h 148"/>
                <a:gd name="T16" fmla="*/ 87 w 118"/>
                <a:gd name="T17" fmla="*/ 54 h 148"/>
                <a:gd name="T18" fmla="*/ 60 w 118"/>
                <a:gd name="T19" fmla="*/ 25 h 148"/>
                <a:gd name="T20" fmla="*/ 35 w 118"/>
                <a:gd name="T21" fmla="*/ 30 h 148"/>
                <a:gd name="T22" fmla="*/ 13 w 118"/>
                <a:gd name="T23" fmla="*/ 41 h 148"/>
                <a:gd name="T24" fmla="*/ 13 w 118"/>
                <a:gd name="T25" fmla="*/ 13 h 148"/>
                <a:gd name="T26" fmla="*/ 36 w 118"/>
                <a:gd name="T27" fmla="*/ 4 h 148"/>
                <a:gd name="T28" fmla="*/ 63 w 118"/>
                <a:gd name="T29" fmla="*/ 0 h 148"/>
                <a:gd name="T30" fmla="*/ 104 w 118"/>
                <a:gd name="T31" fmla="*/ 14 h 148"/>
                <a:gd name="T32" fmla="*/ 118 w 118"/>
                <a:gd name="T33" fmla="*/ 55 h 148"/>
                <a:gd name="T34" fmla="*/ 118 w 118"/>
                <a:gd name="T35" fmla="*/ 144 h 148"/>
                <a:gd name="T36" fmla="*/ 87 w 118"/>
                <a:gd name="T37" fmla="*/ 144 h 148"/>
                <a:gd name="T38" fmla="*/ 31 w 118"/>
                <a:gd name="T39" fmla="*/ 103 h 148"/>
                <a:gd name="T40" fmla="*/ 38 w 118"/>
                <a:gd name="T41" fmla="*/ 117 h 148"/>
                <a:gd name="T42" fmla="*/ 54 w 118"/>
                <a:gd name="T43" fmla="*/ 123 h 148"/>
                <a:gd name="T44" fmla="*/ 78 w 118"/>
                <a:gd name="T45" fmla="*/ 113 h 148"/>
                <a:gd name="T46" fmla="*/ 87 w 118"/>
                <a:gd name="T47" fmla="*/ 89 h 148"/>
                <a:gd name="T48" fmla="*/ 87 w 118"/>
                <a:gd name="T49" fmla="*/ 76 h 148"/>
                <a:gd name="T50" fmla="*/ 56 w 118"/>
                <a:gd name="T51" fmla="*/ 80 h 148"/>
                <a:gd name="T52" fmla="*/ 36 w 118"/>
                <a:gd name="T53" fmla="*/ 87 h 148"/>
                <a:gd name="T54" fmla="*/ 31 w 118"/>
                <a:gd name="T55" fmla="*/ 103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8" h="148">
                  <a:moveTo>
                    <a:pt x="87" y="144"/>
                  </a:moveTo>
                  <a:cubicBezTo>
                    <a:pt x="87" y="125"/>
                    <a:pt x="87" y="125"/>
                    <a:pt x="87" y="125"/>
                  </a:cubicBezTo>
                  <a:cubicBezTo>
                    <a:pt x="86" y="125"/>
                    <a:pt x="86" y="125"/>
                    <a:pt x="86" y="125"/>
                  </a:cubicBezTo>
                  <a:cubicBezTo>
                    <a:pt x="76" y="140"/>
                    <a:pt x="62" y="148"/>
                    <a:pt x="44" y="148"/>
                  </a:cubicBezTo>
                  <a:cubicBezTo>
                    <a:pt x="31" y="148"/>
                    <a:pt x="20" y="144"/>
                    <a:pt x="12" y="137"/>
                  </a:cubicBezTo>
                  <a:cubicBezTo>
                    <a:pt x="4" y="129"/>
                    <a:pt x="0" y="119"/>
                    <a:pt x="0" y="106"/>
                  </a:cubicBezTo>
                  <a:cubicBezTo>
                    <a:pt x="0" y="93"/>
                    <a:pt x="4" y="82"/>
                    <a:pt x="11" y="74"/>
                  </a:cubicBezTo>
                  <a:cubicBezTo>
                    <a:pt x="19" y="66"/>
                    <a:pt x="31" y="62"/>
                    <a:pt x="46" y="60"/>
                  </a:cubicBezTo>
                  <a:cubicBezTo>
                    <a:pt x="87" y="54"/>
                    <a:pt x="87" y="54"/>
                    <a:pt x="87" y="54"/>
                  </a:cubicBezTo>
                  <a:cubicBezTo>
                    <a:pt x="87" y="35"/>
                    <a:pt x="78" y="25"/>
                    <a:pt x="60" y="25"/>
                  </a:cubicBezTo>
                  <a:cubicBezTo>
                    <a:pt x="52" y="25"/>
                    <a:pt x="43" y="27"/>
                    <a:pt x="35" y="30"/>
                  </a:cubicBezTo>
                  <a:cubicBezTo>
                    <a:pt x="27" y="32"/>
                    <a:pt x="20" y="36"/>
                    <a:pt x="13" y="41"/>
                  </a:cubicBezTo>
                  <a:cubicBezTo>
                    <a:pt x="13" y="13"/>
                    <a:pt x="13" y="13"/>
                    <a:pt x="13" y="13"/>
                  </a:cubicBezTo>
                  <a:cubicBezTo>
                    <a:pt x="19" y="10"/>
                    <a:pt x="26" y="7"/>
                    <a:pt x="36" y="4"/>
                  </a:cubicBezTo>
                  <a:cubicBezTo>
                    <a:pt x="46" y="2"/>
                    <a:pt x="55" y="0"/>
                    <a:pt x="63" y="0"/>
                  </a:cubicBezTo>
                  <a:cubicBezTo>
                    <a:pt x="82" y="0"/>
                    <a:pt x="95" y="5"/>
                    <a:pt x="104" y="14"/>
                  </a:cubicBezTo>
                  <a:cubicBezTo>
                    <a:pt x="113" y="24"/>
                    <a:pt x="118" y="37"/>
                    <a:pt x="118" y="55"/>
                  </a:cubicBezTo>
                  <a:cubicBezTo>
                    <a:pt x="118" y="144"/>
                    <a:pt x="118" y="144"/>
                    <a:pt x="118" y="144"/>
                  </a:cubicBezTo>
                  <a:lnTo>
                    <a:pt x="87" y="144"/>
                  </a:lnTo>
                  <a:close/>
                  <a:moveTo>
                    <a:pt x="31" y="103"/>
                  </a:moveTo>
                  <a:cubicBezTo>
                    <a:pt x="31" y="109"/>
                    <a:pt x="33" y="114"/>
                    <a:pt x="38" y="117"/>
                  </a:cubicBezTo>
                  <a:cubicBezTo>
                    <a:pt x="42" y="121"/>
                    <a:pt x="47" y="123"/>
                    <a:pt x="54" y="123"/>
                  </a:cubicBezTo>
                  <a:cubicBezTo>
                    <a:pt x="64" y="123"/>
                    <a:pt x="71" y="120"/>
                    <a:pt x="78" y="113"/>
                  </a:cubicBezTo>
                  <a:cubicBezTo>
                    <a:pt x="84" y="107"/>
                    <a:pt x="87" y="99"/>
                    <a:pt x="87" y="89"/>
                  </a:cubicBezTo>
                  <a:cubicBezTo>
                    <a:pt x="87" y="76"/>
                    <a:pt x="87" y="76"/>
                    <a:pt x="87" y="76"/>
                  </a:cubicBezTo>
                  <a:cubicBezTo>
                    <a:pt x="56" y="80"/>
                    <a:pt x="56" y="80"/>
                    <a:pt x="56" y="80"/>
                  </a:cubicBezTo>
                  <a:cubicBezTo>
                    <a:pt x="47" y="81"/>
                    <a:pt x="40" y="84"/>
                    <a:pt x="36" y="87"/>
                  </a:cubicBezTo>
                  <a:cubicBezTo>
                    <a:pt x="33" y="91"/>
                    <a:pt x="31" y="96"/>
                    <a:pt x="31" y="103"/>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54"/>
            <p:cNvSpPr>
              <a:spLocks/>
            </p:cNvSpPr>
            <p:nvPr userDrawn="1"/>
          </p:nvSpPr>
          <p:spPr bwMode="auto">
            <a:xfrm>
              <a:off x="3205163" y="2613026"/>
              <a:ext cx="130175" cy="231775"/>
            </a:xfrm>
            <a:custGeom>
              <a:avLst/>
              <a:gdLst>
                <a:gd name="T0" fmla="*/ 81 w 81"/>
                <a:gd name="T1" fmla="*/ 34 h 143"/>
                <a:gd name="T2" fmla="*/ 73 w 81"/>
                <a:gd name="T3" fmla="*/ 30 h 143"/>
                <a:gd name="T4" fmla="*/ 63 w 81"/>
                <a:gd name="T5" fmla="*/ 29 h 143"/>
                <a:gd name="T6" fmla="*/ 40 w 81"/>
                <a:gd name="T7" fmla="*/ 41 h 143"/>
                <a:gd name="T8" fmla="*/ 32 w 81"/>
                <a:gd name="T9" fmla="*/ 72 h 143"/>
                <a:gd name="T10" fmla="*/ 32 w 81"/>
                <a:gd name="T11" fmla="*/ 143 h 143"/>
                <a:gd name="T12" fmla="*/ 0 w 81"/>
                <a:gd name="T13" fmla="*/ 143 h 143"/>
                <a:gd name="T14" fmla="*/ 0 w 81"/>
                <a:gd name="T15" fmla="*/ 3 h 143"/>
                <a:gd name="T16" fmla="*/ 32 w 81"/>
                <a:gd name="T17" fmla="*/ 3 h 143"/>
                <a:gd name="T18" fmla="*/ 32 w 81"/>
                <a:gd name="T19" fmla="*/ 30 h 143"/>
                <a:gd name="T20" fmla="*/ 32 w 81"/>
                <a:gd name="T21" fmla="*/ 30 h 143"/>
                <a:gd name="T22" fmla="*/ 47 w 81"/>
                <a:gd name="T23" fmla="*/ 8 h 143"/>
                <a:gd name="T24" fmla="*/ 68 w 81"/>
                <a:gd name="T25" fmla="*/ 0 h 143"/>
                <a:gd name="T26" fmla="*/ 81 w 81"/>
                <a:gd name="T27" fmla="*/ 2 h 143"/>
                <a:gd name="T28" fmla="*/ 81 w 81"/>
                <a:gd name="T29" fmla="*/ 3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1" h="143">
                  <a:moveTo>
                    <a:pt x="81" y="34"/>
                  </a:moveTo>
                  <a:cubicBezTo>
                    <a:pt x="79" y="33"/>
                    <a:pt x="77" y="31"/>
                    <a:pt x="73" y="30"/>
                  </a:cubicBezTo>
                  <a:cubicBezTo>
                    <a:pt x="69" y="29"/>
                    <a:pt x="66" y="29"/>
                    <a:pt x="63" y="29"/>
                  </a:cubicBezTo>
                  <a:cubicBezTo>
                    <a:pt x="53" y="29"/>
                    <a:pt x="46" y="33"/>
                    <a:pt x="40" y="41"/>
                  </a:cubicBezTo>
                  <a:cubicBezTo>
                    <a:pt x="35" y="49"/>
                    <a:pt x="32" y="59"/>
                    <a:pt x="32" y="72"/>
                  </a:cubicBezTo>
                  <a:cubicBezTo>
                    <a:pt x="32" y="143"/>
                    <a:pt x="32" y="143"/>
                    <a:pt x="32" y="143"/>
                  </a:cubicBezTo>
                  <a:cubicBezTo>
                    <a:pt x="0" y="143"/>
                    <a:pt x="0" y="143"/>
                    <a:pt x="0" y="143"/>
                  </a:cubicBezTo>
                  <a:cubicBezTo>
                    <a:pt x="0" y="3"/>
                    <a:pt x="0" y="3"/>
                    <a:pt x="0" y="3"/>
                  </a:cubicBezTo>
                  <a:cubicBezTo>
                    <a:pt x="32" y="3"/>
                    <a:pt x="32" y="3"/>
                    <a:pt x="32" y="3"/>
                  </a:cubicBezTo>
                  <a:cubicBezTo>
                    <a:pt x="32" y="30"/>
                    <a:pt x="32" y="30"/>
                    <a:pt x="32" y="30"/>
                  </a:cubicBezTo>
                  <a:cubicBezTo>
                    <a:pt x="32" y="30"/>
                    <a:pt x="32" y="30"/>
                    <a:pt x="32" y="30"/>
                  </a:cubicBezTo>
                  <a:cubicBezTo>
                    <a:pt x="35" y="21"/>
                    <a:pt x="40" y="13"/>
                    <a:pt x="47" y="8"/>
                  </a:cubicBezTo>
                  <a:cubicBezTo>
                    <a:pt x="53" y="3"/>
                    <a:pt x="60" y="0"/>
                    <a:pt x="68" y="0"/>
                  </a:cubicBezTo>
                  <a:cubicBezTo>
                    <a:pt x="74" y="0"/>
                    <a:pt x="78" y="1"/>
                    <a:pt x="81" y="2"/>
                  </a:cubicBezTo>
                  <a:lnTo>
                    <a:pt x="81" y="34"/>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55"/>
            <p:cNvSpPr>
              <a:spLocks noEditPoints="1"/>
            </p:cNvSpPr>
            <p:nvPr userDrawn="1"/>
          </p:nvSpPr>
          <p:spPr bwMode="auto">
            <a:xfrm>
              <a:off x="3348038" y="2611438"/>
              <a:ext cx="207963" cy="239713"/>
            </a:xfrm>
            <a:custGeom>
              <a:avLst/>
              <a:gdLst>
                <a:gd name="T0" fmla="*/ 32 w 128"/>
                <a:gd name="T1" fmla="*/ 83 h 148"/>
                <a:gd name="T2" fmla="*/ 44 w 128"/>
                <a:gd name="T3" fmla="*/ 113 h 148"/>
                <a:gd name="T4" fmla="*/ 75 w 128"/>
                <a:gd name="T5" fmla="*/ 123 h 148"/>
                <a:gd name="T6" fmla="*/ 97 w 128"/>
                <a:gd name="T7" fmla="*/ 119 h 148"/>
                <a:gd name="T8" fmla="*/ 117 w 128"/>
                <a:gd name="T9" fmla="*/ 109 h 148"/>
                <a:gd name="T10" fmla="*/ 117 w 128"/>
                <a:gd name="T11" fmla="*/ 136 h 148"/>
                <a:gd name="T12" fmla="*/ 95 w 128"/>
                <a:gd name="T13" fmla="*/ 145 h 148"/>
                <a:gd name="T14" fmla="*/ 67 w 128"/>
                <a:gd name="T15" fmla="*/ 148 h 148"/>
                <a:gd name="T16" fmla="*/ 17 w 128"/>
                <a:gd name="T17" fmla="*/ 129 h 148"/>
                <a:gd name="T18" fmla="*/ 0 w 128"/>
                <a:gd name="T19" fmla="*/ 76 h 148"/>
                <a:gd name="T20" fmla="*/ 8 w 128"/>
                <a:gd name="T21" fmla="*/ 36 h 148"/>
                <a:gd name="T22" fmla="*/ 33 w 128"/>
                <a:gd name="T23" fmla="*/ 10 h 148"/>
                <a:gd name="T24" fmla="*/ 67 w 128"/>
                <a:gd name="T25" fmla="*/ 0 h 148"/>
                <a:gd name="T26" fmla="*/ 112 w 128"/>
                <a:gd name="T27" fmla="*/ 18 h 148"/>
                <a:gd name="T28" fmla="*/ 128 w 128"/>
                <a:gd name="T29" fmla="*/ 68 h 148"/>
                <a:gd name="T30" fmla="*/ 128 w 128"/>
                <a:gd name="T31" fmla="*/ 83 h 148"/>
                <a:gd name="T32" fmla="*/ 32 w 128"/>
                <a:gd name="T33" fmla="*/ 83 h 148"/>
                <a:gd name="T34" fmla="*/ 96 w 128"/>
                <a:gd name="T35" fmla="*/ 60 h 148"/>
                <a:gd name="T36" fmla="*/ 89 w 128"/>
                <a:gd name="T37" fmla="*/ 34 h 148"/>
                <a:gd name="T38" fmla="*/ 67 w 128"/>
                <a:gd name="T39" fmla="*/ 25 h 148"/>
                <a:gd name="T40" fmla="*/ 44 w 128"/>
                <a:gd name="T41" fmla="*/ 35 h 148"/>
                <a:gd name="T42" fmla="*/ 32 w 128"/>
                <a:gd name="T43" fmla="*/ 60 h 148"/>
                <a:gd name="T44" fmla="*/ 96 w 128"/>
                <a:gd name="T45" fmla="*/ 6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8" h="148">
                  <a:moveTo>
                    <a:pt x="32" y="83"/>
                  </a:moveTo>
                  <a:cubicBezTo>
                    <a:pt x="33" y="96"/>
                    <a:pt x="37" y="106"/>
                    <a:pt x="44" y="113"/>
                  </a:cubicBezTo>
                  <a:cubicBezTo>
                    <a:pt x="51" y="119"/>
                    <a:pt x="61" y="123"/>
                    <a:pt x="75" y="123"/>
                  </a:cubicBezTo>
                  <a:cubicBezTo>
                    <a:pt x="82" y="123"/>
                    <a:pt x="90" y="122"/>
                    <a:pt x="97" y="119"/>
                  </a:cubicBezTo>
                  <a:cubicBezTo>
                    <a:pt x="105" y="116"/>
                    <a:pt x="111" y="113"/>
                    <a:pt x="117" y="109"/>
                  </a:cubicBezTo>
                  <a:cubicBezTo>
                    <a:pt x="117" y="136"/>
                    <a:pt x="117" y="136"/>
                    <a:pt x="117" y="136"/>
                  </a:cubicBezTo>
                  <a:cubicBezTo>
                    <a:pt x="111" y="140"/>
                    <a:pt x="104" y="142"/>
                    <a:pt x="95" y="145"/>
                  </a:cubicBezTo>
                  <a:cubicBezTo>
                    <a:pt x="86" y="147"/>
                    <a:pt x="77" y="148"/>
                    <a:pt x="67" y="148"/>
                  </a:cubicBezTo>
                  <a:cubicBezTo>
                    <a:pt x="45" y="148"/>
                    <a:pt x="29" y="142"/>
                    <a:pt x="17" y="129"/>
                  </a:cubicBezTo>
                  <a:cubicBezTo>
                    <a:pt x="6" y="116"/>
                    <a:pt x="0" y="98"/>
                    <a:pt x="0" y="76"/>
                  </a:cubicBezTo>
                  <a:cubicBezTo>
                    <a:pt x="0" y="61"/>
                    <a:pt x="3" y="47"/>
                    <a:pt x="8" y="36"/>
                  </a:cubicBezTo>
                  <a:cubicBezTo>
                    <a:pt x="14" y="25"/>
                    <a:pt x="22" y="16"/>
                    <a:pt x="33" y="10"/>
                  </a:cubicBezTo>
                  <a:cubicBezTo>
                    <a:pt x="43" y="4"/>
                    <a:pt x="54" y="0"/>
                    <a:pt x="67" y="0"/>
                  </a:cubicBezTo>
                  <a:cubicBezTo>
                    <a:pt x="86" y="0"/>
                    <a:pt x="101" y="6"/>
                    <a:pt x="112" y="18"/>
                  </a:cubicBezTo>
                  <a:cubicBezTo>
                    <a:pt x="123" y="30"/>
                    <a:pt x="128" y="47"/>
                    <a:pt x="128" y="68"/>
                  </a:cubicBezTo>
                  <a:cubicBezTo>
                    <a:pt x="128" y="83"/>
                    <a:pt x="128" y="83"/>
                    <a:pt x="128" y="83"/>
                  </a:cubicBezTo>
                  <a:lnTo>
                    <a:pt x="32" y="83"/>
                  </a:lnTo>
                  <a:close/>
                  <a:moveTo>
                    <a:pt x="96" y="60"/>
                  </a:moveTo>
                  <a:cubicBezTo>
                    <a:pt x="96" y="48"/>
                    <a:pt x="94" y="40"/>
                    <a:pt x="89" y="34"/>
                  </a:cubicBezTo>
                  <a:cubicBezTo>
                    <a:pt x="83" y="28"/>
                    <a:pt x="76" y="25"/>
                    <a:pt x="67" y="25"/>
                  </a:cubicBezTo>
                  <a:cubicBezTo>
                    <a:pt x="58" y="25"/>
                    <a:pt x="50" y="28"/>
                    <a:pt x="44" y="35"/>
                  </a:cubicBezTo>
                  <a:cubicBezTo>
                    <a:pt x="38" y="41"/>
                    <a:pt x="34" y="49"/>
                    <a:pt x="32" y="60"/>
                  </a:cubicBezTo>
                  <a:lnTo>
                    <a:pt x="96" y="6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56"/>
            <p:cNvSpPr>
              <a:spLocks/>
            </p:cNvSpPr>
            <p:nvPr userDrawn="1"/>
          </p:nvSpPr>
          <p:spPr bwMode="auto">
            <a:xfrm>
              <a:off x="3605213" y="2508251"/>
              <a:ext cx="201613" cy="336550"/>
            </a:xfrm>
            <a:custGeom>
              <a:avLst/>
              <a:gdLst>
                <a:gd name="T0" fmla="*/ 93 w 125"/>
                <a:gd name="T1" fmla="*/ 208 h 208"/>
                <a:gd name="T2" fmla="*/ 93 w 125"/>
                <a:gd name="T3" fmla="*/ 129 h 208"/>
                <a:gd name="T4" fmla="*/ 86 w 125"/>
                <a:gd name="T5" fmla="*/ 100 h 208"/>
                <a:gd name="T6" fmla="*/ 65 w 125"/>
                <a:gd name="T7" fmla="*/ 90 h 208"/>
                <a:gd name="T8" fmla="*/ 41 w 125"/>
                <a:gd name="T9" fmla="*/ 101 h 208"/>
                <a:gd name="T10" fmla="*/ 32 w 125"/>
                <a:gd name="T11" fmla="*/ 128 h 208"/>
                <a:gd name="T12" fmla="*/ 32 w 125"/>
                <a:gd name="T13" fmla="*/ 208 h 208"/>
                <a:gd name="T14" fmla="*/ 0 w 125"/>
                <a:gd name="T15" fmla="*/ 208 h 208"/>
                <a:gd name="T16" fmla="*/ 0 w 125"/>
                <a:gd name="T17" fmla="*/ 0 h 208"/>
                <a:gd name="T18" fmla="*/ 32 w 125"/>
                <a:gd name="T19" fmla="*/ 0 h 208"/>
                <a:gd name="T20" fmla="*/ 32 w 125"/>
                <a:gd name="T21" fmla="*/ 90 h 208"/>
                <a:gd name="T22" fmla="*/ 33 w 125"/>
                <a:gd name="T23" fmla="*/ 90 h 208"/>
                <a:gd name="T24" fmla="*/ 77 w 125"/>
                <a:gd name="T25" fmla="*/ 64 h 208"/>
                <a:gd name="T26" fmla="*/ 113 w 125"/>
                <a:gd name="T27" fmla="*/ 79 h 208"/>
                <a:gd name="T28" fmla="*/ 125 w 125"/>
                <a:gd name="T29" fmla="*/ 122 h 208"/>
                <a:gd name="T30" fmla="*/ 125 w 125"/>
                <a:gd name="T31" fmla="*/ 208 h 208"/>
                <a:gd name="T32" fmla="*/ 93 w 125"/>
                <a:gd name="T33" fmla="*/ 208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208">
                  <a:moveTo>
                    <a:pt x="93" y="208"/>
                  </a:moveTo>
                  <a:cubicBezTo>
                    <a:pt x="93" y="129"/>
                    <a:pt x="93" y="129"/>
                    <a:pt x="93" y="129"/>
                  </a:cubicBezTo>
                  <a:cubicBezTo>
                    <a:pt x="93" y="116"/>
                    <a:pt x="91" y="107"/>
                    <a:pt x="86" y="100"/>
                  </a:cubicBezTo>
                  <a:cubicBezTo>
                    <a:pt x="82" y="94"/>
                    <a:pt x="75" y="90"/>
                    <a:pt x="65" y="90"/>
                  </a:cubicBezTo>
                  <a:cubicBezTo>
                    <a:pt x="56" y="90"/>
                    <a:pt x="48" y="94"/>
                    <a:pt x="41" y="101"/>
                  </a:cubicBezTo>
                  <a:cubicBezTo>
                    <a:pt x="35" y="108"/>
                    <a:pt x="32" y="117"/>
                    <a:pt x="32" y="128"/>
                  </a:cubicBezTo>
                  <a:cubicBezTo>
                    <a:pt x="32" y="208"/>
                    <a:pt x="32" y="208"/>
                    <a:pt x="32" y="208"/>
                  </a:cubicBezTo>
                  <a:cubicBezTo>
                    <a:pt x="0" y="208"/>
                    <a:pt x="0" y="208"/>
                    <a:pt x="0" y="208"/>
                  </a:cubicBezTo>
                  <a:cubicBezTo>
                    <a:pt x="0" y="0"/>
                    <a:pt x="0" y="0"/>
                    <a:pt x="0" y="0"/>
                  </a:cubicBezTo>
                  <a:cubicBezTo>
                    <a:pt x="32" y="0"/>
                    <a:pt x="32" y="0"/>
                    <a:pt x="32" y="0"/>
                  </a:cubicBezTo>
                  <a:cubicBezTo>
                    <a:pt x="32" y="90"/>
                    <a:pt x="32" y="90"/>
                    <a:pt x="32" y="90"/>
                  </a:cubicBezTo>
                  <a:cubicBezTo>
                    <a:pt x="33" y="90"/>
                    <a:pt x="33" y="90"/>
                    <a:pt x="33" y="90"/>
                  </a:cubicBezTo>
                  <a:cubicBezTo>
                    <a:pt x="43" y="73"/>
                    <a:pt x="58" y="64"/>
                    <a:pt x="77" y="64"/>
                  </a:cubicBezTo>
                  <a:cubicBezTo>
                    <a:pt x="93" y="64"/>
                    <a:pt x="105" y="69"/>
                    <a:pt x="113" y="79"/>
                  </a:cubicBezTo>
                  <a:cubicBezTo>
                    <a:pt x="121" y="89"/>
                    <a:pt x="125" y="103"/>
                    <a:pt x="125" y="122"/>
                  </a:cubicBezTo>
                  <a:cubicBezTo>
                    <a:pt x="125" y="208"/>
                    <a:pt x="125" y="208"/>
                    <a:pt x="125" y="208"/>
                  </a:cubicBezTo>
                  <a:lnTo>
                    <a:pt x="93" y="208"/>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57"/>
            <p:cNvSpPr>
              <a:spLocks noEditPoints="1"/>
            </p:cNvSpPr>
            <p:nvPr userDrawn="1"/>
          </p:nvSpPr>
          <p:spPr bwMode="auto">
            <a:xfrm>
              <a:off x="3854450" y="2611438"/>
              <a:ext cx="234950" cy="239713"/>
            </a:xfrm>
            <a:custGeom>
              <a:avLst/>
              <a:gdLst>
                <a:gd name="T0" fmla="*/ 145 w 145"/>
                <a:gd name="T1" fmla="*/ 73 h 148"/>
                <a:gd name="T2" fmla="*/ 125 w 145"/>
                <a:gd name="T3" fmla="*/ 127 h 148"/>
                <a:gd name="T4" fmla="*/ 71 w 145"/>
                <a:gd name="T5" fmla="*/ 148 h 148"/>
                <a:gd name="T6" fmla="*/ 19 w 145"/>
                <a:gd name="T7" fmla="*/ 128 h 148"/>
                <a:gd name="T8" fmla="*/ 0 w 145"/>
                <a:gd name="T9" fmla="*/ 76 h 148"/>
                <a:gd name="T10" fmla="*/ 20 w 145"/>
                <a:gd name="T11" fmla="*/ 21 h 148"/>
                <a:gd name="T12" fmla="*/ 75 w 145"/>
                <a:gd name="T13" fmla="*/ 0 h 148"/>
                <a:gd name="T14" fmla="*/ 126 w 145"/>
                <a:gd name="T15" fmla="*/ 20 h 148"/>
                <a:gd name="T16" fmla="*/ 145 w 145"/>
                <a:gd name="T17" fmla="*/ 73 h 148"/>
                <a:gd name="T18" fmla="*/ 112 w 145"/>
                <a:gd name="T19" fmla="*/ 74 h 148"/>
                <a:gd name="T20" fmla="*/ 101 w 145"/>
                <a:gd name="T21" fmla="*/ 38 h 148"/>
                <a:gd name="T22" fmla="*/ 73 w 145"/>
                <a:gd name="T23" fmla="*/ 26 h 148"/>
                <a:gd name="T24" fmla="*/ 44 w 145"/>
                <a:gd name="T25" fmla="*/ 39 h 148"/>
                <a:gd name="T26" fmla="*/ 33 w 145"/>
                <a:gd name="T27" fmla="*/ 75 h 148"/>
                <a:gd name="T28" fmla="*/ 44 w 145"/>
                <a:gd name="T29" fmla="*/ 110 h 148"/>
                <a:gd name="T30" fmla="*/ 73 w 145"/>
                <a:gd name="T31" fmla="*/ 122 h 148"/>
                <a:gd name="T32" fmla="*/ 102 w 145"/>
                <a:gd name="T33" fmla="*/ 110 h 148"/>
                <a:gd name="T34" fmla="*/ 112 w 145"/>
                <a:gd name="T35" fmla="*/ 74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5" h="148">
                  <a:moveTo>
                    <a:pt x="145" y="73"/>
                  </a:moveTo>
                  <a:cubicBezTo>
                    <a:pt x="145" y="96"/>
                    <a:pt x="138" y="114"/>
                    <a:pt x="125" y="127"/>
                  </a:cubicBezTo>
                  <a:cubicBezTo>
                    <a:pt x="112" y="141"/>
                    <a:pt x="94" y="148"/>
                    <a:pt x="71" y="148"/>
                  </a:cubicBezTo>
                  <a:cubicBezTo>
                    <a:pt x="50" y="148"/>
                    <a:pt x="32" y="141"/>
                    <a:pt x="19" y="128"/>
                  </a:cubicBezTo>
                  <a:cubicBezTo>
                    <a:pt x="7" y="116"/>
                    <a:pt x="0" y="98"/>
                    <a:pt x="0" y="76"/>
                  </a:cubicBezTo>
                  <a:cubicBezTo>
                    <a:pt x="0" y="52"/>
                    <a:pt x="7" y="34"/>
                    <a:pt x="20" y="21"/>
                  </a:cubicBezTo>
                  <a:cubicBezTo>
                    <a:pt x="33" y="7"/>
                    <a:pt x="51" y="0"/>
                    <a:pt x="75" y="0"/>
                  </a:cubicBezTo>
                  <a:cubicBezTo>
                    <a:pt x="97" y="0"/>
                    <a:pt x="114" y="7"/>
                    <a:pt x="126" y="20"/>
                  </a:cubicBezTo>
                  <a:cubicBezTo>
                    <a:pt x="139" y="33"/>
                    <a:pt x="145" y="50"/>
                    <a:pt x="145" y="73"/>
                  </a:cubicBezTo>
                  <a:close/>
                  <a:moveTo>
                    <a:pt x="112" y="74"/>
                  </a:moveTo>
                  <a:cubicBezTo>
                    <a:pt x="112" y="58"/>
                    <a:pt x="108" y="46"/>
                    <a:pt x="101" y="38"/>
                  </a:cubicBezTo>
                  <a:cubicBezTo>
                    <a:pt x="94" y="30"/>
                    <a:pt x="85" y="26"/>
                    <a:pt x="73" y="26"/>
                  </a:cubicBezTo>
                  <a:cubicBezTo>
                    <a:pt x="60" y="26"/>
                    <a:pt x="51" y="31"/>
                    <a:pt x="44" y="39"/>
                  </a:cubicBezTo>
                  <a:cubicBezTo>
                    <a:pt x="37" y="47"/>
                    <a:pt x="33" y="59"/>
                    <a:pt x="33" y="75"/>
                  </a:cubicBezTo>
                  <a:cubicBezTo>
                    <a:pt x="33" y="90"/>
                    <a:pt x="37" y="101"/>
                    <a:pt x="44" y="110"/>
                  </a:cubicBezTo>
                  <a:cubicBezTo>
                    <a:pt x="51" y="118"/>
                    <a:pt x="61" y="122"/>
                    <a:pt x="73" y="122"/>
                  </a:cubicBezTo>
                  <a:cubicBezTo>
                    <a:pt x="86" y="122"/>
                    <a:pt x="95" y="118"/>
                    <a:pt x="102" y="110"/>
                  </a:cubicBezTo>
                  <a:cubicBezTo>
                    <a:pt x="108" y="102"/>
                    <a:pt x="112" y="90"/>
                    <a:pt x="112" y="74"/>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58"/>
            <p:cNvSpPr>
              <a:spLocks/>
            </p:cNvSpPr>
            <p:nvPr userDrawn="1"/>
          </p:nvSpPr>
          <p:spPr bwMode="auto">
            <a:xfrm>
              <a:off x="4135438" y="2617788"/>
              <a:ext cx="203200" cy="233363"/>
            </a:xfrm>
            <a:custGeom>
              <a:avLst/>
              <a:gdLst>
                <a:gd name="T0" fmla="*/ 93 w 125"/>
                <a:gd name="T1" fmla="*/ 140 h 144"/>
                <a:gd name="T2" fmla="*/ 93 w 125"/>
                <a:gd name="T3" fmla="*/ 119 h 144"/>
                <a:gd name="T4" fmla="*/ 93 w 125"/>
                <a:gd name="T5" fmla="*/ 119 h 144"/>
                <a:gd name="T6" fmla="*/ 75 w 125"/>
                <a:gd name="T7" fmla="*/ 137 h 144"/>
                <a:gd name="T8" fmla="*/ 50 w 125"/>
                <a:gd name="T9" fmla="*/ 144 h 144"/>
                <a:gd name="T10" fmla="*/ 13 w 125"/>
                <a:gd name="T11" fmla="*/ 129 h 144"/>
                <a:gd name="T12" fmla="*/ 0 w 125"/>
                <a:gd name="T13" fmla="*/ 85 h 144"/>
                <a:gd name="T14" fmla="*/ 0 w 125"/>
                <a:gd name="T15" fmla="*/ 0 h 144"/>
                <a:gd name="T16" fmla="*/ 32 w 125"/>
                <a:gd name="T17" fmla="*/ 0 h 144"/>
                <a:gd name="T18" fmla="*/ 32 w 125"/>
                <a:gd name="T19" fmla="*/ 81 h 144"/>
                <a:gd name="T20" fmla="*/ 61 w 125"/>
                <a:gd name="T21" fmla="*/ 118 h 144"/>
                <a:gd name="T22" fmla="*/ 85 w 125"/>
                <a:gd name="T23" fmla="*/ 108 h 144"/>
                <a:gd name="T24" fmla="*/ 93 w 125"/>
                <a:gd name="T25" fmla="*/ 81 h 144"/>
                <a:gd name="T26" fmla="*/ 93 w 125"/>
                <a:gd name="T27" fmla="*/ 0 h 144"/>
                <a:gd name="T28" fmla="*/ 125 w 125"/>
                <a:gd name="T29" fmla="*/ 0 h 144"/>
                <a:gd name="T30" fmla="*/ 125 w 125"/>
                <a:gd name="T31" fmla="*/ 140 h 144"/>
                <a:gd name="T32" fmla="*/ 93 w 125"/>
                <a:gd name="T33" fmla="*/ 14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144">
                  <a:moveTo>
                    <a:pt x="93" y="140"/>
                  </a:moveTo>
                  <a:cubicBezTo>
                    <a:pt x="93" y="119"/>
                    <a:pt x="93" y="119"/>
                    <a:pt x="93" y="119"/>
                  </a:cubicBezTo>
                  <a:cubicBezTo>
                    <a:pt x="93" y="119"/>
                    <a:pt x="93" y="119"/>
                    <a:pt x="93" y="119"/>
                  </a:cubicBezTo>
                  <a:cubicBezTo>
                    <a:pt x="88" y="127"/>
                    <a:pt x="83" y="133"/>
                    <a:pt x="75" y="137"/>
                  </a:cubicBezTo>
                  <a:cubicBezTo>
                    <a:pt x="68" y="142"/>
                    <a:pt x="60" y="144"/>
                    <a:pt x="50" y="144"/>
                  </a:cubicBezTo>
                  <a:cubicBezTo>
                    <a:pt x="34" y="144"/>
                    <a:pt x="21" y="139"/>
                    <a:pt x="13" y="129"/>
                  </a:cubicBezTo>
                  <a:cubicBezTo>
                    <a:pt x="4" y="119"/>
                    <a:pt x="0" y="105"/>
                    <a:pt x="0" y="85"/>
                  </a:cubicBezTo>
                  <a:cubicBezTo>
                    <a:pt x="0" y="0"/>
                    <a:pt x="0" y="0"/>
                    <a:pt x="0" y="0"/>
                  </a:cubicBezTo>
                  <a:cubicBezTo>
                    <a:pt x="32" y="0"/>
                    <a:pt x="32" y="0"/>
                    <a:pt x="32" y="0"/>
                  </a:cubicBezTo>
                  <a:cubicBezTo>
                    <a:pt x="32" y="81"/>
                    <a:pt x="32" y="81"/>
                    <a:pt x="32" y="81"/>
                  </a:cubicBezTo>
                  <a:cubicBezTo>
                    <a:pt x="32" y="106"/>
                    <a:pt x="42" y="118"/>
                    <a:pt x="61" y="118"/>
                  </a:cubicBezTo>
                  <a:cubicBezTo>
                    <a:pt x="71" y="118"/>
                    <a:pt x="79" y="115"/>
                    <a:pt x="85" y="108"/>
                  </a:cubicBezTo>
                  <a:cubicBezTo>
                    <a:pt x="90" y="101"/>
                    <a:pt x="93" y="92"/>
                    <a:pt x="93" y="81"/>
                  </a:cubicBezTo>
                  <a:cubicBezTo>
                    <a:pt x="93" y="0"/>
                    <a:pt x="93" y="0"/>
                    <a:pt x="93" y="0"/>
                  </a:cubicBezTo>
                  <a:cubicBezTo>
                    <a:pt x="125" y="0"/>
                    <a:pt x="125" y="0"/>
                    <a:pt x="125" y="0"/>
                  </a:cubicBezTo>
                  <a:cubicBezTo>
                    <a:pt x="125" y="140"/>
                    <a:pt x="125" y="140"/>
                    <a:pt x="125" y="140"/>
                  </a:cubicBezTo>
                  <a:lnTo>
                    <a:pt x="93" y="14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59"/>
            <p:cNvSpPr>
              <a:spLocks/>
            </p:cNvSpPr>
            <p:nvPr userDrawn="1"/>
          </p:nvSpPr>
          <p:spPr bwMode="auto">
            <a:xfrm>
              <a:off x="4392613" y="2611438"/>
              <a:ext cx="150813" cy="239713"/>
            </a:xfrm>
            <a:custGeom>
              <a:avLst/>
              <a:gdLst>
                <a:gd name="T0" fmla="*/ 93 w 93"/>
                <a:gd name="T1" fmla="*/ 104 h 148"/>
                <a:gd name="T2" fmla="*/ 78 w 93"/>
                <a:gd name="T3" fmla="*/ 136 h 148"/>
                <a:gd name="T4" fmla="*/ 37 w 93"/>
                <a:gd name="T5" fmla="*/ 148 h 148"/>
                <a:gd name="T6" fmla="*/ 18 w 93"/>
                <a:gd name="T7" fmla="*/ 146 h 148"/>
                <a:gd name="T8" fmla="*/ 0 w 93"/>
                <a:gd name="T9" fmla="*/ 140 h 148"/>
                <a:gd name="T10" fmla="*/ 0 w 93"/>
                <a:gd name="T11" fmla="*/ 110 h 148"/>
                <a:gd name="T12" fmla="*/ 19 w 93"/>
                <a:gd name="T13" fmla="*/ 120 h 148"/>
                <a:gd name="T14" fmla="*/ 38 w 93"/>
                <a:gd name="T15" fmla="*/ 123 h 148"/>
                <a:gd name="T16" fmla="*/ 61 w 93"/>
                <a:gd name="T17" fmla="*/ 108 h 148"/>
                <a:gd name="T18" fmla="*/ 59 w 93"/>
                <a:gd name="T19" fmla="*/ 99 h 148"/>
                <a:gd name="T20" fmla="*/ 51 w 93"/>
                <a:gd name="T21" fmla="*/ 93 h 148"/>
                <a:gd name="T22" fmla="*/ 34 w 93"/>
                <a:gd name="T23" fmla="*/ 85 h 148"/>
                <a:gd name="T24" fmla="*/ 13 w 93"/>
                <a:gd name="T25" fmla="*/ 73 h 148"/>
                <a:gd name="T26" fmla="*/ 3 w 93"/>
                <a:gd name="T27" fmla="*/ 61 h 148"/>
                <a:gd name="T28" fmla="*/ 0 w 93"/>
                <a:gd name="T29" fmla="*/ 43 h 148"/>
                <a:gd name="T30" fmla="*/ 15 w 93"/>
                <a:gd name="T31" fmla="*/ 12 h 148"/>
                <a:gd name="T32" fmla="*/ 54 w 93"/>
                <a:gd name="T33" fmla="*/ 0 h 148"/>
                <a:gd name="T34" fmla="*/ 70 w 93"/>
                <a:gd name="T35" fmla="*/ 2 h 148"/>
                <a:gd name="T36" fmla="*/ 85 w 93"/>
                <a:gd name="T37" fmla="*/ 6 h 148"/>
                <a:gd name="T38" fmla="*/ 85 w 93"/>
                <a:gd name="T39" fmla="*/ 35 h 148"/>
                <a:gd name="T40" fmla="*/ 70 w 93"/>
                <a:gd name="T41" fmla="*/ 28 h 148"/>
                <a:gd name="T42" fmla="*/ 53 w 93"/>
                <a:gd name="T43" fmla="*/ 25 h 148"/>
                <a:gd name="T44" fmla="*/ 38 w 93"/>
                <a:gd name="T45" fmla="*/ 30 h 148"/>
                <a:gd name="T46" fmla="*/ 32 w 93"/>
                <a:gd name="T47" fmla="*/ 40 h 148"/>
                <a:gd name="T48" fmla="*/ 37 w 93"/>
                <a:gd name="T49" fmla="*/ 52 h 148"/>
                <a:gd name="T50" fmla="*/ 57 w 93"/>
                <a:gd name="T51" fmla="*/ 63 h 148"/>
                <a:gd name="T52" fmla="*/ 85 w 93"/>
                <a:gd name="T53" fmla="*/ 80 h 148"/>
                <a:gd name="T54" fmla="*/ 93 w 93"/>
                <a:gd name="T55" fmla="*/ 104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3" h="148">
                  <a:moveTo>
                    <a:pt x="93" y="104"/>
                  </a:moveTo>
                  <a:cubicBezTo>
                    <a:pt x="93" y="117"/>
                    <a:pt x="88" y="128"/>
                    <a:pt x="78" y="136"/>
                  </a:cubicBezTo>
                  <a:cubicBezTo>
                    <a:pt x="68" y="144"/>
                    <a:pt x="54" y="148"/>
                    <a:pt x="37" y="148"/>
                  </a:cubicBezTo>
                  <a:cubicBezTo>
                    <a:pt x="31" y="148"/>
                    <a:pt x="25" y="147"/>
                    <a:pt x="18" y="146"/>
                  </a:cubicBezTo>
                  <a:cubicBezTo>
                    <a:pt x="11" y="144"/>
                    <a:pt x="5" y="142"/>
                    <a:pt x="0" y="140"/>
                  </a:cubicBezTo>
                  <a:cubicBezTo>
                    <a:pt x="0" y="110"/>
                    <a:pt x="0" y="110"/>
                    <a:pt x="0" y="110"/>
                  </a:cubicBezTo>
                  <a:cubicBezTo>
                    <a:pt x="6" y="114"/>
                    <a:pt x="12" y="117"/>
                    <a:pt x="19" y="120"/>
                  </a:cubicBezTo>
                  <a:cubicBezTo>
                    <a:pt x="26" y="122"/>
                    <a:pt x="33" y="123"/>
                    <a:pt x="38" y="123"/>
                  </a:cubicBezTo>
                  <a:cubicBezTo>
                    <a:pt x="53" y="123"/>
                    <a:pt x="61" y="118"/>
                    <a:pt x="61" y="108"/>
                  </a:cubicBezTo>
                  <a:cubicBezTo>
                    <a:pt x="61" y="104"/>
                    <a:pt x="60" y="102"/>
                    <a:pt x="59" y="99"/>
                  </a:cubicBezTo>
                  <a:cubicBezTo>
                    <a:pt x="57" y="97"/>
                    <a:pt x="55" y="95"/>
                    <a:pt x="51" y="93"/>
                  </a:cubicBezTo>
                  <a:cubicBezTo>
                    <a:pt x="47" y="91"/>
                    <a:pt x="41" y="88"/>
                    <a:pt x="34" y="85"/>
                  </a:cubicBezTo>
                  <a:cubicBezTo>
                    <a:pt x="24" y="81"/>
                    <a:pt x="18" y="77"/>
                    <a:pt x="13" y="73"/>
                  </a:cubicBezTo>
                  <a:cubicBezTo>
                    <a:pt x="9" y="70"/>
                    <a:pt x="5" y="65"/>
                    <a:pt x="3" y="61"/>
                  </a:cubicBezTo>
                  <a:cubicBezTo>
                    <a:pt x="1" y="56"/>
                    <a:pt x="0" y="50"/>
                    <a:pt x="0" y="43"/>
                  </a:cubicBezTo>
                  <a:cubicBezTo>
                    <a:pt x="0" y="31"/>
                    <a:pt x="5" y="20"/>
                    <a:pt x="15" y="12"/>
                  </a:cubicBezTo>
                  <a:cubicBezTo>
                    <a:pt x="25" y="4"/>
                    <a:pt x="38" y="0"/>
                    <a:pt x="54" y="0"/>
                  </a:cubicBezTo>
                  <a:cubicBezTo>
                    <a:pt x="59" y="0"/>
                    <a:pt x="64" y="1"/>
                    <a:pt x="70" y="2"/>
                  </a:cubicBezTo>
                  <a:cubicBezTo>
                    <a:pt x="77" y="3"/>
                    <a:pt x="82" y="5"/>
                    <a:pt x="85" y="6"/>
                  </a:cubicBezTo>
                  <a:cubicBezTo>
                    <a:pt x="85" y="35"/>
                    <a:pt x="85" y="35"/>
                    <a:pt x="85" y="35"/>
                  </a:cubicBezTo>
                  <a:cubicBezTo>
                    <a:pt x="81" y="32"/>
                    <a:pt x="76" y="30"/>
                    <a:pt x="70" y="28"/>
                  </a:cubicBezTo>
                  <a:cubicBezTo>
                    <a:pt x="64" y="26"/>
                    <a:pt x="58" y="25"/>
                    <a:pt x="53" y="25"/>
                  </a:cubicBezTo>
                  <a:cubicBezTo>
                    <a:pt x="46" y="25"/>
                    <a:pt x="41" y="27"/>
                    <a:pt x="38" y="30"/>
                  </a:cubicBezTo>
                  <a:cubicBezTo>
                    <a:pt x="34" y="32"/>
                    <a:pt x="32" y="36"/>
                    <a:pt x="32" y="40"/>
                  </a:cubicBezTo>
                  <a:cubicBezTo>
                    <a:pt x="32" y="45"/>
                    <a:pt x="34" y="49"/>
                    <a:pt x="37" y="52"/>
                  </a:cubicBezTo>
                  <a:cubicBezTo>
                    <a:pt x="39" y="55"/>
                    <a:pt x="46" y="58"/>
                    <a:pt x="57" y="63"/>
                  </a:cubicBezTo>
                  <a:cubicBezTo>
                    <a:pt x="70" y="68"/>
                    <a:pt x="79" y="74"/>
                    <a:pt x="85" y="80"/>
                  </a:cubicBezTo>
                  <a:cubicBezTo>
                    <a:pt x="90" y="87"/>
                    <a:pt x="93" y="95"/>
                    <a:pt x="93" y="104"/>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60"/>
            <p:cNvSpPr>
              <a:spLocks noEditPoints="1"/>
            </p:cNvSpPr>
            <p:nvPr userDrawn="1"/>
          </p:nvSpPr>
          <p:spPr bwMode="auto">
            <a:xfrm>
              <a:off x="4576763" y="2611438"/>
              <a:ext cx="207963" cy="239713"/>
            </a:xfrm>
            <a:custGeom>
              <a:avLst/>
              <a:gdLst>
                <a:gd name="T0" fmla="*/ 33 w 129"/>
                <a:gd name="T1" fmla="*/ 83 h 148"/>
                <a:gd name="T2" fmla="*/ 44 w 129"/>
                <a:gd name="T3" fmla="*/ 113 h 148"/>
                <a:gd name="T4" fmla="*/ 75 w 129"/>
                <a:gd name="T5" fmla="*/ 123 h 148"/>
                <a:gd name="T6" fmla="*/ 98 w 129"/>
                <a:gd name="T7" fmla="*/ 119 h 148"/>
                <a:gd name="T8" fmla="*/ 117 w 129"/>
                <a:gd name="T9" fmla="*/ 109 h 148"/>
                <a:gd name="T10" fmla="*/ 117 w 129"/>
                <a:gd name="T11" fmla="*/ 136 h 148"/>
                <a:gd name="T12" fmla="*/ 96 w 129"/>
                <a:gd name="T13" fmla="*/ 145 h 148"/>
                <a:gd name="T14" fmla="*/ 67 w 129"/>
                <a:gd name="T15" fmla="*/ 148 h 148"/>
                <a:gd name="T16" fmla="*/ 18 w 129"/>
                <a:gd name="T17" fmla="*/ 129 h 148"/>
                <a:gd name="T18" fmla="*/ 0 w 129"/>
                <a:gd name="T19" fmla="*/ 76 h 148"/>
                <a:gd name="T20" fmla="*/ 9 w 129"/>
                <a:gd name="T21" fmla="*/ 36 h 148"/>
                <a:gd name="T22" fmla="*/ 33 w 129"/>
                <a:gd name="T23" fmla="*/ 10 h 148"/>
                <a:gd name="T24" fmla="*/ 67 w 129"/>
                <a:gd name="T25" fmla="*/ 0 h 148"/>
                <a:gd name="T26" fmla="*/ 112 w 129"/>
                <a:gd name="T27" fmla="*/ 18 h 148"/>
                <a:gd name="T28" fmla="*/ 129 w 129"/>
                <a:gd name="T29" fmla="*/ 68 h 148"/>
                <a:gd name="T30" fmla="*/ 129 w 129"/>
                <a:gd name="T31" fmla="*/ 83 h 148"/>
                <a:gd name="T32" fmla="*/ 33 w 129"/>
                <a:gd name="T33" fmla="*/ 83 h 148"/>
                <a:gd name="T34" fmla="*/ 97 w 129"/>
                <a:gd name="T35" fmla="*/ 60 h 148"/>
                <a:gd name="T36" fmla="*/ 89 w 129"/>
                <a:gd name="T37" fmla="*/ 34 h 148"/>
                <a:gd name="T38" fmla="*/ 67 w 129"/>
                <a:gd name="T39" fmla="*/ 25 h 148"/>
                <a:gd name="T40" fmla="*/ 45 w 129"/>
                <a:gd name="T41" fmla="*/ 35 h 148"/>
                <a:gd name="T42" fmla="*/ 33 w 129"/>
                <a:gd name="T43" fmla="*/ 60 h 148"/>
                <a:gd name="T44" fmla="*/ 97 w 129"/>
                <a:gd name="T45" fmla="*/ 6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9" h="148">
                  <a:moveTo>
                    <a:pt x="33" y="83"/>
                  </a:moveTo>
                  <a:cubicBezTo>
                    <a:pt x="33" y="96"/>
                    <a:pt x="37" y="106"/>
                    <a:pt x="44" y="113"/>
                  </a:cubicBezTo>
                  <a:cubicBezTo>
                    <a:pt x="52" y="119"/>
                    <a:pt x="62" y="123"/>
                    <a:pt x="75" y="123"/>
                  </a:cubicBezTo>
                  <a:cubicBezTo>
                    <a:pt x="83" y="123"/>
                    <a:pt x="91" y="122"/>
                    <a:pt x="98" y="119"/>
                  </a:cubicBezTo>
                  <a:cubicBezTo>
                    <a:pt x="105" y="116"/>
                    <a:pt x="112" y="113"/>
                    <a:pt x="117" y="109"/>
                  </a:cubicBezTo>
                  <a:cubicBezTo>
                    <a:pt x="117" y="136"/>
                    <a:pt x="117" y="136"/>
                    <a:pt x="117" y="136"/>
                  </a:cubicBezTo>
                  <a:cubicBezTo>
                    <a:pt x="112" y="140"/>
                    <a:pt x="105" y="142"/>
                    <a:pt x="96" y="145"/>
                  </a:cubicBezTo>
                  <a:cubicBezTo>
                    <a:pt x="87" y="147"/>
                    <a:pt x="77" y="148"/>
                    <a:pt x="67" y="148"/>
                  </a:cubicBezTo>
                  <a:cubicBezTo>
                    <a:pt x="46" y="148"/>
                    <a:pt x="30" y="142"/>
                    <a:pt x="18" y="129"/>
                  </a:cubicBezTo>
                  <a:cubicBezTo>
                    <a:pt x="6" y="116"/>
                    <a:pt x="0" y="98"/>
                    <a:pt x="0" y="76"/>
                  </a:cubicBezTo>
                  <a:cubicBezTo>
                    <a:pt x="0" y="61"/>
                    <a:pt x="3" y="47"/>
                    <a:pt x="9" y="36"/>
                  </a:cubicBezTo>
                  <a:cubicBezTo>
                    <a:pt x="15" y="25"/>
                    <a:pt x="23" y="16"/>
                    <a:pt x="33" y="10"/>
                  </a:cubicBezTo>
                  <a:cubicBezTo>
                    <a:pt x="43" y="4"/>
                    <a:pt x="55" y="0"/>
                    <a:pt x="67" y="0"/>
                  </a:cubicBezTo>
                  <a:cubicBezTo>
                    <a:pt x="87" y="0"/>
                    <a:pt x="102" y="6"/>
                    <a:pt x="112" y="18"/>
                  </a:cubicBezTo>
                  <a:cubicBezTo>
                    <a:pt x="123" y="30"/>
                    <a:pt x="129" y="47"/>
                    <a:pt x="129" y="68"/>
                  </a:cubicBezTo>
                  <a:cubicBezTo>
                    <a:pt x="129" y="83"/>
                    <a:pt x="129" y="83"/>
                    <a:pt x="129" y="83"/>
                  </a:cubicBezTo>
                  <a:lnTo>
                    <a:pt x="33" y="83"/>
                  </a:lnTo>
                  <a:close/>
                  <a:moveTo>
                    <a:pt x="97" y="60"/>
                  </a:moveTo>
                  <a:cubicBezTo>
                    <a:pt x="97" y="48"/>
                    <a:pt x="94" y="40"/>
                    <a:pt x="89" y="34"/>
                  </a:cubicBezTo>
                  <a:cubicBezTo>
                    <a:pt x="84" y="28"/>
                    <a:pt x="77" y="25"/>
                    <a:pt x="67" y="25"/>
                  </a:cubicBezTo>
                  <a:cubicBezTo>
                    <a:pt x="59" y="25"/>
                    <a:pt x="51" y="28"/>
                    <a:pt x="45" y="35"/>
                  </a:cubicBezTo>
                  <a:cubicBezTo>
                    <a:pt x="38" y="41"/>
                    <a:pt x="34" y="49"/>
                    <a:pt x="33" y="60"/>
                  </a:cubicBezTo>
                  <a:lnTo>
                    <a:pt x="97" y="6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59" name="Group 158"/>
          <p:cNvGrpSpPr/>
          <p:nvPr userDrawn="1"/>
        </p:nvGrpSpPr>
        <p:grpSpPr>
          <a:xfrm>
            <a:off x="4631530" y="906463"/>
            <a:ext cx="4872038" cy="4795838"/>
            <a:chOff x="3657600" y="-6505575"/>
            <a:chExt cx="4872038" cy="4795838"/>
          </a:xfrm>
        </p:grpSpPr>
        <p:sp>
          <p:nvSpPr>
            <p:cNvPr id="90" name="Freeform 78"/>
            <p:cNvSpPr>
              <a:spLocks/>
            </p:cNvSpPr>
            <p:nvPr userDrawn="1"/>
          </p:nvSpPr>
          <p:spPr bwMode="auto">
            <a:xfrm>
              <a:off x="6442075" y="-3392488"/>
              <a:ext cx="1101725" cy="520700"/>
            </a:xfrm>
            <a:custGeom>
              <a:avLst/>
              <a:gdLst>
                <a:gd name="T0" fmla="*/ 0 w 694"/>
                <a:gd name="T1" fmla="*/ 256 h 328"/>
                <a:gd name="T2" fmla="*/ 125 w 694"/>
                <a:gd name="T3" fmla="*/ 328 h 328"/>
                <a:gd name="T4" fmla="*/ 694 w 694"/>
                <a:gd name="T5" fmla="*/ 0 h 328"/>
                <a:gd name="T6" fmla="*/ 694 w 694"/>
                <a:gd name="T7" fmla="*/ 0 h 328"/>
                <a:gd name="T8" fmla="*/ 125 w 694"/>
                <a:gd name="T9" fmla="*/ 328 h 328"/>
                <a:gd name="T10" fmla="*/ 0 w 694"/>
                <a:gd name="T11" fmla="*/ 256 h 328"/>
              </a:gdLst>
              <a:ahLst/>
              <a:cxnLst>
                <a:cxn ang="0">
                  <a:pos x="T0" y="T1"/>
                </a:cxn>
                <a:cxn ang="0">
                  <a:pos x="T2" y="T3"/>
                </a:cxn>
                <a:cxn ang="0">
                  <a:pos x="T4" y="T5"/>
                </a:cxn>
                <a:cxn ang="0">
                  <a:pos x="T6" y="T7"/>
                </a:cxn>
                <a:cxn ang="0">
                  <a:pos x="T8" y="T9"/>
                </a:cxn>
                <a:cxn ang="0">
                  <a:pos x="T10" y="T11"/>
                </a:cxn>
              </a:cxnLst>
              <a:rect l="0" t="0" r="r" b="b"/>
              <a:pathLst>
                <a:path w="694" h="328">
                  <a:moveTo>
                    <a:pt x="0" y="256"/>
                  </a:moveTo>
                  <a:lnTo>
                    <a:pt x="125" y="328"/>
                  </a:lnTo>
                  <a:lnTo>
                    <a:pt x="694" y="0"/>
                  </a:lnTo>
                  <a:lnTo>
                    <a:pt x="694" y="0"/>
                  </a:lnTo>
                  <a:lnTo>
                    <a:pt x="125" y="328"/>
                  </a:lnTo>
                  <a:lnTo>
                    <a:pt x="0" y="256"/>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9" name="Freeform 87"/>
            <p:cNvSpPr>
              <a:spLocks/>
            </p:cNvSpPr>
            <p:nvPr userDrawn="1"/>
          </p:nvSpPr>
          <p:spPr bwMode="auto">
            <a:xfrm>
              <a:off x="5737225" y="-5473700"/>
              <a:ext cx="903288" cy="1560513"/>
            </a:xfrm>
            <a:custGeom>
              <a:avLst/>
              <a:gdLst>
                <a:gd name="T0" fmla="*/ 569 w 569"/>
                <a:gd name="T1" fmla="*/ 983 h 983"/>
                <a:gd name="T2" fmla="*/ 0 w 569"/>
                <a:gd name="T3" fmla="*/ 655 h 983"/>
                <a:gd name="T4" fmla="*/ 0 w 569"/>
                <a:gd name="T5" fmla="*/ 0 h 983"/>
                <a:gd name="T6" fmla="*/ 569 w 569"/>
                <a:gd name="T7" fmla="*/ 329 h 983"/>
                <a:gd name="T8" fmla="*/ 569 w 569"/>
                <a:gd name="T9" fmla="*/ 983 h 983"/>
              </a:gdLst>
              <a:ahLst/>
              <a:cxnLst>
                <a:cxn ang="0">
                  <a:pos x="T0" y="T1"/>
                </a:cxn>
                <a:cxn ang="0">
                  <a:pos x="T2" y="T3"/>
                </a:cxn>
                <a:cxn ang="0">
                  <a:pos x="T4" y="T5"/>
                </a:cxn>
                <a:cxn ang="0">
                  <a:pos x="T6" y="T7"/>
                </a:cxn>
                <a:cxn ang="0">
                  <a:pos x="T8" y="T9"/>
                </a:cxn>
              </a:cxnLst>
              <a:rect l="0" t="0" r="r" b="b"/>
              <a:pathLst>
                <a:path w="569" h="983">
                  <a:moveTo>
                    <a:pt x="569" y="983"/>
                  </a:moveTo>
                  <a:lnTo>
                    <a:pt x="0" y="655"/>
                  </a:lnTo>
                  <a:lnTo>
                    <a:pt x="0" y="0"/>
                  </a:lnTo>
                  <a:lnTo>
                    <a:pt x="569" y="329"/>
                  </a:lnTo>
                  <a:lnTo>
                    <a:pt x="569" y="983"/>
                  </a:lnTo>
                  <a:close/>
                </a:path>
              </a:pathLst>
            </a:custGeom>
            <a:solidFill>
              <a:srgbClr val="CECEC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 name="Freeform 88"/>
            <p:cNvSpPr>
              <a:spLocks/>
            </p:cNvSpPr>
            <p:nvPr userDrawn="1"/>
          </p:nvSpPr>
          <p:spPr bwMode="auto">
            <a:xfrm>
              <a:off x="5299075" y="-4183063"/>
              <a:ext cx="790575" cy="1233488"/>
            </a:xfrm>
            <a:custGeom>
              <a:avLst/>
              <a:gdLst>
                <a:gd name="T0" fmla="*/ 271 w 489"/>
                <a:gd name="T1" fmla="*/ 157 h 763"/>
                <a:gd name="T2" fmla="*/ 0 w 489"/>
                <a:gd name="T3" fmla="*/ 0 h 763"/>
                <a:gd name="T4" fmla="*/ 0 w 489"/>
                <a:gd name="T5" fmla="*/ 641 h 763"/>
                <a:gd name="T6" fmla="*/ 102 w 489"/>
                <a:gd name="T7" fmla="*/ 629 h 763"/>
                <a:gd name="T8" fmla="*/ 423 w 489"/>
                <a:gd name="T9" fmla="*/ 763 h 763"/>
                <a:gd name="T10" fmla="*/ 489 w 489"/>
                <a:gd name="T11" fmla="*/ 615 h 763"/>
                <a:gd name="T12" fmla="*/ 271 w 489"/>
                <a:gd name="T13" fmla="*/ 489 h 763"/>
                <a:gd name="T14" fmla="*/ 271 w 489"/>
                <a:gd name="T15" fmla="*/ 157 h 7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9" h="763">
                  <a:moveTo>
                    <a:pt x="271" y="157"/>
                  </a:moveTo>
                  <a:cubicBezTo>
                    <a:pt x="0" y="0"/>
                    <a:pt x="0" y="0"/>
                    <a:pt x="0" y="0"/>
                  </a:cubicBezTo>
                  <a:cubicBezTo>
                    <a:pt x="0" y="641"/>
                    <a:pt x="0" y="641"/>
                    <a:pt x="0" y="641"/>
                  </a:cubicBezTo>
                  <a:cubicBezTo>
                    <a:pt x="33" y="633"/>
                    <a:pt x="67" y="629"/>
                    <a:pt x="102" y="629"/>
                  </a:cubicBezTo>
                  <a:cubicBezTo>
                    <a:pt x="229" y="629"/>
                    <a:pt x="341" y="681"/>
                    <a:pt x="423" y="763"/>
                  </a:cubicBezTo>
                  <a:cubicBezTo>
                    <a:pt x="439" y="711"/>
                    <a:pt x="461" y="661"/>
                    <a:pt x="489" y="615"/>
                  </a:cubicBezTo>
                  <a:cubicBezTo>
                    <a:pt x="271" y="489"/>
                    <a:pt x="271" y="489"/>
                    <a:pt x="271" y="489"/>
                  </a:cubicBezTo>
                  <a:lnTo>
                    <a:pt x="271" y="157"/>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 name="Freeform 97"/>
            <p:cNvSpPr>
              <a:spLocks/>
            </p:cNvSpPr>
            <p:nvPr userDrawn="1"/>
          </p:nvSpPr>
          <p:spPr bwMode="auto">
            <a:xfrm>
              <a:off x="5956300" y="-3586163"/>
              <a:ext cx="57150" cy="228600"/>
            </a:xfrm>
            <a:custGeom>
              <a:avLst/>
              <a:gdLst>
                <a:gd name="T0" fmla="*/ 0 w 36"/>
                <a:gd name="T1" fmla="*/ 144 h 144"/>
                <a:gd name="T2" fmla="*/ 36 w 36"/>
                <a:gd name="T3" fmla="*/ 122 h 144"/>
                <a:gd name="T4" fmla="*/ 36 w 36"/>
                <a:gd name="T5" fmla="*/ 21 h 144"/>
                <a:gd name="T6" fmla="*/ 0 w 36"/>
                <a:gd name="T7" fmla="*/ 0 h 144"/>
                <a:gd name="T8" fmla="*/ 0 w 36"/>
                <a:gd name="T9" fmla="*/ 144 h 144"/>
              </a:gdLst>
              <a:ahLst/>
              <a:cxnLst>
                <a:cxn ang="0">
                  <a:pos x="T0" y="T1"/>
                </a:cxn>
                <a:cxn ang="0">
                  <a:pos x="T2" y="T3"/>
                </a:cxn>
                <a:cxn ang="0">
                  <a:pos x="T4" y="T5"/>
                </a:cxn>
                <a:cxn ang="0">
                  <a:pos x="T6" y="T7"/>
                </a:cxn>
                <a:cxn ang="0">
                  <a:pos x="T8" y="T9"/>
                </a:cxn>
              </a:cxnLst>
              <a:rect l="0" t="0" r="r" b="b"/>
              <a:pathLst>
                <a:path w="36" h="144">
                  <a:moveTo>
                    <a:pt x="0" y="144"/>
                  </a:moveTo>
                  <a:lnTo>
                    <a:pt x="36" y="122"/>
                  </a:lnTo>
                  <a:lnTo>
                    <a:pt x="36" y="21"/>
                  </a:lnTo>
                  <a:lnTo>
                    <a:pt x="0" y="0"/>
                  </a:lnTo>
                  <a:lnTo>
                    <a:pt x="0" y="144"/>
                  </a:lnTo>
                  <a:close/>
                </a:path>
              </a:pathLst>
            </a:custGeom>
            <a:solidFill>
              <a:srgbClr val="91A80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 name="Freeform 98"/>
            <p:cNvSpPr>
              <a:spLocks/>
            </p:cNvSpPr>
            <p:nvPr userDrawn="1"/>
          </p:nvSpPr>
          <p:spPr bwMode="auto">
            <a:xfrm>
              <a:off x="5930900" y="-3598863"/>
              <a:ext cx="25400" cy="255588"/>
            </a:xfrm>
            <a:custGeom>
              <a:avLst/>
              <a:gdLst>
                <a:gd name="T0" fmla="*/ 0 w 16"/>
                <a:gd name="T1" fmla="*/ 161 h 161"/>
                <a:gd name="T2" fmla="*/ 16 w 16"/>
                <a:gd name="T3" fmla="*/ 152 h 161"/>
                <a:gd name="T4" fmla="*/ 16 w 16"/>
                <a:gd name="T5" fmla="*/ 8 h 161"/>
                <a:gd name="T6" fmla="*/ 0 w 16"/>
                <a:gd name="T7" fmla="*/ 0 h 161"/>
                <a:gd name="T8" fmla="*/ 0 w 16"/>
                <a:gd name="T9" fmla="*/ 161 h 161"/>
              </a:gdLst>
              <a:ahLst/>
              <a:cxnLst>
                <a:cxn ang="0">
                  <a:pos x="T0" y="T1"/>
                </a:cxn>
                <a:cxn ang="0">
                  <a:pos x="T2" y="T3"/>
                </a:cxn>
                <a:cxn ang="0">
                  <a:pos x="T4" y="T5"/>
                </a:cxn>
                <a:cxn ang="0">
                  <a:pos x="T6" y="T7"/>
                </a:cxn>
                <a:cxn ang="0">
                  <a:pos x="T8" y="T9"/>
                </a:cxn>
              </a:cxnLst>
              <a:rect l="0" t="0" r="r" b="b"/>
              <a:pathLst>
                <a:path w="16" h="161">
                  <a:moveTo>
                    <a:pt x="0" y="161"/>
                  </a:moveTo>
                  <a:lnTo>
                    <a:pt x="16" y="152"/>
                  </a:lnTo>
                  <a:lnTo>
                    <a:pt x="16" y="8"/>
                  </a:lnTo>
                  <a:lnTo>
                    <a:pt x="0" y="0"/>
                  </a:lnTo>
                  <a:lnTo>
                    <a:pt x="0" y="161"/>
                  </a:lnTo>
                  <a:close/>
                </a:path>
              </a:pathLst>
            </a:custGeom>
            <a:solidFill>
              <a:srgbClr val="004B1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 name="Freeform 99"/>
            <p:cNvSpPr>
              <a:spLocks/>
            </p:cNvSpPr>
            <p:nvPr userDrawn="1"/>
          </p:nvSpPr>
          <p:spPr bwMode="auto">
            <a:xfrm>
              <a:off x="5881688" y="-3629025"/>
              <a:ext cx="49213" cy="314325"/>
            </a:xfrm>
            <a:custGeom>
              <a:avLst/>
              <a:gdLst>
                <a:gd name="T0" fmla="*/ 0 w 31"/>
                <a:gd name="T1" fmla="*/ 198 h 198"/>
                <a:gd name="T2" fmla="*/ 31 w 31"/>
                <a:gd name="T3" fmla="*/ 180 h 198"/>
                <a:gd name="T4" fmla="*/ 31 w 31"/>
                <a:gd name="T5" fmla="*/ 19 h 198"/>
                <a:gd name="T6" fmla="*/ 0 w 31"/>
                <a:gd name="T7" fmla="*/ 0 h 198"/>
                <a:gd name="T8" fmla="*/ 0 w 31"/>
                <a:gd name="T9" fmla="*/ 198 h 198"/>
              </a:gdLst>
              <a:ahLst/>
              <a:cxnLst>
                <a:cxn ang="0">
                  <a:pos x="T0" y="T1"/>
                </a:cxn>
                <a:cxn ang="0">
                  <a:pos x="T2" y="T3"/>
                </a:cxn>
                <a:cxn ang="0">
                  <a:pos x="T4" y="T5"/>
                </a:cxn>
                <a:cxn ang="0">
                  <a:pos x="T6" y="T7"/>
                </a:cxn>
                <a:cxn ang="0">
                  <a:pos x="T8" y="T9"/>
                </a:cxn>
              </a:cxnLst>
              <a:rect l="0" t="0" r="r" b="b"/>
              <a:pathLst>
                <a:path w="31" h="198">
                  <a:moveTo>
                    <a:pt x="0" y="198"/>
                  </a:moveTo>
                  <a:lnTo>
                    <a:pt x="31" y="180"/>
                  </a:lnTo>
                  <a:lnTo>
                    <a:pt x="31" y="19"/>
                  </a:lnTo>
                  <a:lnTo>
                    <a:pt x="0" y="0"/>
                  </a:lnTo>
                  <a:lnTo>
                    <a:pt x="0" y="198"/>
                  </a:lnTo>
                  <a:close/>
                </a:path>
              </a:pathLst>
            </a:custGeom>
            <a:solidFill>
              <a:srgbClr val="BAD80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 name="Freeform 100"/>
            <p:cNvSpPr>
              <a:spLocks/>
            </p:cNvSpPr>
            <p:nvPr userDrawn="1"/>
          </p:nvSpPr>
          <p:spPr bwMode="auto">
            <a:xfrm>
              <a:off x="5737225" y="-3632200"/>
              <a:ext cx="144463" cy="320675"/>
            </a:xfrm>
            <a:custGeom>
              <a:avLst/>
              <a:gdLst>
                <a:gd name="T0" fmla="*/ 91 w 91"/>
                <a:gd name="T1" fmla="*/ 2 h 202"/>
                <a:gd name="T2" fmla="*/ 87 w 91"/>
                <a:gd name="T3" fmla="*/ 0 h 202"/>
                <a:gd name="T4" fmla="*/ 0 w 91"/>
                <a:gd name="T5" fmla="*/ 50 h 202"/>
                <a:gd name="T6" fmla="*/ 0 w 91"/>
                <a:gd name="T7" fmla="*/ 151 h 202"/>
                <a:gd name="T8" fmla="*/ 87 w 91"/>
                <a:gd name="T9" fmla="*/ 202 h 202"/>
                <a:gd name="T10" fmla="*/ 91 w 91"/>
                <a:gd name="T11" fmla="*/ 200 h 202"/>
                <a:gd name="T12" fmla="*/ 91 w 91"/>
                <a:gd name="T13" fmla="*/ 2 h 202"/>
              </a:gdLst>
              <a:ahLst/>
              <a:cxnLst>
                <a:cxn ang="0">
                  <a:pos x="T0" y="T1"/>
                </a:cxn>
                <a:cxn ang="0">
                  <a:pos x="T2" y="T3"/>
                </a:cxn>
                <a:cxn ang="0">
                  <a:pos x="T4" y="T5"/>
                </a:cxn>
                <a:cxn ang="0">
                  <a:pos x="T6" y="T7"/>
                </a:cxn>
                <a:cxn ang="0">
                  <a:pos x="T8" y="T9"/>
                </a:cxn>
                <a:cxn ang="0">
                  <a:pos x="T10" y="T11"/>
                </a:cxn>
                <a:cxn ang="0">
                  <a:pos x="T12" y="T13"/>
                </a:cxn>
              </a:cxnLst>
              <a:rect l="0" t="0" r="r" b="b"/>
              <a:pathLst>
                <a:path w="91" h="202">
                  <a:moveTo>
                    <a:pt x="91" y="2"/>
                  </a:moveTo>
                  <a:lnTo>
                    <a:pt x="87" y="0"/>
                  </a:lnTo>
                  <a:lnTo>
                    <a:pt x="0" y="50"/>
                  </a:lnTo>
                  <a:lnTo>
                    <a:pt x="0" y="151"/>
                  </a:lnTo>
                  <a:lnTo>
                    <a:pt x="87" y="202"/>
                  </a:lnTo>
                  <a:lnTo>
                    <a:pt x="91" y="200"/>
                  </a:lnTo>
                  <a:lnTo>
                    <a:pt x="91" y="2"/>
                  </a:lnTo>
                  <a:close/>
                </a:path>
              </a:pathLst>
            </a:custGeom>
            <a:solidFill>
              <a:srgbClr val="107C1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 name="Freeform 129"/>
            <p:cNvSpPr>
              <a:spLocks/>
            </p:cNvSpPr>
            <p:nvPr userDrawn="1"/>
          </p:nvSpPr>
          <p:spPr bwMode="auto">
            <a:xfrm>
              <a:off x="6640513" y="-4192588"/>
              <a:ext cx="1343025" cy="1831975"/>
            </a:xfrm>
            <a:custGeom>
              <a:avLst/>
              <a:gdLst>
                <a:gd name="T0" fmla="*/ 0 w 846"/>
                <a:gd name="T1" fmla="*/ 1154 h 1154"/>
                <a:gd name="T2" fmla="*/ 846 w 846"/>
                <a:gd name="T3" fmla="*/ 660 h 1154"/>
                <a:gd name="T4" fmla="*/ 846 w 846"/>
                <a:gd name="T5" fmla="*/ 0 h 1154"/>
                <a:gd name="T6" fmla="*/ 0 w 846"/>
                <a:gd name="T7" fmla="*/ 494 h 1154"/>
                <a:gd name="T8" fmla="*/ 0 w 846"/>
                <a:gd name="T9" fmla="*/ 1154 h 1154"/>
              </a:gdLst>
              <a:ahLst/>
              <a:cxnLst>
                <a:cxn ang="0">
                  <a:pos x="T0" y="T1"/>
                </a:cxn>
                <a:cxn ang="0">
                  <a:pos x="T2" y="T3"/>
                </a:cxn>
                <a:cxn ang="0">
                  <a:pos x="T4" y="T5"/>
                </a:cxn>
                <a:cxn ang="0">
                  <a:pos x="T6" y="T7"/>
                </a:cxn>
                <a:cxn ang="0">
                  <a:pos x="T8" y="T9"/>
                </a:cxn>
              </a:cxnLst>
              <a:rect l="0" t="0" r="r" b="b"/>
              <a:pathLst>
                <a:path w="846" h="1154">
                  <a:moveTo>
                    <a:pt x="0" y="1154"/>
                  </a:moveTo>
                  <a:lnTo>
                    <a:pt x="846" y="660"/>
                  </a:lnTo>
                  <a:lnTo>
                    <a:pt x="846" y="0"/>
                  </a:lnTo>
                  <a:lnTo>
                    <a:pt x="0" y="494"/>
                  </a:lnTo>
                  <a:lnTo>
                    <a:pt x="0" y="1154"/>
                  </a:lnTo>
                  <a:close/>
                </a:path>
              </a:pathLst>
            </a:custGeom>
            <a:solidFill>
              <a:srgbClr val="00205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 name="Freeform 132"/>
            <p:cNvSpPr>
              <a:spLocks/>
            </p:cNvSpPr>
            <p:nvPr userDrawn="1"/>
          </p:nvSpPr>
          <p:spPr bwMode="auto">
            <a:xfrm>
              <a:off x="5299075" y="-3189288"/>
              <a:ext cx="1341438" cy="823913"/>
            </a:xfrm>
            <a:custGeom>
              <a:avLst/>
              <a:gdLst>
                <a:gd name="T0" fmla="*/ 829 w 829"/>
                <a:gd name="T1" fmla="*/ 196 h 509"/>
                <a:gd name="T2" fmla="*/ 829 w 829"/>
                <a:gd name="T3" fmla="*/ 196 h 509"/>
                <a:gd name="T4" fmla="*/ 489 w 829"/>
                <a:gd name="T5" fmla="*/ 0 h 509"/>
                <a:gd name="T6" fmla="*/ 423 w 829"/>
                <a:gd name="T7" fmla="*/ 148 h 509"/>
                <a:gd name="T8" fmla="*/ 102 w 829"/>
                <a:gd name="T9" fmla="*/ 14 h 509"/>
                <a:gd name="T10" fmla="*/ 0 w 829"/>
                <a:gd name="T11" fmla="*/ 26 h 509"/>
                <a:gd name="T12" fmla="*/ 0 w 829"/>
                <a:gd name="T13" fmla="*/ 31 h 509"/>
                <a:gd name="T14" fmla="*/ 829 w 829"/>
                <a:gd name="T15" fmla="*/ 509 h 509"/>
                <a:gd name="T16" fmla="*/ 829 w 829"/>
                <a:gd name="T17" fmla="*/ 509 h 509"/>
                <a:gd name="T18" fmla="*/ 829 w 829"/>
                <a:gd name="T19" fmla="*/ 196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9" h="509">
                  <a:moveTo>
                    <a:pt x="829" y="196"/>
                  </a:moveTo>
                  <a:cubicBezTo>
                    <a:pt x="829" y="196"/>
                    <a:pt x="829" y="196"/>
                    <a:pt x="829" y="196"/>
                  </a:cubicBezTo>
                  <a:cubicBezTo>
                    <a:pt x="489" y="0"/>
                    <a:pt x="489" y="0"/>
                    <a:pt x="489" y="0"/>
                  </a:cubicBezTo>
                  <a:cubicBezTo>
                    <a:pt x="461" y="46"/>
                    <a:pt x="439" y="96"/>
                    <a:pt x="423" y="148"/>
                  </a:cubicBezTo>
                  <a:cubicBezTo>
                    <a:pt x="341" y="66"/>
                    <a:pt x="229" y="14"/>
                    <a:pt x="102" y="14"/>
                  </a:cubicBezTo>
                  <a:cubicBezTo>
                    <a:pt x="67" y="14"/>
                    <a:pt x="33" y="18"/>
                    <a:pt x="0" y="26"/>
                  </a:cubicBezTo>
                  <a:cubicBezTo>
                    <a:pt x="0" y="31"/>
                    <a:pt x="0" y="31"/>
                    <a:pt x="0" y="31"/>
                  </a:cubicBezTo>
                  <a:cubicBezTo>
                    <a:pt x="829" y="509"/>
                    <a:pt x="829" y="509"/>
                    <a:pt x="829" y="509"/>
                  </a:cubicBezTo>
                  <a:cubicBezTo>
                    <a:pt x="829" y="509"/>
                    <a:pt x="829" y="509"/>
                    <a:pt x="829" y="509"/>
                  </a:cubicBezTo>
                  <a:lnTo>
                    <a:pt x="829" y="196"/>
                  </a:lnTo>
                  <a:close/>
                </a:path>
              </a:pathLst>
            </a:custGeom>
            <a:solidFill>
              <a:srgbClr val="A0E6F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 name="Freeform 133"/>
            <p:cNvSpPr>
              <a:spLocks/>
            </p:cNvSpPr>
            <p:nvPr userDrawn="1"/>
          </p:nvSpPr>
          <p:spPr bwMode="auto">
            <a:xfrm>
              <a:off x="6199188" y="-5461000"/>
              <a:ext cx="885825" cy="509588"/>
            </a:xfrm>
            <a:custGeom>
              <a:avLst/>
              <a:gdLst>
                <a:gd name="T0" fmla="*/ 558 w 558"/>
                <a:gd name="T1" fmla="*/ 161 h 321"/>
                <a:gd name="T2" fmla="*/ 278 w 558"/>
                <a:gd name="T3" fmla="*/ 0 h 321"/>
                <a:gd name="T4" fmla="*/ 0 w 558"/>
                <a:gd name="T5" fmla="*/ 160 h 321"/>
                <a:gd name="T6" fmla="*/ 276 w 558"/>
                <a:gd name="T7" fmla="*/ 320 h 321"/>
                <a:gd name="T8" fmla="*/ 278 w 558"/>
                <a:gd name="T9" fmla="*/ 319 h 321"/>
                <a:gd name="T10" fmla="*/ 282 w 558"/>
                <a:gd name="T11" fmla="*/ 321 h 321"/>
                <a:gd name="T12" fmla="*/ 558 w 558"/>
                <a:gd name="T13" fmla="*/ 161 h 321"/>
              </a:gdLst>
              <a:ahLst/>
              <a:cxnLst>
                <a:cxn ang="0">
                  <a:pos x="T0" y="T1"/>
                </a:cxn>
                <a:cxn ang="0">
                  <a:pos x="T2" y="T3"/>
                </a:cxn>
                <a:cxn ang="0">
                  <a:pos x="T4" y="T5"/>
                </a:cxn>
                <a:cxn ang="0">
                  <a:pos x="T6" y="T7"/>
                </a:cxn>
                <a:cxn ang="0">
                  <a:pos x="T8" y="T9"/>
                </a:cxn>
                <a:cxn ang="0">
                  <a:pos x="T10" y="T11"/>
                </a:cxn>
                <a:cxn ang="0">
                  <a:pos x="T12" y="T13"/>
                </a:cxn>
              </a:cxnLst>
              <a:rect l="0" t="0" r="r" b="b"/>
              <a:pathLst>
                <a:path w="558" h="321">
                  <a:moveTo>
                    <a:pt x="558" y="161"/>
                  </a:moveTo>
                  <a:lnTo>
                    <a:pt x="278" y="0"/>
                  </a:lnTo>
                  <a:lnTo>
                    <a:pt x="0" y="160"/>
                  </a:lnTo>
                  <a:lnTo>
                    <a:pt x="276" y="320"/>
                  </a:lnTo>
                  <a:lnTo>
                    <a:pt x="278" y="319"/>
                  </a:lnTo>
                  <a:lnTo>
                    <a:pt x="282" y="321"/>
                  </a:lnTo>
                  <a:lnTo>
                    <a:pt x="558" y="161"/>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 name="Freeform 134"/>
            <p:cNvSpPr>
              <a:spLocks/>
            </p:cNvSpPr>
            <p:nvPr userDrawn="1"/>
          </p:nvSpPr>
          <p:spPr bwMode="auto">
            <a:xfrm>
              <a:off x="5299075" y="-6505575"/>
              <a:ext cx="2684463" cy="3097213"/>
            </a:xfrm>
            <a:custGeom>
              <a:avLst/>
              <a:gdLst>
                <a:gd name="T0" fmla="*/ 1691 w 1691"/>
                <a:gd name="T1" fmla="*/ 488 h 1951"/>
                <a:gd name="T2" fmla="*/ 845 w 1691"/>
                <a:gd name="T3" fmla="*/ 0 h 1951"/>
                <a:gd name="T4" fmla="*/ 0 w 1691"/>
                <a:gd name="T5" fmla="*/ 488 h 1951"/>
                <a:gd name="T6" fmla="*/ 0 w 1691"/>
                <a:gd name="T7" fmla="*/ 1463 h 1951"/>
                <a:gd name="T8" fmla="*/ 845 w 1691"/>
                <a:gd name="T9" fmla="*/ 1951 h 1951"/>
                <a:gd name="T10" fmla="*/ 845 w 1691"/>
                <a:gd name="T11" fmla="*/ 1951 h 1951"/>
                <a:gd name="T12" fmla="*/ 845 w 1691"/>
                <a:gd name="T13" fmla="*/ 1632 h 1951"/>
                <a:gd name="T14" fmla="*/ 845 w 1691"/>
                <a:gd name="T15" fmla="*/ 1632 h 1951"/>
                <a:gd name="T16" fmla="*/ 276 w 1691"/>
                <a:gd name="T17" fmla="*/ 1304 h 1951"/>
                <a:gd name="T18" fmla="*/ 276 w 1691"/>
                <a:gd name="T19" fmla="*/ 647 h 1951"/>
                <a:gd name="T20" fmla="*/ 845 w 1691"/>
                <a:gd name="T21" fmla="*/ 319 h 1951"/>
                <a:gd name="T22" fmla="*/ 1414 w 1691"/>
                <a:gd name="T23" fmla="*/ 647 h 1951"/>
                <a:gd name="T24" fmla="*/ 1414 w 1691"/>
                <a:gd name="T25" fmla="*/ 649 h 1951"/>
                <a:gd name="T26" fmla="*/ 845 w 1691"/>
                <a:gd name="T27" fmla="*/ 982 h 1951"/>
                <a:gd name="T28" fmla="*/ 845 w 1691"/>
                <a:gd name="T29" fmla="*/ 1632 h 1951"/>
                <a:gd name="T30" fmla="*/ 1691 w 1691"/>
                <a:gd name="T31" fmla="*/ 1137 h 1951"/>
                <a:gd name="T32" fmla="*/ 1691 w 1691"/>
                <a:gd name="T33" fmla="*/ 488 h 1951"/>
                <a:gd name="T34" fmla="*/ 1691 w 1691"/>
                <a:gd name="T35" fmla="*/ 488 h 19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91" h="1951">
                  <a:moveTo>
                    <a:pt x="1691" y="488"/>
                  </a:moveTo>
                  <a:lnTo>
                    <a:pt x="845" y="0"/>
                  </a:lnTo>
                  <a:lnTo>
                    <a:pt x="0" y="488"/>
                  </a:lnTo>
                  <a:lnTo>
                    <a:pt x="0" y="1463"/>
                  </a:lnTo>
                  <a:lnTo>
                    <a:pt x="845" y="1951"/>
                  </a:lnTo>
                  <a:lnTo>
                    <a:pt x="845" y="1951"/>
                  </a:lnTo>
                  <a:lnTo>
                    <a:pt x="845" y="1632"/>
                  </a:lnTo>
                  <a:lnTo>
                    <a:pt x="845" y="1632"/>
                  </a:lnTo>
                  <a:lnTo>
                    <a:pt x="276" y="1304"/>
                  </a:lnTo>
                  <a:lnTo>
                    <a:pt x="276" y="647"/>
                  </a:lnTo>
                  <a:lnTo>
                    <a:pt x="845" y="319"/>
                  </a:lnTo>
                  <a:lnTo>
                    <a:pt x="1414" y="647"/>
                  </a:lnTo>
                  <a:lnTo>
                    <a:pt x="1414" y="649"/>
                  </a:lnTo>
                  <a:lnTo>
                    <a:pt x="845" y="982"/>
                  </a:lnTo>
                  <a:lnTo>
                    <a:pt x="845" y="1632"/>
                  </a:lnTo>
                  <a:lnTo>
                    <a:pt x="1691" y="1137"/>
                  </a:lnTo>
                  <a:lnTo>
                    <a:pt x="1691" y="488"/>
                  </a:lnTo>
                  <a:lnTo>
                    <a:pt x="1691" y="488"/>
                  </a:lnTo>
                  <a:close/>
                </a:path>
              </a:pathLst>
            </a:custGeom>
            <a:solidFill>
              <a:srgbClr val="00205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7" name="Freeform 135"/>
            <p:cNvSpPr>
              <a:spLocks/>
            </p:cNvSpPr>
            <p:nvPr userDrawn="1"/>
          </p:nvSpPr>
          <p:spPr bwMode="auto">
            <a:xfrm>
              <a:off x="6640513" y="-4712993"/>
              <a:ext cx="1343025" cy="1304630"/>
            </a:xfrm>
            <a:custGeom>
              <a:avLst/>
              <a:gdLst>
                <a:gd name="T0" fmla="*/ 0 w 846"/>
                <a:gd name="T1" fmla="*/ 814 h 814"/>
                <a:gd name="T2" fmla="*/ 0 w 846"/>
                <a:gd name="T3" fmla="*/ 814 h 814"/>
                <a:gd name="T4" fmla="*/ 846 w 846"/>
                <a:gd name="T5" fmla="*/ 326 h 814"/>
                <a:gd name="T6" fmla="*/ 846 w 846"/>
                <a:gd name="T7" fmla="*/ 0 h 814"/>
                <a:gd name="T8" fmla="*/ 0 w 846"/>
                <a:gd name="T9" fmla="*/ 495 h 814"/>
                <a:gd name="T10" fmla="*/ 0 w 846"/>
                <a:gd name="T11" fmla="*/ 814 h 814"/>
                <a:gd name="connsiteX0" fmla="*/ 0 w 10000"/>
                <a:gd name="connsiteY0" fmla="*/ 10096 h 10096"/>
                <a:gd name="connsiteX1" fmla="*/ 0 w 10000"/>
                <a:gd name="connsiteY1" fmla="*/ 10096 h 10096"/>
                <a:gd name="connsiteX2" fmla="*/ 10000 w 10000"/>
                <a:gd name="connsiteY2" fmla="*/ 4101 h 10096"/>
                <a:gd name="connsiteX3" fmla="*/ 10000 w 10000"/>
                <a:gd name="connsiteY3" fmla="*/ 0 h 10096"/>
                <a:gd name="connsiteX4" fmla="*/ 0 w 10000"/>
                <a:gd name="connsiteY4" fmla="*/ 6177 h 10096"/>
                <a:gd name="connsiteX5" fmla="*/ 0 w 10000"/>
                <a:gd name="connsiteY5" fmla="*/ 10096 h 10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0096">
                  <a:moveTo>
                    <a:pt x="0" y="10096"/>
                  </a:moveTo>
                  <a:lnTo>
                    <a:pt x="0" y="10096"/>
                  </a:lnTo>
                  <a:lnTo>
                    <a:pt x="10000" y="4101"/>
                  </a:lnTo>
                  <a:lnTo>
                    <a:pt x="10000" y="0"/>
                  </a:lnTo>
                  <a:lnTo>
                    <a:pt x="0" y="6177"/>
                  </a:lnTo>
                  <a:lnTo>
                    <a:pt x="0" y="10096"/>
                  </a:lnTo>
                  <a:close/>
                </a:path>
              </a:pathLst>
            </a:custGeom>
            <a:solidFill>
              <a:srgbClr val="7B7B7B"/>
            </a:solidFill>
            <a:ln w="9525">
              <a:solidFill>
                <a:srgbClr val="7B7B7B"/>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6" name="Freeform 144"/>
            <p:cNvSpPr>
              <a:spLocks/>
            </p:cNvSpPr>
            <p:nvPr userDrawn="1"/>
          </p:nvSpPr>
          <p:spPr bwMode="auto">
            <a:xfrm>
              <a:off x="6091238" y="-3529013"/>
              <a:ext cx="549275" cy="657225"/>
            </a:xfrm>
            <a:custGeom>
              <a:avLst/>
              <a:gdLst>
                <a:gd name="T0" fmla="*/ 339 w 339"/>
                <a:gd name="T1" fmla="*/ 407 h 407"/>
                <a:gd name="T2" fmla="*/ 339 w 339"/>
                <a:gd name="T3" fmla="*/ 75 h 407"/>
                <a:gd name="T4" fmla="*/ 339 w 339"/>
                <a:gd name="T5" fmla="*/ 75 h 407"/>
                <a:gd name="T6" fmla="*/ 210 w 339"/>
                <a:gd name="T7" fmla="*/ 0 h 407"/>
                <a:gd name="T8" fmla="*/ 0 w 339"/>
                <a:gd name="T9" fmla="*/ 212 h 407"/>
                <a:gd name="T10" fmla="*/ 339 w 339"/>
                <a:gd name="T11" fmla="*/ 407 h 407"/>
              </a:gdLst>
              <a:ahLst/>
              <a:cxnLst>
                <a:cxn ang="0">
                  <a:pos x="T0" y="T1"/>
                </a:cxn>
                <a:cxn ang="0">
                  <a:pos x="T2" y="T3"/>
                </a:cxn>
                <a:cxn ang="0">
                  <a:pos x="T4" y="T5"/>
                </a:cxn>
                <a:cxn ang="0">
                  <a:pos x="T6" y="T7"/>
                </a:cxn>
                <a:cxn ang="0">
                  <a:pos x="T8" y="T9"/>
                </a:cxn>
                <a:cxn ang="0">
                  <a:pos x="T10" y="T11"/>
                </a:cxn>
              </a:cxnLst>
              <a:rect l="0" t="0" r="r" b="b"/>
              <a:pathLst>
                <a:path w="339" h="407">
                  <a:moveTo>
                    <a:pt x="339" y="407"/>
                  </a:moveTo>
                  <a:cubicBezTo>
                    <a:pt x="339" y="75"/>
                    <a:pt x="339" y="75"/>
                    <a:pt x="339" y="75"/>
                  </a:cubicBezTo>
                  <a:cubicBezTo>
                    <a:pt x="339" y="75"/>
                    <a:pt x="339" y="75"/>
                    <a:pt x="339" y="75"/>
                  </a:cubicBezTo>
                  <a:cubicBezTo>
                    <a:pt x="210" y="0"/>
                    <a:pt x="210" y="0"/>
                    <a:pt x="210" y="0"/>
                  </a:cubicBezTo>
                  <a:cubicBezTo>
                    <a:pt x="111" y="61"/>
                    <a:pt x="18" y="187"/>
                    <a:pt x="0" y="212"/>
                  </a:cubicBezTo>
                  <a:cubicBezTo>
                    <a:pt x="339" y="407"/>
                    <a:pt x="339" y="407"/>
                    <a:pt x="339" y="40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7" name="Freeform 145"/>
            <p:cNvSpPr>
              <a:spLocks/>
            </p:cNvSpPr>
            <p:nvPr userDrawn="1"/>
          </p:nvSpPr>
          <p:spPr bwMode="auto">
            <a:xfrm>
              <a:off x="6083300" y="-3189288"/>
              <a:ext cx="7938" cy="11113"/>
            </a:xfrm>
            <a:custGeom>
              <a:avLst/>
              <a:gdLst>
                <a:gd name="T0" fmla="*/ 5 w 5"/>
                <a:gd name="T1" fmla="*/ 1 h 6"/>
                <a:gd name="T2" fmla="*/ 4 w 5"/>
                <a:gd name="T3" fmla="*/ 0 h 6"/>
                <a:gd name="T4" fmla="*/ 5 w 5"/>
                <a:gd name="T5" fmla="*/ 1 h 6"/>
              </a:gdLst>
              <a:ahLst/>
              <a:cxnLst>
                <a:cxn ang="0">
                  <a:pos x="T0" y="T1"/>
                </a:cxn>
                <a:cxn ang="0">
                  <a:pos x="T2" y="T3"/>
                </a:cxn>
                <a:cxn ang="0">
                  <a:pos x="T4" y="T5"/>
                </a:cxn>
              </a:cxnLst>
              <a:rect l="0" t="0" r="r" b="b"/>
              <a:pathLst>
                <a:path w="5" h="6">
                  <a:moveTo>
                    <a:pt x="5" y="1"/>
                  </a:moveTo>
                  <a:cubicBezTo>
                    <a:pt x="4" y="0"/>
                    <a:pt x="4" y="0"/>
                    <a:pt x="4" y="0"/>
                  </a:cubicBezTo>
                  <a:cubicBezTo>
                    <a:pt x="0" y="6"/>
                    <a:pt x="1" y="6"/>
                    <a:pt x="5" y="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 name="Freeform 146"/>
            <p:cNvSpPr>
              <a:spLocks/>
            </p:cNvSpPr>
            <p:nvPr userDrawn="1"/>
          </p:nvSpPr>
          <p:spPr bwMode="auto">
            <a:xfrm>
              <a:off x="3657600" y="-3146425"/>
              <a:ext cx="4872038" cy="1436688"/>
            </a:xfrm>
            <a:custGeom>
              <a:avLst/>
              <a:gdLst>
                <a:gd name="T0" fmla="*/ 2686 w 3008"/>
                <a:gd name="T1" fmla="*/ 249 h 888"/>
                <a:gd name="T2" fmla="*/ 2634 w 3008"/>
                <a:gd name="T3" fmla="*/ 249 h 888"/>
                <a:gd name="T4" fmla="*/ 2590 w 3008"/>
                <a:gd name="T5" fmla="*/ 49 h 888"/>
                <a:gd name="T6" fmla="*/ 1842 w 3008"/>
                <a:gd name="T7" fmla="*/ 486 h 888"/>
                <a:gd name="T8" fmla="*/ 1842 w 3008"/>
                <a:gd name="T9" fmla="*/ 483 h 888"/>
                <a:gd name="T10" fmla="*/ 1842 w 3008"/>
                <a:gd name="T11" fmla="*/ 483 h 888"/>
                <a:gd name="T12" fmla="*/ 1013 w 3008"/>
                <a:gd name="T13" fmla="*/ 5 h 888"/>
                <a:gd name="T14" fmla="*/ 1013 w 3008"/>
                <a:gd name="T15" fmla="*/ 0 h 888"/>
                <a:gd name="T16" fmla="*/ 1012 w 3008"/>
                <a:gd name="T17" fmla="*/ 0 h 888"/>
                <a:gd name="T18" fmla="*/ 666 w 3008"/>
                <a:gd name="T19" fmla="*/ 397 h 888"/>
                <a:gd name="T20" fmla="*/ 456 w 3008"/>
                <a:gd name="T21" fmla="*/ 494 h 888"/>
                <a:gd name="T22" fmla="*/ 254 w 3008"/>
                <a:gd name="T23" fmla="*/ 390 h 888"/>
                <a:gd name="T24" fmla="*/ 0 w 3008"/>
                <a:gd name="T25" fmla="*/ 635 h 888"/>
                <a:gd name="T26" fmla="*/ 254 w 3008"/>
                <a:gd name="T27" fmla="*/ 888 h 888"/>
                <a:gd name="T28" fmla="*/ 321 w 3008"/>
                <a:gd name="T29" fmla="*/ 888 h 888"/>
                <a:gd name="T30" fmla="*/ 1145 w 3008"/>
                <a:gd name="T31" fmla="*/ 888 h 888"/>
                <a:gd name="T32" fmla="*/ 1601 w 3008"/>
                <a:gd name="T33" fmla="*/ 888 h 888"/>
                <a:gd name="T34" fmla="*/ 2709 w 3008"/>
                <a:gd name="T35" fmla="*/ 888 h 888"/>
                <a:gd name="T36" fmla="*/ 3008 w 3008"/>
                <a:gd name="T37" fmla="*/ 568 h 888"/>
                <a:gd name="T38" fmla="*/ 2686 w 3008"/>
                <a:gd name="T39" fmla="*/ 249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008" h="888">
                  <a:moveTo>
                    <a:pt x="2686" y="249"/>
                  </a:moveTo>
                  <a:cubicBezTo>
                    <a:pt x="2671" y="249"/>
                    <a:pt x="2656" y="249"/>
                    <a:pt x="2634" y="249"/>
                  </a:cubicBezTo>
                  <a:cubicBezTo>
                    <a:pt x="2631" y="178"/>
                    <a:pt x="2615" y="111"/>
                    <a:pt x="2590" y="49"/>
                  </a:cubicBezTo>
                  <a:cubicBezTo>
                    <a:pt x="1842" y="486"/>
                    <a:pt x="1842" y="486"/>
                    <a:pt x="1842" y="486"/>
                  </a:cubicBezTo>
                  <a:cubicBezTo>
                    <a:pt x="1842" y="483"/>
                    <a:pt x="1842" y="483"/>
                    <a:pt x="1842" y="483"/>
                  </a:cubicBezTo>
                  <a:cubicBezTo>
                    <a:pt x="1842" y="483"/>
                    <a:pt x="1842" y="483"/>
                    <a:pt x="1842" y="483"/>
                  </a:cubicBezTo>
                  <a:cubicBezTo>
                    <a:pt x="1013" y="5"/>
                    <a:pt x="1013" y="5"/>
                    <a:pt x="1013" y="5"/>
                  </a:cubicBezTo>
                  <a:cubicBezTo>
                    <a:pt x="1013" y="0"/>
                    <a:pt x="1013" y="0"/>
                    <a:pt x="1013" y="0"/>
                  </a:cubicBezTo>
                  <a:cubicBezTo>
                    <a:pt x="1012" y="0"/>
                    <a:pt x="1012" y="0"/>
                    <a:pt x="1012" y="0"/>
                  </a:cubicBezTo>
                  <a:cubicBezTo>
                    <a:pt x="827" y="44"/>
                    <a:pt x="685" y="202"/>
                    <a:pt x="666" y="397"/>
                  </a:cubicBezTo>
                  <a:cubicBezTo>
                    <a:pt x="591" y="405"/>
                    <a:pt x="516" y="442"/>
                    <a:pt x="456" y="494"/>
                  </a:cubicBezTo>
                  <a:cubicBezTo>
                    <a:pt x="411" y="427"/>
                    <a:pt x="336" y="390"/>
                    <a:pt x="254" y="390"/>
                  </a:cubicBezTo>
                  <a:cubicBezTo>
                    <a:pt x="112" y="390"/>
                    <a:pt x="0" y="501"/>
                    <a:pt x="0" y="635"/>
                  </a:cubicBezTo>
                  <a:cubicBezTo>
                    <a:pt x="0" y="776"/>
                    <a:pt x="112" y="888"/>
                    <a:pt x="254" y="888"/>
                  </a:cubicBezTo>
                  <a:cubicBezTo>
                    <a:pt x="321" y="888"/>
                    <a:pt x="321" y="888"/>
                    <a:pt x="321" y="888"/>
                  </a:cubicBezTo>
                  <a:cubicBezTo>
                    <a:pt x="1145" y="888"/>
                    <a:pt x="1145" y="888"/>
                    <a:pt x="1145" y="888"/>
                  </a:cubicBezTo>
                  <a:cubicBezTo>
                    <a:pt x="1601" y="888"/>
                    <a:pt x="1601" y="888"/>
                    <a:pt x="1601" y="888"/>
                  </a:cubicBezTo>
                  <a:cubicBezTo>
                    <a:pt x="2709" y="888"/>
                    <a:pt x="2709" y="888"/>
                    <a:pt x="2709" y="888"/>
                  </a:cubicBezTo>
                  <a:cubicBezTo>
                    <a:pt x="2873" y="873"/>
                    <a:pt x="3008" y="739"/>
                    <a:pt x="3008" y="568"/>
                  </a:cubicBezTo>
                  <a:cubicBezTo>
                    <a:pt x="3008" y="390"/>
                    <a:pt x="2866" y="249"/>
                    <a:pt x="2686" y="249"/>
                  </a:cubicBezTo>
                  <a:close/>
                </a:path>
              </a:pathLst>
            </a:custGeom>
            <a:solidFill>
              <a:srgbClr val="FFFFFF"/>
            </a:solid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81" name="Group 80"/>
          <p:cNvGrpSpPr/>
          <p:nvPr userDrawn="1"/>
        </p:nvGrpSpPr>
        <p:grpSpPr>
          <a:xfrm>
            <a:off x="8232775" y="6223000"/>
            <a:ext cx="454025" cy="703262"/>
            <a:chOff x="7259638" y="4756151"/>
            <a:chExt cx="454025" cy="703262"/>
          </a:xfrm>
        </p:grpSpPr>
        <p:sp>
          <p:nvSpPr>
            <p:cNvPr id="14" name="Freeform 10"/>
            <p:cNvSpPr>
              <a:spLocks/>
            </p:cNvSpPr>
            <p:nvPr userDrawn="1"/>
          </p:nvSpPr>
          <p:spPr bwMode="auto">
            <a:xfrm>
              <a:off x="7410450" y="4933951"/>
              <a:ext cx="152400" cy="87313"/>
            </a:xfrm>
            <a:custGeom>
              <a:avLst/>
              <a:gdLst>
                <a:gd name="T0" fmla="*/ 96 w 96"/>
                <a:gd name="T1" fmla="*/ 27 h 55"/>
                <a:gd name="T2" fmla="*/ 47 w 96"/>
                <a:gd name="T3" fmla="*/ 0 h 55"/>
                <a:gd name="T4" fmla="*/ 0 w 96"/>
                <a:gd name="T5" fmla="*/ 27 h 55"/>
                <a:gd name="T6" fmla="*/ 48 w 96"/>
                <a:gd name="T7" fmla="*/ 55 h 55"/>
                <a:gd name="T8" fmla="*/ 96 w 96"/>
                <a:gd name="T9" fmla="*/ 27 h 55"/>
              </a:gdLst>
              <a:ahLst/>
              <a:cxnLst>
                <a:cxn ang="0">
                  <a:pos x="T0" y="T1"/>
                </a:cxn>
                <a:cxn ang="0">
                  <a:pos x="T2" y="T3"/>
                </a:cxn>
                <a:cxn ang="0">
                  <a:pos x="T4" y="T5"/>
                </a:cxn>
                <a:cxn ang="0">
                  <a:pos x="T6" y="T7"/>
                </a:cxn>
                <a:cxn ang="0">
                  <a:pos x="T8" y="T9"/>
                </a:cxn>
              </a:cxnLst>
              <a:rect l="0" t="0" r="r" b="b"/>
              <a:pathLst>
                <a:path w="96" h="55">
                  <a:moveTo>
                    <a:pt x="96" y="27"/>
                  </a:moveTo>
                  <a:lnTo>
                    <a:pt x="47" y="0"/>
                  </a:lnTo>
                  <a:lnTo>
                    <a:pt x="0" y="27"/>
                  </a:lnTo>
                  <a:lnTo>
                    <a:pt x="48" y="55"/>
                  </a:lnTo>
                  <a:lnTo>
                    <a:pt x="96"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1"/>
            <p:cNvSpPr>
              <a:spLocks/>
            </p:cNvSpPr>
            <p:nvPr userDrawn="1"/>
          </p:nvSpPr>
          <p:spPr bwMode="auto">
            <a:xfrm>
              <a:off x="7486650" y="4887913"/>
              <a:ext cx="227013" cy="307975"/>
            </a:xfrm>
            <a:custGeom>
              <a:avLst/>
              <a:gdLst>
                <a:gd name="T0" fmla="*/ 0 w 143"/>
                <a:gd name="T1" fmla="*/ 194 h 194"/>
                <a:gd name="T2" fmla="*/ 143 w 143"/>
                <a:gd name="T3" fmla="*/ 110 h 194"/>
                <a:gd name="T4" fmla="*/ 143 w 143"/>
                <a:gd name="T5" fmla="*/ 0 h 194"/>
                <a:gd name="T6" fmla="*/ 0 w 143"/>
                <a:gd name="T7" fmla="*/ 84 h 194"/>
                <a:gd name="T8" fmla="*/ 0 w 143"/>
                <a:gd name="T9" fmla="*/ 194 h 194"/>
              </a:gdLst>
              <a:ahLst/>
              <a:cxnLst>
                <a:cxn ang="0">
                  <a:pos x="T0" y="T1"/>
                </a:cxn>
                <a:cxn ang="0">
                  <a:pos x="T2" y="T3"/>
                </a:cxn>
                <a:cxn ang="0">
                  <a:pos x="T4" y="T5"/>
                </a:cxn>
                <a:cxn ang="0">
                  <a:pos x="T6" y="T7"/>
                </a:cxn>
                <a:cxn ang="0">
                  <a:pos x="T8" y="T9"/>
                </a:cxn>
              </a:cxnLst>
              <a:rect l="0" t="0" r="r" b="b"/>
              <a:pathLst>
                <a:path w="143" h="194">
                  <a:moveTo>
                    <a:pt x="0" y="194"/>
                  </a:moveTo>
                  <a:lnTo>
                    <a:pt x="143" y="110"/>
                  </a:lnTo>
                  <a:lnTo>
                    <a:pt x="143" y="0"/>
                  </a:lnTo>
                  <a:lnTo>
                    <a:pt x="0" y="84"/>
                  </a:lnTo>
                  <a:lnTo>
                    <a:pt x="0" y="19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2"/>
            <p:cNvSpPr>
              <a:spLocks/>
            </p:cNvSpPr>
            <p:nvPr userDrawn="1"/>
          </p:nvSpPr>
          <p:spPr bwMode="auto">
            <a:xfrm>
              <a:off x="7332663" y="4930776"/>
              <a:ext cx="153988" cy="266700"/>
            </a:xfrm>
            <a:custGeom>
              <a:avLst/>
              <a:gdLst>
                <a:gd name="T0" fmla="*/ 97 w 97"/>
                <a:gd name="T1" fmla="*/ 168 h 168"/>
                <a:gd name="T2" fmla="*/ 0 w 97"/>
                <a:gd name="T3" fmla="*/ 112 h 168"/>
                <a:gd name="T4" fmla="*/ 0 w 97"/>
                <a:gd name="T5" fmla="*/ 0 h 168"/>
                <a:gd name="T6" fmla="*/ 97 w 97"/>
                <a:gd name="T7" fmla="*/ 57 h 168"/>
                <a:gd name="T8" fmla="*/ 97 w 97"/>
                <a:gd name="T9" fmla="*/ 168 h 168"/>
              </a:gdLst>
              <a:ahLst/>
              <a:cxnLst>
                <a:cxn ang="0">
                  <a:pos x="T0" y="T1"/>
                </a:cxn>
                <a:cxn ang="0">
                  <a:pos x="T2" y="T3"/>
                </a:cxn>
                <a:cxn ang="0">
                  <a:pos x="T4" y="T5"/>
                </a:cxn>
                <a:cxn ang="0">
                  <a:pos x="T6" y="T7"/>
                </a:cxn>
                <a:cxn ang="0">
                  <a:pos x="T8" y="T9"/>
                </a:cxn>
              </a:cxnLst>
              <a:rect l="0" t="0" r="r" b="b"/>
              <a:pathLst>
                <a:path w="97" h="168">
                  <a:moveTo>
                    <a:pt x="97" y="168"/>
                  </a:moveTo>
                  <a:lnTo>
                    <a:pt x="0" y="112"/>
                  </a:lnTo>
                  <a:lnTo>
                    <a:pt x="0" y="0"/>
                  </a:lnTo>
                  <a:lnTo>
                    <a:pt x="97" y="57"/>
                  </a:lnTo>
                  <a:lnTo>
                    <a:pt x="97" y="168"/>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3"/>
            <p:cNvSpPr>
              <a:spLocks/>
            </p:cNvSpPr>
            <p:nvPr userDrawn="1"/>
          </p:nvSpPr>
          <p:spPr bwMode="auto">
            <a:xfrm>
              <a:off x="7259638" y="5149851"/>
              <a:ext cx="133350" cy="209550"/>
            </a:xfrm>
            <a:custGeom>
              <a:avLst/>
              <a:gdLst>
                <a:gd name="T0" fmla="*/ 45 w 82"/>
                <a:gd name="T1" fmla="*/ 27 h 130"/>
                <a:gd name="T2" fmla="*/ 0 w 82"/>
                <a:gd name="T3" fmla="*/ 0 h 130"/>
                <a:gd name="T4" fmla="*/ 0 w 82"/>
                <a:gd name="T5" fmla="*/ 109 h 130"/>
                <a:gd name="T6" fmla="*/ 17 w 82"/>
                <a:gd name="T7" fmla="*/ 107 h 130"/>
                <a:gd name="T8" fmla="*/ 71 w 82"/>
                <a:gd name="T9" fmla="*/ 130 h 130"/>
                <a:gd name="T10" fmla="*/ 82 w 82"/>
                <a:gd name="T11" fmla="*/ 105 h 130"/>
                <a:gd name="T12" fmla="*/ 45 w 82"/>
                <a:gd name="T13" fmla="*/ 83 h 130"/>
                <a:gd name="T14" fmla="*/ 45 w 82"/>
                <a:gd name="T15" fmla="*/ 27 h 1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130">
                  <a:moveTo>
                    <a:pt x="45" y="27"/>
                  </a:moveTo>
                  <a:cubicBezTo>
                    <a:pt x="0" y="0"/>
                    <a:pt x="0" y="0"/>
                    <a:pt x="0" y="0"/>
                  </a:cubicBezTo>
                  <a:cubicBezTo>
                    <a:pt x="0" y="109"/>
                    <a:pt x="0" y="109"/>
                    <a:pt x="0" y="109"/>
                  </a:cubicBezTo>
                  <a:cubicBezTo>
                    <a:pt x="5" y="108"/>
                    <a:pt x="11" y="107"/>
                    <a:pt x="17" y="107"/>
                  </a:cubicBezTo>
                  <a:cubicBezTo>
                    <a:pt x="38" y="107"/>
                    <a:pt x="57" y="116"/>
                    <a:pt x="71" y="130"/>
                  </a:cubicBezTo>
                  <a:cubicBezTo>
                    <a:pt x="74" y="121"/>
                    <a:pt x="78" y="112"/>
                    <a:pt x="82" y="105"/>
                  </a:cubicBezTo>
                  <a:cubicBezTo>
                    <a:pt x="45" y="83"/>
                    <a:pt x="45" y="83"/>
                    <a:pt x="45" y="83"/>
                  </a:cubicBezTo>
                  <a:lnTo>
                    <a:pt x="45"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4"/>
            <p:cNvSpPr>
              <a:spLocks/>
            </p:cNvSpPr>
            <p:nvPr userDrawn="1"/>
          </p:nvSpPr>
          <p:spPr bwMode="auto">
            <a:xfrm>
              <a:off x="7486650" y="5062538"/>
              <a:ext cx="227013" cy="217488"/>
            </a:xfrm>
            <a:custGeom>
              <a:avLst/>
              <a:gdLst>
                <a:gd name="T0" fmla="*/ 0 w 143"/>
                <a:gd name="T1" fmla="*/ 137 h 137"/>
                <a:gd name="T2" fmla="*/ 143 w 143"/>
                <a:gd name="T3" fmla="*/ 55 h 137"/>
                <a:gd name="T4" fmla="*/ 143 w 143"/>
                <a:gd name="T5" fmla="*/ 0 h 137"/>
                <a:gd name="T6" fmla="*/ 0 w 143"/>
                <a:gd name="T7" fmla="*/ 85 h 137"/>
                <a:gd name="T8" fmla="*/ 0 w 143"/>
                <a:gd name="T9" fmla="*/ 137 h 137"/>
              </a:gdLst>
              <a:ahLst/>
              <a:cxnLst>
                <a:cxn ang="0">
                  <a:pos x="T0" y="T1"/>
                </a:cxn>
                <a:cxn ang="0">
                  <a:pos x="T2" y="T3"/>
                </a:cxn>
                <a:cxn ang="0">
                  <a:pos x="T4" y="T5"/>
                </a:cxn>
                <a:cxn ang="0">
                  <a:pos x="T6" y="T7"/>
                </a:cxn>
                <a:cxn ang="0">
                  <a:pos x="T8" y="T9"/>
                </a:cxn>
              </a:cxnLst>
              <a:rect l="0" t="0" r="r" b="b"/>
              <a:pathLst>
                <a:path w="143" h="137">
                  <a:moveTo>
                    <a:pt x="0" y="137"/>
                  </a:moveTo>
                  <a:lnTo>
                    <a:pt x="143" y="55"/>
                  </a:lnTo>
                  <a:lnTo>
                    <a:pt x="143" y="0"/>
                  </a:lnTo>
                  <a:lnTo>
                    <a:pt x="0" y="85"/>
                  </a:lnTo>
                  <a:lnTo>
                    <a:pt x="0" y="137"/>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5"/>
            <p:cNvSpPr>
              <a:spLocks/>
            </p:cNvSpPr>
            <p:nvPr userDrawn="1"/>
          </p:nvSpPr>
          <p:spPr bwMode="auto">
            <a:xfrm>
              <a:off x="7486650" y="5148263"/>
              <a:ext cx="227013" cy="311150"/>
            </a:xfrm>
            <a:custGeom>
              <a:avLst/>
              <a:gdLst>
                <a:gd name="T0" fmla="*/ 0 w 143"/>
                <a:gd name="T1" fmla="*/ 196 h 196"/>
                <a:gd name="T2" fmla="*/ 143 w 143"/>
                <a:gd name="T3" fmla="*/ 112 h 196"/>
                <a:gd name="T4" fmla="*/ 143 w 143"/>
                <a:gd name="T5" fmla="*/ 0 h 196"/>
                <a:gd name="T6" fmla="*/ 0 w 143"/>
                <a:gd name="T7" fmla="*/ 83 h 196"/>
                <a:gd name="T8" fmla="*/ 0 w 143"/>
                <a:gd name="T9" fmla="*/ 196 h 196"/>
              </a:gdLst>
              <a:ahLst/>
              <a:cxnLst>
                <a:cxn ang="0">
                  <a:pos x="T0" y="T1"/>
                </a:cxn>
                <a:cxn ang="0">
                  <a:pos x="T2" y="T3"/>
                </a:cxn>
                <a:cxn ang="0">
                  <a:pos x="T4" y="T5"/>
                </a:cxn>
                <a:cxn ang="0">
                  <a:pos x="T6" y="T7"/>
                </a:cxn>
                <a:cxn ang="0">
                  <a:pos x="T8" y="T9"/>
                </a:cxn>
              </a:cxnLst>
              <a:rect l="0" t="0" r="r" b="b"/>
              <a:pathLst>
                <a:path w="143" h="196">
                  <a:moveTo>
                    <a:pt x="0" y="196"/>
                  </a:moveTo>
                  <a:lnTo>
                    <a:pt x="143" y="112"/>
                  </a:lnTo>
                  <a:lnTo>
                    <a:pt x="143" y="0"/>
                  </a:lnTo>
                  <a:lnTo>
                    <a:pt x="0" y="83"/>
                  </a:lnTo>
                  <a:lnTo>
                    <a:pt x="0" y="19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
            <p:cNvSpPr>
              <a:spLocks/>
            </p:cNvSpPr>
            <p:nvPr userDrawn="1"/>
          </p:nvSpPr>
          <p:spPr bwMode="auto">
            <a:xfrm>
              <a:off x="7259638" y="5319713"/>
              <a:ext cx="227013" cy="139700"/>
            </a:xfrm>
            <a:custGeom>
              <a:avLst/>
              <a:gdLst>
                <a:gd name="T0" fmla="*/ 140 w 140"/>
                <a:gd name="T1" fmla="*/ 33 h 86"/>
                <a:gd name="T2" fmla="*/ 140 w 140"/>
                <a:gd name="T3" fmla="*/ 33 h 86"/>
                <a:gd name="T4" fmla="*/ 82 w 140"/>
                <a:gd name="T5" fmla="*/ 0 h 86"/>
                <a:gd name="T6" fmla="*/ 71 w 140"/>
                <a:gd name="T7" fmla="*/ 25 h 86"/>
                <a:gd name="T8" fmla="*/ 17 w 140"/>
                <a:gd name="T9" fmla="*/ 2 h 86"/>
                <a:gd name="T10" fmla="*/ 0 w 140"/>
                <a:gd name="T11" fmla="*/ 4 h 86"/>
                <a:gd name="T12" fmla="*/ 0 w 140"/>
                <a:gd name="T13" fmla="*/ 5 h 86"/>
                <a:gd name="T14" fmla="*/ 140 w 140"/>
                <a:gd name="T15" fmla="*/ 86 h 86"/>
                <a:gd name="T16" fmla="*/ 140 w 140"/>
                <a:gd name="T17" fmla="*/ 86 h 86"/>
                <a:gd name="T18" fmla="*/ 140 w 140"/>
                <a:gd name="T19" fmla="*/ 3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0" h="86">
                  <a:moveTo>
                    <a:pt x="140" y="33"/>
                  </a:moveTo>
                  <a:cubicBezTo>
                    <a:pt x="140" y="33"/>
                    <a:pt x="140" y="33"/>
                    <a:pt x="140" y="33"/>
                  </a:cubicBezTo>
                  <a:cubicBezTo>
                    <a:pt x="82" y="0"/>
                    <a:pt x="82" y="0"/>
                    <a:pt x="82" y="0"/>
                  </a:cubicBezTo>
                  <a:cubicBezTo>
                    <a:pt x="78" y="7"/>
                    <a:pt x="74" y="16"/>
                    <a:pt x="71" y="25"/>
                  </a:cubicBezTo>
                  <a:cubicBezTo>
                    <a:pt x="57" y="11"/>
                    <a:pt x="38" y="2"/>
                    <a:pt x="17" y="2"/>
                  </a:cubicBezTo>
                  <a:cubicBezTo>
                    <a:pt x="11" y="2"/>
                    <a:pt x="5" y="3"/>
                    <a:pt x="0" y="4"/>
                  </a:cubicBezTo>
                  <a:cubicBezTo>
                    <a:pt x="0" y="5"/>
                    <a:pt x="0" y="5"/>
                    <a:pt x="0" y="5"/>
                  </a:cubicBezTo>
                  <a:cubicBezTo>
                    <a:pt x="140" y="86"/>
                    <a:pt x="140" y="86"/>
                    <a:pt x="140" y="86"/>
                  </a:cubicBezTo>
                  <a:cubicBezTo>
                    <a:pt x="140" y="86"/>
                    <a:pt x="140" y="86"/>
                    <a:pt x="140" y="86"/>
                  </a:cubicBezTo>
                  <a:lnTo>
                    <a:pt x="140" y="33"/>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7"/>
            <p:cNvSpPr>
              <a:spLocks/>
            </p:cNvSpPr>
            <p:nvPr userDrawn="1"/>
          </p:nvSpPr>
          <p:spPr bwMode="auto">
            <a:xfrm>
              <a:off x="7259638" y="4756151"/>
              <a:ext cx="454025" cy="523875"/>
            </a:xfrm>
            <a:custGeom>
              <a:avLst/>
              <a:gdLst>
                <a:gd name="T0" fmla="*/ 143 w 286"/>
                <a:gd name="T1" fmla="*/ 277 h 330"/>
                <a:gd name="T2" fmla="*/ 143 w 286"/>
                <a:gd name="T3" fmla="*/ 277 h 330"/>
                <a:gd name="T4" fmla="*/ 46 w 286"/>
                <a:gd name="T5" fmla="*/ 222 h 330"/>
                <a:gd name="T6" fmla="*/ 46 w 286"/>
                <a:gd name="T7" fmla="*/ 110 h 330"/>
                <a:gd name="T8" fmla="*/ 143 w 286"/>
                <a:gd name="T9" fmla="*/ 54 h 330"/>
                <a:gd name="T10" fmla="*/ 239 w 286"/>
                <a:gd name="T11" fmla="*/ 110 h 330"/>
                <a:gd name="T12" fmla="*/ 239 w 286"/>
                <a:gd name="T13" fmla="*/ 110 h 330"/>
                <a:gd name="T14" fmla="*/ 286 w 286"/>
                <a:gd name="T15" fmla="*/ 83 h 330"/>
                <a:gd name="T16" fmla="*/ 143 w 286"/>
                <a:gd name="T17" fmla="*/ 0 h 330"/>
                <a:gd name="T18" fmla="*/ 0 w 286"/>
                <a:gd name="T19" fmla="*/ 83 h 330"/>
                <a:gd name="T20" fmla="*/ 0 w 286"/>
                <a:gd name="T21" fmla="*/ 248 h 330"/>
                <a:gd name="T22" fmla="*/ 143 w 286"/>
                <a:gd name="T23" fmla="*/ 330 h 330"/>
                <a:gd name="T24" fmla="*/ 143 w 286"/>
                <a:gd name="T25" fmla="*/ 330 h 330"/>
                <a:gd name="T26" fmla="*/ 143 w 286"/>
                <a:gd name="T27" fmla="*/ 27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6" h="330">
                  <a:moveTo>
                    <a:pt x="143" y="277"/>
                  </a:moveTo>
                  <a:lnTo>
                    <a:pt x="143" y="277"/>
                  </a:lnTo>
                  <a:lnTo>
                    <a:pt x="46" y="222"/>
                  </a:lnTo>
                  <a:lnTo>
                    <a:pt x="46" y="110"/>
                  </a:lnTo>
                  <a:lnTo>
                    <a:pt x="143" y="54"/>
                  </a:lnTo>
                  <a:lnTo>
                    <a:pt x="239" y="110"/>
                  </a:lnTo>
                  <a:lnTo>
                    <a:pt x="239" y="110"/>
                  </a:lnTo>
                  <a:lnTo>
                    <a:pt x="286" y="83"/>
                  </a:lnTo>
                  <a:lnTo>
                    <a:pt x="143" y="0"/>
                  </a:lnTo>
                  <a:lnTo>
                    <a:pt x="0" y="83"/>
                  </a:lnTo>
                  <a:lnTo>
                    <a:pt x="0" y="248"/>
                  </a:lnTo>
                  <a:lnTo>
                    <a:pt x="143" y="330"/>
                  </a:lnTo>
                  <a:lnTo>
                    <a:pt x="143" y="330"/>
                  </a:lnTo>
                  <a:lnTo>
                    <a:pt x="143" y="27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74279853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750"/>
                                  </p:stCondLst>
                                  <p:childTnLst>
                                    <p:set>
                                      <p:cBhvr>
                                        <p:cTn id="6" dur="1" fill="hold">
                                          <p:stCondLst>
                                            <p:cond delay="0"/>
                                          </p:stCondLst>
                                        </p:cTn>
                                        <p:tgtEl>
                                          <p:spTgt spid="159"/>
                                        </p:tgtEl>
                                        <p:attrNameLst>
                                          <p:attrName>style.visibility</p:attrName>
                                        </p:attrNameLst>
                                      </p:cBhvr>
                                      <p:to>
                                        <p:strVal val="visible"/>
                                      </p:to>
                                    </p:set>
                                    <p:animEffect transition="in" filter="fade">
                                      <p:cBhvr>
                                        <p:cTn id="7" dur="500"/>
                                        <p:tgtEl>
                                          <p:spTgt spid="159"/>
                                        </p:tgtEl>
                                      </p:cBhvr>
                                    </p:animEffect>
                                    <p:anim calcmode="lin" valueType="num">
                                      <p:cBhvr>
                                        <p:cTn id="8" dur="500" fill="hold"/>
                                        <p:tgtEl>
                                          <p:spTgt spid="159"/>
                                        </p:tgtEl>
                                        <p:attrNameLst>
                                          <p:attrName>ppt_x</p:attrName>
                                        </p:attrNameLst>
                                      </p:cBhvr>
                                      <p:tavLst>
                                        <p:tav tm="0">
                                          <p:val>
                                            <p:strVal val="#ppt_x"/>
                                          </p:val>
                                        </p:tav>
                                        <p:tav tm="100000">
                                          <p:val>
                                            <p:strVal val="#ppt_x"/>
                                          </p:val>
                                        </p:tav>
                                      </p:tavLst>
                                    </p:anim>
                                    <p:anim calcmode="lin" valueType="num">
                                      <p:cBhvr>
                                        <p:cTn id="9" dur="500" fill="hold"/>
                                        <p:tgtEl>
                                          <p:spTgt spid="159"/>
                                        </p:tgtEl>
                                        <p:attrNameLst>
                                          <p:attrName>ppt_y</p:attrName>
                                        </p:attrNameLst>
                                      </p:cBhvr>
                                      <p:tavLst>
                                        <p:tav tm="0">
                                          <p:val>
                                            <p:strVal val="#ppt_y+.1"/>
                                          </p:val>
                                        </p:tav>
                                        <p:tav tm="100000">
                                          <p:val>
                                            <p:strVal val="#ppt_y"/>
                                          </p:val>
                                        </p:tav>
                                      </p:tavLst>
                                    </p:anim>
                                  </p:childTnLst>
                                </p:cTn>
                              </p:par>
                              <p:par>
                                <p:cTn id="10" presetID="10" presetClass="entr" presetSubtype="0" fill="hold" nodeType="withEffect">
                                  <p:stCondLst>
                                    <p:cond delay="1000"/>
                                  </p:stCondLst>
                                  <p:childTnLst>
                                    <p:set>
                                      <p:cBhvr>
                                        <p:cTn id="11" dur="1" fill="hold">
                                          <p:stCondLst>
                                            <p:cond delay="0"/>
                                          </p:stCondLst>
                                        </p:cTn>
                                        <p:tgtEl>
                                          <p:spTgt spid="77"/>
                                        </p:tgtEl>
                                        <p:attrNameLst>
                                          <p:attrName>style.visibility</p:attrName>
                                        </p:attrNameLst>
                                      </p:cBhvr>
                                      <p:to>
                                        <p:strVal val="visible"/>
                                      </p:to>
                                    </p:set>
                                    <p:animEffect transition="in" filter="fade">
                                      <p:cBhvr>
                                        <p:cTn id="12" dur="250"/>
                                        <p:tgtEl>
                                          <p:spTgt spid="77"/>
                                        </p:tgtEl>
                                      </p:cBhvr>
                                    </p:animEffect>
                                  </p:childTnLst>
                                </p:cTn>
                              </p:par>
                              <p:par>
                                <p:cTn id="13" presetID="10" presetClass="entr" presetSubtype="0" fill="hold" nodeType="withEffect">
                                  <p:stCondLst>
                                    <p:cond delay="1250"/>
                                  </p:stCondLst>
                                  <p:childTnLst>
                                    <p:set>
                                      <p:cBhvr>
                                        <p:cTn id="14" dur="1" fill="hold">
                                          <p:stCondLst>
                                            <p:cond delay="0"/>
                                          </p:stCondLst>
                                        </p:cTn>
                                        <p:tgtEl>
                                          <p:spTgt spid="78"/>
                                        </p:tgtEl>
                                        <p:attrNameLst>
                                          <p:attrName>style.visibility</p:attrName>
                                        </p:attrNameLst>
                                      </p:cBhvr>
                                      <p:to>
                                        <p:strVal val="visible"/>
                                      </p:to>
                                    </p:set>
                                    <p:animEffect transition="in" filter="fade">
                                      <p:cBhvr>
                                        <p:cTn id="15" dur="250"/>
                                        <p:tgtEl>
                                          <p:spTgt spid="78"/>
                                        </p:tgtEl>
                                      </p:cBhvr>
                                    </p:animEffect>
                                  </p:childTnLst>
                                </p:cTn>
                              </p:par>
                              <p:par>
                                <p:cTn id="16" presetID="42" presetClass="path" presetSubtype="0" accel="50000" decel="50000" fill="hold" nodeType="withEffect">
                                  <p:stCondLst>
                                    <p:cond delay="750"/>
                                  </p:stCondLst>
                                  <p:childTnLst>
                                    <p:animMotion origin="layout" path="M -4.5928E-6 -1.32547E-6 L 0.06932 0.00023 " pathEditMode="relative" rAng="0" ptsTypes="AA">
                                      <p:cBhvr>
                                        <p:cTn id="17" dur="1500" fill="hold"/>
                                        <p:tgtEl>
                                          <p:spTgt spid="77"/>
                                        </p:tgtEl>
                                        <p:attrNameLst>
                                          <p:attrName>ppt_x</p:attrName>
                                          <p:attrName>ppt_y</p:attrName>
                                        </p:attrNameLst>
                                      </p:cBhvr>
                                      <p:rCtr x="3459" y="0"/>
                                    </p:animMotion>
                                  </p:childTnLst>
                                </p:cTn>
                              </p:par>
                              <p:par>
                                <p:cTn id="18" presetID="42" presetClass="path" presetSubtype="0" accel="50000" decel="50000" fill="hold" nodeType="withEffect">
                                  <p:stCondLst>
                                    <p:cond delay="1000"/>
                                  </p:stCondLst>
                                  <p:childTnLst>
                                    <p:animMotion origin="layout" path="M 2.09599E-6 -8.17068E-7 L 0.06931 0.00023 " pathEditMode="relative" rAng="0" ptsTypes="AA">
                                      <p:cBhvr>
                                        <p:cTn id="19" dur="1250" fill="hold"/>
                                        <p:tgtEl>
                                          <p:spTgt spid="78"/>
                                        </p:tgtEl>
                                        <p:attrNameLst>
                                          <p:attrName>ppt_x</p:attrName>
                                          <p:attrName>ppt_y</p:attrName>
                                        </p:attrNameLst>
                                      </p:cBhvr>
                                      <p:rCtr x="3459" y="0"/>
                                    </p:animMotion>
                                  </p:childTnLst>
                                </p:cTn>
                              </p:par>
                              <p:par>
                                <p:cTn id="20" presetID="10" presetClass="entr" presetSubtype="0" fill="hold" grpId="0" nodeType="withEffect">
                                  <p:stCondLst>
                                    <p:cond delay="100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250"/>
                                        <p:tgtEl>
                                          <p:spTgt spid="10"/>
                                        </p:tgtEl>
                                      </p:cBhvr>
                                    </p:animEffect>
                                  </p:childTnLst>
                                </p:cTn>
                              </p:par>
                              <p:par>
                                <p:cTn id="23" presetID="42" presetClass="path" presetSubtype="0" accel="50000" decel="50000" fill="hold" grpId="1" nodeType="withEffect">
                                  <p:stCondLst>
                                    <p:cond delay="750"/>
                                  </p:stCondLst>
                                  <p:childTnLst>
                                    <p:animMotion origin="layout" path="M -3.2193E-6 -4.82524E-6 L -0.10326 -4.82524E-6 " pathEditMode="relative" rAng="0" ptsTypes="AA">
                                      <p:cBhvr>
                                        <p:cTn id="24" dur="1250" fill="hold"/>
                                        <p:tgtEl>
                                          <p:spTgt spid="10"/>
                                        </p:tgtEl>
                                        <p:attrNameLst>
                                          <p:attrName>ppt_x</p:attrName>
                                          <p:attrName>ppt_y</p:attrName>
                                        </p:attrNameLst>
                                      </p:cBhvr>
                                      <p:rCtr x="-5170" y="0"/>
                                    </p:animMotion>
                                  </p:childTnLst>
                                </p:cTn>
                              </p:par>
                              <p:par>
                                <p:cTn id="25" presetID="10" presetClass="entr" presetSubtype="0" fill="hold" nodeType="withEffect">
                                  <p:stCondLst>
                                    <p:cond delay="1000"/>
                                  </p:stCondLst>
                                  <p:childTnLst>
                                    <p:set>
                                      <p:cBhvr>
                                        <p:cTn id="26" dur="1" fill="hold">
                                          <p:stCondLst>
                                            <p:cond delay="0"/>
                                          </p:stCondLst>
                                        </p:cTn>
                                        <p:tgtEl>
                                          <p:spTgt spid="80"/>
                                        </p:tgtEl>
                                        <p:attrNameLst>
                                          <p:attrName>style.visibility</p:attrName>
                                        </p:attrNameLst>
                                      </p:cBhvr>
                                      <p:to>
                                        <p:strVal val="visible"/>
                                      </p:to>
                                    </p:set>
                                    <p:animEffect transition="in" filter="fade">
                                      <p:cBhvr>
                                        <p:cTn id="27" dur="100"/>
                                        <p:tgtEl>
                                          <p:spTgt spid="80"/>
                                        </p:tgtEl>
                                      </p:cBhvr>
                                    </p:animEffect>
                                  </p:childTnLst>
                                </p:cTn>
                              </p:par>
                              <p:par>
                                <p:cTn id="28" presetID="42" presetClass="path" presetSubtype="0" accel="50000" decel="50000" fill="hold" nodeType="withEffect">
                                  <p:stCondLst>
                                    <p:cond delay="750"/>
                                  </p:stCondLst>
                                  <p:childTnLst>
                                    <p:animMotion origin="layout" path="M 1.99132E-7 -9.30549E-7 L -0.00064 -0.20608 " pathEditMode="relative" rAng="0" ptsTypes="AA">
                                      <p:cBhvr>
                                        <p:cTn id="29" dur="750" fill="hold"/>
                                        <p:tgtEl>
                                          <p:spTgt spid="80"/>
                                        </p:tgtEl>
                                        <p:attrNameLst>
                                          <p:attrName>ppt_x</p:attrName>
                                          <p:attrName>ppt_y</p:attrName>
                                        </p:attrNameLst>
                                      </p:cBhvr>
                                      <p:rCtr x="-38" y="-10304"/>
                                    </p:animMotion>
                                  </p:childTnLst>
                                </p:cTn>
                              </p:par>
                              <p:par>
                                <p:cTn id="30" presetID="10" presetClass="entr" presetSubtype="0" fill="hold" nodeType="withEffect">
                                  <p:stCondLst>
                                    <p:cond delay="1250"/>
                                  </p:stCondLst>
                                  <p:childTnLst>
                                    <p:set>
                                      <p:cBhvr>
                                        <p:cTn id="31" dur="1" fill="hold">
                                          <p:stCondLst>
                                            <p:cond delay="0"/>
                                          </p:stCondLst>
                                        </p:cTn>
                                        <p:tgtEl>
                                          <p:spTgt spid="81"/>
                                        </p:tgtEl>
                                        <p:attrNameLst>
                                          <p:attrName>style.visibility</p:attrName>
                                        </p:attrNameLst>
                                      </p:cBhvr>
                                      <p:to>
                                        <p:strVal val="visible"/>
                                      </p:to>
                                    </p:set>
                                    <p:animEffect transition="in" filter="fade">
                                      <p:cBhvr>
                                        <p:cTn id="32" dur="100"/>
                                        <p:tgtEl>
                                          <p:spTgt spid="81"/>
                                        </p:tgtEl>
                                      </p:cBhvr>
                                    </p:animEffect>
                                  </p:childTnLst>
                                </p:cTn>
                              </p:par>
                              <p:par>
                                <p:cTn id="33" presetID="42" presetClass="path" presetSubtype="0" accel="50000" decel="50000" fill="hold" nodeType="withEffect">
                                  <p:stCondLst>
                                    <p:cond delay="1000"/>
                                  </p:stCondLst>
                                  <p:childTnLst>
                                    <p:animMotion origin="layout" path="M 2.04238E-8 -4.74353E-6 L -0.00064 -0.20608 " pathEditMode="relative" rAng="0" ptsTypes="AA">
                                      <p:cBhvr>
                                        <p:cTn id="34" dur="750" fill="hold"/>
                                        <p:tgtEl>
                                          <p:spTgt spid="81"/>
                                        </p:tgtEl>
                                        <p:attrNameLst>
                                          <p:attrName>ppt_x</p:attrName>
                                          <p:attrName>ppt_y</p:attrName>
                                        </p:attrNameLst>
                                      </p:cBhvr>
                                      <p:rCtr x="-38" y="-10304"/>
                                    </p:animMotion>
                                  </p:childTnLst>
                                </p:cTn>
                              </p:par>
                              <p:par>
                                <p:cTn id="35" presetID="10" presetClass="entr" presetSubtype="0" fill="hold" nodeType="withEffect">
                                  <p:stCondLst>
                                    <p:cond delay="1500"/>
                                  </p:stCondLst>
                                  <p:childTnLst>
                                    <p:set>
                                      <p:cBhvr>
                                        <p:cTn id="36" dur="1" fill="hold">
                                          <p:stCondLst>
                                            <p:cond delay="0"/>
                                          </p:stCondLst>
                                        </p:cTn>
                                        <p:tgtEl>
                                          <p:spTgt spid="82"/>
                                        </p:tgtEl>
                                        <p:attrNameLst>
                                          <p:attrName>style.visibility</p:attrName>
                                        </p:attrNameLst>
                                      </p:cBhvr>
                                      <p:to>
                                        <p:strVal val="visible"/>
                                      </p:to>
                                    </p:set>
                                    <p:animEffect transition="in" filter="fade">
                                      <p:cBhvr>
                                        <p:cTn id="37" dur="50"/>
                                        <p:tgtEl>
                                          <p:spTgt spid="82"/>
                                        </p:tgtEl>
                                      </p:cBhvr>
                                    </p:animEffect>
                                  </p:childTnLst>
                                </p:cTn>
                              </p:par>
                              <p:par>
                                <p:cTn id="38" presetID="42" presetClass="path" presetSubtype="0" accel="50000" decel="50000" fill="hold" nodeType="withEffect">
                                  <p:stCondLst>
                                    <p:cond delay="1250"/>
                                  </p:stCondLst>
                                  <p:childTnLst>
                                    <p:animMotion origin="layout" path="M -7.1228E-7 -4.95234E-6 L 0.00498 -0.21402 " pathEditMode="relative" rAng="0" ptsTypes="AA">
                                      <p:cBhvr>
                                        <p:cTn id="39" dur="750" fill="hold"/>
                                        <p:tgtEl>
                                          <p:spTgt spid="82"/>
                                        </p:tgtEl>
                                        <p:attrNameLst>
                                          <p:attrName>ppt_x</p:attrName>
                                          <p:attrName>ppt_y</p:attrName>
                                        </p:attrNameLst>
                                      </p:cBhvr>
                                      <p:rCtr x="243" y="-1071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Lst>
  </p:timing>
  <p:extLst>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guide id="5" orient="horz" pos="571">
          <p15:clr>
            <a:srgbClr val="FBAE40"/>
          </p15:clr>
        </p15:guide>
        <p15:guide id="6" pos="4157">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086AC"/>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5943535"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2" y="3955786"/>
            <a:ext cx="5943536"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12" name="Text Placeholder 16"/>
          <p:cNvSpPr>
            <a:spLocks noGrp="1"/>
          </p:cNvSpPr>
          <p:nvPr>
            <p:ph type="body" sz="quarter" idx="13" hasCustomPrompt="1"/>
          </p:nvPr>
        </p:nvSpPr>
        <p:spPr>
          <a:xfrm>
            <a:off x="8506905" y="294304"/>
            <a:ext cx="3657600"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
        <p:nvSpPr>
          <p:cNvPr id="13" name="Text Placeholder 16"/>
          <p:cNvSpPr>
            <a:spLocks noGrp="1"/>
          </p:cNvSpPr>
          <p:nvPr>
            <p:ph type="body" sz="quarter" idx="14" hasCustomPrompt="1"/>
          </p:nvPr>
        </p:nvSpPr>
        <p:spPr>
          <a:xfrm>
            <a:off x="274703" y="6122305"/>
            <a:ext cx="3657600" cy="572464"/>
          </a:xfrm>
        </p:spPr>
        <p:txBody>
          <a:bodyPr lIns="182880" tIns="146304" rIns="182880" bIns="146304" anchor="b"/>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Yammer hashtag</a:t>
            </a:r>
          </a:p>
        </p:txBody>
      </p:sp>
      <p:grpSp>
        <p:nvGrpSpPr>
          <p:cNvPr id="58" name="Group 57"/>
          <p:cNvGrpSpPr/>
          <p:nvPr userDrawn="1"/>
        </p:nvGrpSpPr>
        <p:grpSpPr>
          <a:xfrm>
            <a:off x="9163050" y="4660900"/>
            <a:ext cx="511175" cy="787400"/>
            <a:chOff x="8189913" y="3194051"/>
            <a:chExt cx="511175" cy="787400"/>
          </a:xfrm>
        </p:grpSpPr>
        <p:sp>
          <p:nvSpPr>
            <p:cNvPr id="59" name="Freeform 65"/>
            <p:cNvSpPr>
              <a:spLocks/>
            </p:cNvSpPr>
            <p:nvPr userDrawn="1"/>
          </p:nvSpPr>
          <p:spPr bwMode="auto">
            <a:xfrm>
              <a:off x="8361363" y="3390901"/>
              <a:ext cx="169863" cy="96838"/>
            </a:xfrm>
            <a:custGeom>
              <a:avLst/>
              <a:gdLst>
                <a:gd name="T0" fmla="*/ 107 w 107"/>
                <a:gd name="T1" fmla="*/ 30 h 61"/>
                <a:gd name="T2" fmla="*/ 53 w 107"/>
                <a:gd name="T3" fmla="*/ 0 h 61"/>
                <a:gd name="T4" fmla="*/ 0 w 107"/>
                <a:gd name="T5" fmla="*/ 30 h 61"/>
                <a:gd name="T6" fmla="*/ 54 w 107"/>
                <a:gd name="T7" fmla="*/ 61 h 61"/>
                <a:gd name="T8" fmla="*/ 107 w 107"/>
                <a:gd name="T9" fmla="*/ 30 h 61"/>
              </a:gdLst>
              <a:ahLst/>
              <a:cxnLst>
                <a:cxn ang="0">
                  <a:pos x="T0" y="T1"/>
                </a:cxn>
                <a:cxn ang="0">
                  <a:pos x="T2" y="T3"/>
                </a:cxn>
                <a:cxn ang="0">
                  <a:pos x="T4" y="T5"/>
                </a:cxn>
                <a:cxn ang="0">
                  <a:pos x="T6" y="T7"/>
                </a:cxn>
                <a:cxn ang="0">
                  <a:pos x="T8" y="T9"/>
                </a:cxn>
              </a:cxnLst>
              <a:rect l="0" t="0" r="r" b="b"/>
              <a:pathLst>
                <a:path w="107" h="61">
                  <a:moveTo>
                    <a:pt x="107" y="30"/>
                  </a:moveTo>
                  <a:lnTo>
                    <a:pt x="53" y="0"/>
                  </a:lnTo>
                  <a:lnTo>
                    <a:pt x="0" y="30"/>
                  </a:lnTo>
                  <a:lnTo>
                    <a:pt x="54" y="61"/>
                  </a:lnTo>
                  <a:lnTo>
                    <a:pt x="107" y="3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66"/>
            <p:cNvSpPr>
              <a:spLocks/>
            </p:cNvSpPr>
            <p:nvPr userDrawn="1"/>
          </p:nvSpPr>
          <p:spPr bwMode="auto">
            <a:xfrm>
              <a:off x="8447088" y="3340101"/>
              <a:ext cx="254000" cy="344488"/>
            </a:xfrm>
            <a:custGeom>
              <a:avLst/>
              <a:gdLst>
                <a:gd name="T0" fmla="*/ 0 w 160"/>
                <a:gd name="T1" fmla="*/ 217 h 217"/>
                <a:gd name="T2" fmla="*/ 160 w 160"/>
                <a:gd name="T3" fmla="*/ 124 h 217"/>
                <a:gd name="T4" fmla="*/ 160 w 160"/>
                <a:gd name="T5" fmla="*/ 0 h 217"/>
                <a:gd name="T6" fmla="*/ 0 w 160"/>
                <a:gd name="T7" fmla="*/ 93 h 217"/>
                <a:gd name="T8" fmla="*/ 0 w 160"/>
                <a:gd name="T9" fmla="*/ 217 h 217"/>
              </a:gdLst>
              <a:ahLst/>
              <a:cxnLst>
                <a:cxn ang="0">
                  <a:pos x="T0" y="T1"/>
                </a:cxn>
                <a:cxn ang="0">
                  <a:pos x="T2" y="T3"/>
                </a:cxn>
                <a:cxn ang="0">
                  <a:pos x="T4" y="T5"/>
                </a:cxn>
                <a:cxn ang="0">
                  <a:pos x="T6" y="T7"/>
                </a:cxn>
                <a:cxn ang="0">
                  <a:pos x="T8" y="T9"/>
                </a:cxn>
              </a:cxnLst>
              <a:rect l="0" t="0" r="r" b="b"/>
              <a:pathLst>
                <a:path w="160" h="217">
                  <a:moveTo>
                    <a:pt x="0" y="217"/>
                  </a:moveTo>
                  <a:lnTo>
                    <a:pt x="160" y="124"/>
                  </a:lnTo>
                  <a:lnTo>
                    <a:pt x="160" y="0"/>
                  </a:lnTo>
                  <a:lnTo>
                    <a:pt x="0" y="93"/>
                  </a:lnTo>
                  <a:lnTo>
                    <a:pt x="0" y="21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67"/>
            <p:cNvSpPr>
              <a:spLocks/>
            </p:cNvSpPr>
            <p:nvPr userDrawn="1"/>
          </p:nvSpPr>
          <p:spPr bwMode="auto">
            <a:xfrm>
              <a:off x="8274050" y="3389313"/>
              <a:ext cx="173038" cy="296863"/>
            </a:xfrm>
            <a:custGeom>
              <a:avLst/>
              <a:gdLst>
                <a:gd name="T0" fmla="*/ 109 w 109"/>
                <a:gd name="T1" fmla="*/ 187 h 187"/>
                <a:gd name="T2" fmla="*/ 0 w 109"/>
                <a:gd name="T3" fmla="*/ 124 h 187"/>
                <a:gd name="T4" fmla="*/ 0 w 109"/>
                <a:gd name="T5" fmla="*/ 0 h 187"/>
                <a:gd name="T6" fmla="*/ 109 w 109"/>
                <a:gd name="T7" fmla="*/ 62 h 187"/>
                <a:gd name="T8" fmla="*/ 109 w 109"/>
                <a:gd name="T9" fmla="*/ 187 h 187"/>
              </a:gdLst>
              <a:ahLst/>
              <a:cxnLst>
                <a:cxn ang="0">
                  <a:pos x="T0" y="T1"/>
                </a:cxn>
                <a:cxn ang="0">
                  <a:pos x="T2" y="T3"/>
                </a:cxn>
                <a:cxn ang="0">
                  <a:pos x="T4" y="T5"/>
                </a:cxn>
                <a:cxn ang="0">
                  <a:pos x="T6" y="T7"/>
                </a:cxn>
                <a:cxn ang="0">
                  <a:pos x="T8" y="T9"/>
                </a:cxn>
              </a:cxnLst>
              <a:rect l="0" t="0" r="r" b="b"/>
              <a:pathLst>
                <a:path w="109" h="187">
                  <a:moveTo>
                    <a:pt x="109" y="187"/>
                  </a:moveTo>
                  <a:lnTo>
                    <a:pt x="0" y="124"/>
                  </a:lnTo>
                  <a:lnTo>
                    <a:pt x="0" y="0"/>
                  </a:lnTo>
                  <a:lnTo>
                    <a:pt x="109" y="62"/>
                  </a:lnTo>
                  <a:lnTo>
                    <a:pt x="109" y="187"/>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68"/>
            <p:cNvSpPr>
              <a:spLocks/>
            </p:cNvSpPr>
            <p:nvPr userDrawn="1"/>
          </p:nvSpPr>
          <p:spPr bwMode="auto">
            <a:xfrm>
              <a:off x="8189913" y="3635376"/>
              <a:ext cx="150813" cy="233363"/>
            </a:xfrm>
            <a:custGeom>
              <a:avLst/>
              <a:gdLst>
                <a:gd name="T0" fmla="*/ 52 w 93"/>
                <a:gd name="T1" fmla="*/ 30 h 145"/>
                <a:gd name="T2" fmla="*/ 0 w 93"/>
                <a:gd name="T3" fmla="*/ 0 h 145"/>
                <a:gd name="T4" fmla="*/ 0 w 93"/>
                <a:gd name="T5" fmla="*/ 122 h 145"/>
                <a:gd name="T6" fmla="*/ 20 w 93"/>
                <a:gd name="T7" fmla="*/ 119 h 145"/>
                <a:gd name="T8" fmla="*/ 81 w 93"/>
                <a:gd name="T9" fmla="*/ 145 h 145"/>
                <a:gd name="T10" fmla="*/ 93 w 93"/>
                <a:gd name="T11" fmla="*/ 117 h 145"/>
                <a:gd name="T12" fmla="*/ 52 w 93"/>
                <a:gd name="T13" fmla="*/ 93 h 145"/>
                <a:gd name="T14" fmla="*/ 52 w 93"/>
                <a:gd name="T15" fmla="*/ 30 h 1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45">
                  <a:moveTo>
                    <a:pt x="52" y="30"/>
                  </a:moveTo>
                  <a:cubicBezTo>
                    <a:pt x="0" y="0"/>
                    <a:pt x="0" y="0"/>
                    <a:pt x="0" y="0"/>
                  </a:cubicBezTo>
                  <a:cubicBezTo>
                    <a:pt x="0" y="122"/>
                    <a:pt x="0" y="122"/>
                    <a:pt x="0" y="122"/>
                  </a:cubicBezTo>
                  <a:cubicBezTo>
                    <a:pt x="7" y="120"/>
                    <a:pt x="13" y="119"/>
                    <a:pt x="20" y="119"/>
                  </a:cubicBezTo>
                  <a:cubicBezTo>
                    <a:pt x="44" y="119"/>
                    <a:pt x="65" y="129"/>
                    <a:pt x="81" y="145"/>
                  </a:cubicBezTo>
                  <a:cubicBezTo>
                    <a:pt x="84" y="135"/>
                    <a:pt x="88" y="125"/>
                    <a:pt x="93" y="117"/>
                  </a:cubicBezTo>
                  <a:cubicBezTo>
                    <a:pt x="52" y="93"/>
                    <a:pt x="52" y="93"/>
                    <a:pt x="52" y="93"/>
                  </a:cubicBezTo>
                  <a:lnTo>
                    <a:pt x="52" y="3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69"/>
            <p:cNvSpPr>
              <a:spLocks/>
            </p:cNvSpPr>
            <p:nvPr userDrawn="1"/>
          </p:nvSpPr>
          <p:spPr bwMode="auto">
            <a:xfrm>
              <a:off x="8447088" y="3536951"/>
              <a:ext cx="254000" cy="244475"/>
            </a:xfrm>
            <a:custGeom>
              <a:avLst/>
              <a:gdLst>
                <a:gd name="T0" fmla="*/ 0 w 160"/>
                <a:gd name="T1" fmla="*/ 154 h 154"/>
                <a:gd name="T2" fmla="*/ 160 w 160"/>
                <a:gd name="T3" fmla="*/ 62 h 154"/>
                <a:gd name="T4" fmla="*/ 160 w 160"/>
                <a:gd name="T5" fmla="*/ 0 h 154"/>
                <a:gd name="T6" fmla="*/ 0 w 160"/>
                <a:gd name="T7" fmla="*/ 94 h 154"/>
                <a:gd name="T8" fmla="*/ 0 w 160"/>
                <a:gd name="T9" fmla="*/ 154 h 154"/>
              </a:gdLst>
              <a:ahLst/>
              <a:cxnLst>
                <a:cxn ang="0">
                  <a:pos x="T0" y="T1"/>
                </a:cxn>
                <a:cxn ang="0">
                  <a:pos x="T2" y="T3"/>
                </a:cxn>
                <a:cxn ang="0">
                  <a:pos x="T4" y="T5"/>
                </a:cxn>
                <a:cxn ang="0">
                  <a:pos x="T6" y="T7"/>
                </a:cxn>
                <a:cxn ang="0">
                  <a:pos x="T8" y="T9"/>
                </a:cxn>
              </a:cxnLst>
              <a:rect l="0" t="0" r="r" b="b"/>
              <a:pathLst>
                <a:path w="160" h="154">
                  <a:moveTo>
                    <a:pt x="0" y="154"/>
                  </a:moveTo>
                  <a:lnTo>
                    <a:pt x="160" y="62"/>
                  </a:lnTo>
                  <a:lnTo>
                    <a:pt x="160" y="0"/>
                  </a:lnTo>
                  <a:lnTo>
                    <a:pt x="0" y="94"/>
                  </a:lnTo>
                  <a:lnTo>
                    <a:pt x="0" y="154"/>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70"/>
            <p:cNvSpPr>
              <a:spLocks/>
            </p:cNvSpPr>
            <p:nvPr userDrawn="1"/>
          </p:nvSpPr>
          <p:spPr bwMode="auto">
            <a:xfrm>
              <a:off x="8447088" y="3633788"/>
              <a:ext cx="254000" cy="347663"/>
            </a:xfrm>
            <a:custGeom>
              <a:avLst/>
              <a:gdLst>
                <a:gd name="T0" fmla="*/ 0 w 160"/>
                <a:gd name="T1" fmla="*/ 219 h 219"/>
                <a:gd name="T2" fmla="*/ 160 w 160"/>
                <a:gd name="T3" fmla="*/ 125 h 219"/>
                <a:gd name="T4" fmla="*/ 160 w 160"/>
                <a:gd name="T5" fmla="*/ 0 h 219"/>
                <a:gd name="T6" fmla="*/ 0 w 160"/>
                <a:gd name="T7" fmla="*/ 93 h 219"/>
                <a:gd name="T8" fmla="*/ 0 w 160"/>
                <a:gd name="T9" fmla="*/ 219 h 219"/>
              </a:gdLst>
              <a:ahLst/>
              <a:cxnLst>
                <a:cxn ang="0">
                  <a:pos x="T0" y="T1"/>
                </a:cxn>
                <a:cxn ang="0">
                  <a:pos x="T2" y="T3"/>
                </a:cxn>
                <a:cxn ang="0">
                  <a:pos x="T4" y="T5"/>
                </a:cxn>
                <a:cxn ang="0">
                  <a:pos x="T6" y="T7"/>
                </a:cxn>
                <a:cxn ang="0">
                  <a:pos x="T8" y="T9"/>
                </a:cxn>
              </a:cxnLst>
              <a:rect l="0" t="0" r="r" b="b"/>
              <a:pathLst>
                <a:path w="160" h="219">
                  <a:moveTo>
                    <a:pt x="0" y="219"/>
                  </a:moveTo>
                  <a:lnTo>
                    <a:pt x="160" y="125"/>
                  </a:lnTo>
                  <a:lnTo>
                    <a:pt x="160" y="0"/>
                  </a:lnTo>
                  <a:lnTo>
                    <a:pt x="0" y="93"/>
                  </a:lnTo>
                  <a:lnTo>
                    <a:pt x="0" y="21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71"/>
            <p:cNvSpPr>
              <a:spLocks/>
            </p:cNvSpPr>
            <p:nvPr userDrawn="1"/>
          </p:nvSpPr>
          <p:spPr bwMode="auto">
            <a:xfrm>
              <a:off x="8189913" y="3824288"/>
              <a:ext cx="257175" cy="155575"/>
            </a:xfrm>
            <a:custGeom>
              <a:avLst/>
              <a:gdLst>
                <a:gd name="T0" fmla="*/ 158 w 158"/>
                <a:gd name="T1" fmla="*/ 37 h 96"/>
                <a:gd name="T2" fmla="*/ 158 w 158"/>
                <a:gd name="T3" fmla="*/ 37 h 96"/>
                <a:gd name="T4" fmla="*/ 93 w 158"/>
                <a:gd name="T5" fmla="*/ 0 h 96"/>
                <a:gd name="T6" fmla="*/ 81 w 158"/>
                <a:gd name="T7" fmla="*/ 28 h 96"/>
                <a:gd name="T8" fmla="*/ 20 w 158"/>
                <a:gd name="T9" fmla="*/ 2 h 96"/>
                <a:gd name="T10" fmla="*/ 0 w 158"/>
                <a:gd name="T11" fmla="*/ 5 h 96"/>
                <a:gd name="T12" fmla="*/ 0 w 158"/>
                <a:gd name="T13" fmla="*/ 5 h 96"/>
                <a:gd name="T14" fmla="*/ 158 w 158"/>
                <a:gd name="T15" fmla="*/ 96 h 96"/>
                <a:gd name="T16" fmla="*/ 158 w 158"/>
                <a:gd name="T17" fmla="*/ 96 h 96"/>
                <a:gd name="T18" fmla="*/ 158 w 158"/>
                <a:gd name="T19" fmla="*/ 37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8" h="96">
                  <a:moveTo>
                    <a:pt x="158" y="37"/>
                  </a:moveTo>
                  <a:cubicBezTo>
                    <a:pt x="158" y="37"/>
                    <a:pt x="158" y="37"/>
                    <a:pt x="158" y="37"/>
                  </a:cubicBezTo>
                  <a:cubicBezTo>
                    <a:pt x="93" y="0"/>
                    <a:pt x="93" y="0"/>
                    <a:pt x="93" y="0"/>
                  </a:cubicBezTo>
                  <a:cubicBezTo>
                    <a:pt x="88" y="8"/>
                    <a:pt x="84" y="18"/>
                    <a:pt x="81" y="28"/>
                  </a:cubicBezTo>
                  <a:cubicBezTo>
                    <a:pt x="65" y="12"/>
                    <a:pt x="44" y="2"/>
                    <a:pt x="20" y="2"/>
                  </a:cubicBezTo>
                  <a:cubicBezTo>
                    <a:pt x="13" y="2"/>
                    <a:pt x="7" y="3"/>
                    <a:pt x="0" y="5"/>
                  </a:cubicBezTo>
                  <a:cubicBezTo>
                    <a:pt x="0" y="5"/>
                    <a:pt x="0" y="5"/>
                    <a:pt x="0" y="5"/>
                  </a:cubicBezTo>
                  <a:cubicBezTo>
                    <a:pt x="158" y="96"/>
                    <a:pt x="158" y="96"/>
                    <a:pt x="158" y="96"/>
                  </a:cubicBezTo>
                  <a:cubicBezTo>
                    <a:pt x="158" y="96"/>
                    <a:pt x="158" y="96"/>
                    <a:pt x="158" y="96"/>
                  </a:cubicBezTo>
                  <a:lnTo>
                    <a:pt x="158" y="37"/>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72"/>
            <p:cNvSpPr>
              <a:spLocks/>
            </p:cNvSpPr>
            <p:nvPr userDrawn="1"/>
          </p:nvSpPr>
          <p:spPr bwMode="auto">
            <a:xfrm>
              <a:off x="8189913" y="3194051"/>
              <a:ext cx="511175" cy="587375"/>
            </a:xfrm>
            <a:custGeom>
              <a:avLst/>
              <a:gdLst>
                <a:gd name="T0" fmla="*/ 162 w 322"/>
                <a:gd name="T1" fmla="*/ 309 h 370"/>
                <a:gd name="T2" fmla="*/ 162 w 322"/>
                <a:gd name="T3" fmla="*/ 309 h 370"/>
                <a:gd name="T4" fmla="*/ 53 w 322"/>
                <a:gd name="T5" fmla="*/ 247 h 370"/>
                <a:gd name="T6" fmla="*/ 53 w 322"/>
                <a:gd name="T7" fmla="*/ 123 h 370"/>
                <a:gd name="T8" fmla="*/ 162 w 322"/>
                <a:gd name="T9" fmla="*/ 60 h 370"/>
                <a:gd name="T10" fmla="*/ 270 w 322"/>
                <a:gd name="T11" fmla="*/ 123 h 370"/>
                <a:gd name="T12" fmla="*/ 270 w 322"/>
                <a:gd name="T13" fmla="*/ 123 h 370"/>
                <a:gd name="T14" fmla="*/ 322 w 322"/>
                <a:gd name="T15" fmla="*/ 92 h 370"/>
                <a:gd name="T16" fmla="*/ 162 w 322"/>
                <a:gd name="T17" fmla="*/ 0 h 370"/>
                <a:gd name="T18" fmla="*/ 0 w 322"/>
                <a:gd name="T19" fmla="*/ 92 h 370"/>
                <a:gd name="T20" fmla="*/ 0 w 322"/>
                <a:gd name="T21" fmla="*/ 278 h 370"/>
                <a:gd name="T22" fmla="*/ 162 w 322"/>
                <a:gd name="T23" fmla="*/ 370 h 370"/>
                <a:gd name="T24" fmla="*/ 162 w 322"/>
                <a:gd name="T25" fmla="*/ 370 h 370"/>
                <a:gd name="T26" fmla="*/ 162 w 322"/>
                <a:gd name="T27" fmla="*/ 309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2" h="370">
                  <a:moveTo>
                    <a:pt x="162" y="309"/>
                  </a:moveTo>
                  <a:lnTo>
                    <a:pt x="162" y="309"/>
                  </a:lnTo>
                  <a:lnTo>
                    <a:pt x="53" y="247"/>
                  </a:lnTo>
                  <a:lnTo>
                    <a:pt x="53" y="123"/>
                  </a:lnTo>
                  <a:lnTo>
                    <a:pt x="162" y="60"/>
                  </a:lnTo>
                  <a:lnTo>
                    <a:pt x="270" y="123"/>
                  </a:lnTo>
                  <a:lnTo>
                    <a:pt x="270" y="123"/>
                  </a:lnTo>
                  <a:lnTo>
                    <a:pt x="322" y="92"/>
                  </a:lnTo>
                  <a:lnTo>
                    <a:pt x="162" y="0"/>
                  </a:lnTo>
                  <a:lnTo>
                    <a:pt x="0" y="92"/>
                  </a:lnTo>
                  <a:lnTo>
                    <a:pt x="0" y="278"/>
                  </a:lnTo>
                  <a:lnTo>
                    <a:pt x="162" y="370"/>
                  </a:lnTo>
                  <a:lnTo>
                    <a:pt x="162" y="370"/>
                  </a:lnTo>
                  <a:lnTo>
                    <a:pt x="162" y="30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67" name="Group 66"/>
          <p:cNvGrpSpPr/>
          <p:nvPr userDrawn="1"/>
        </p:nvGrpSpPr>
        <p:grpSpPr>
          <a:xfrm>
            <a:off x="5543550" y="4829175"/>
            <a:ext cx="458788" cy="709612"/>
            <a:chOff x="4570413" y="3209926"/>
            <a:chExt cx="458788" cy="709612"/>
          </a:xfrm>
        </p:grpSpPr>
        <p:sp>
          <p:nvSpPr>
            <p:cNvPr id="68" name="Freeform 21"/>
            <p:cNvSpPr>
              <a:spLocks/>
            </p:cNvSpPr>
            <p:nvPr userDrawn="1"/>
          </p:nvSpPr>
          <p:spPr bwMode="auto">
            <a:xfrm>
              <a:off x="4721225" y="3386138"/>
              <a:ext cx="153988" cy="88900"/>
            </a:xfrm>
            <a:custGeom>
              <a:avLst/>
              <a:gdLst>
                <a:gd name="T0" fmla="*/ 97 w 97"/>
                <a:gd name="T1" fmla="*/ 28 h 56"/>
                <a:gd name="T2" fmla="*/ 49 w 97"/>
                <a:gd name="T3" fmla="*/ 0 h 56"/>
                <a:gd name="T4" fmla="*/ 0 w 97"/>
                <a:gd name="T5" fmla="*/ 28 h 56"/>
                <a:gd name="T6" fmla="*/ 49 w 97"/>
                <a:gd name="T7" fmla="*/ 56 h 56"/>
                <a:gd name="T8" fmla="*/ 97 w 97"/>
                <a:gd name="T9" fmla="*/ 28 h 56"/>
              </a:gdLst>
              <a:ahLst/>
              <a:cxnLst>
                <a:cxn ang="0">
                  <a:pos x="T0" y="T1"/>
                </a:cxn>
                <a:cxn ang="0">
                  <a:pos x="T2" y="T3"/>
                </a:cxn>
                <a:cxn ang="0">
                  <a:pos x="T4" y="T5"/>
                </a:cxn>
                <a:cxn ang="0">
                  <a:pos x="T6" y="T7"/>
                </a:cxn>
                <a:cxn ang="0">
                  <a:pos x="T8" y="T9"/>
                </a:cxn>
              </a:cxnLst>
              <a:rect l="0" t="0" r="r" b="b"/>
              <a:pathLst>
                <a:path w="97" h="56">
                  <a:moveTo>
                    <a:pt x="97" y="28"/>
                  </a:moveTo>
                  <a:lnTo>
                    <a:pt x="49" y="0"/>
                  </a:lnTo>
                  <a:lnTo>
                    <a:pt x="0" y="28"/>
                  </a:lnTo>
                  <a:lnTo>
                    <a:pt x="49" y="56"/>
                  </a:lnTo>
                  <a:lnTo>
                    <a:pt x="97" y="28"/>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22"/>
            <p:cNvSpPr>
              <a:spLocks/>
            </p:cNvSpPr>
            <p:nvPr userDrawn="1"/>
          </p:nvSpPr>
          <p:spPr bwMode="auto">
            <a:xfrm>
              <a:off x="4799013" y="3341688"/>
              <a:ext cx="230188" cy="311150"/>
            </a:xfrm>
            <a:custGeom>
              <a:avLst/>
              <a:gdLst>
                <a:gd name="T0" fmla="*/ 0 w 145"/>
                <a:gd name="T1" fmla="*/ 196 h 196"/>
                <a:gd name="T2" fmla="*/ 145 w 145"/>
                <a:gd name="T3" fmla="*/ 111 h 196"/>
                <a:gd name="T4" fmla="*/ 145 w 145"/>
                <a:gd name="T5" fmla="*/ 0 h 196"/>
                <a:gd name="T6" fmla="*/ 0 w 145"/>
                <a:gd name="T7" fmla="*/ 84 h 196"/>
                <a:gd name="T8" fmla="*/ 0 w 145"/>
                <a:gd name="T9" fmla="*/ 196 h 196"/>
              </a:gdLst>
              <a:ahLst/>
              <a:cxnLst>
                <a:cxn ang="0">
                  <a:pos x="T0" y="T1"/>
                </a:cxn>
                <a:cxn ang="0">
                  <a:pos x="T2" y="T3"/>
                </a:cxn>
                <a:cxn ang="0">
                  <a:pos x="T4" y="T5"/>
                </a:cxn>
                <a:cxn ang="0">
                  <a:pos x="T6" y="T7"/>
                </a:cxn>
                <a:cxn ang="0">
                  <a:pos x="T8" y="T9"/>
                </a:cxn>
              </a:cxnLst>
              <a:rect l="0" t="0" r="r" b="b"/>
              <a:pathLst>
                <a:path w="145" h="196">
                  <a:moveTo>
                    <a:pt x="0" y="196"/>
                  </a:moveTo>
                  <a:lnTo>
                    <a:pt x="145" y="111"/>
                  </a:lnTo>
                  <a:lnTo>
                    <a:pt x="145" y="0"/>
                  </a:lnTo>
                  <a:lnTo>
                    <a:pt x="0" y="84"/>
                  </a:lnTo>
                  <a:lnTo>
                    <a:pt x="0" y="19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23"/>
            <p:cNvSpPr>
              <a:spLocks/>
            </p:cNvSpPr>
            <p:nvPr userDrawn="1"/>
          </p:nvSpPr>
          <p:spPr bwMode="auto">
            <a:xfrm>
              <a:off x="4645025" y="3386138"/>
              <a:ext cx="153988" cy="266700"/>
            </a:xfrm>
            <a:custGeom>
              <a:avLst/>
              <a:gdLst>
                <a:gd name="T0" fmla="*/ 97 w 97"/>
                <a:gd name="T1" fmla="*/ 168 h 168"/>
                <a:gd name="T2" fmla="*/ 0 w 97"/>
                <a:gd name="T3" fmla="*/ 112 h 168"/>
                <a:gd name="T4" fmla="*/ 0 w 97"/>
                <a:gd name="T5" fmla="*/ 0 h 168"/>
                <a:gd name="T6" fmla="*/ 97 w 97"/>
                <a:gd name="T7" fmla="*/ 56 h 168"/>
                <a:gd name="T8" fmla="*/ 97 w 97"/>
                <a:gd name="T9" fmla="*/ 168 h 168"/>
              </a:gdLst>
              <a:ahLst/>
              <a:cxnLst>
                <a:cxn ang="0">
                  <a:pos x="T0" y="T1"/>
                </a:cxn>
                <a:cxn ang="0">
                  <a:pos x="T2" y="T3"/>
                </a:cxn>
                <a:cxn ang="0">
                  <a:pos x="T4" y="T5"/>
                </a:cxn>
                <a:cxn ang="0">
                  <a:pos x="T6" y="T7"/>
                </a:cxn>
                <a:cxn ang="0">
                  <a:pos x="T8" y="T9"/>
                </a:cxn>
              </a:cxnLst>
              <a:rect l="0" t="0" r="r" b="b"/>
              <a:pathLst>
                <a:path w="97" h="168">
                  <a:moveTo>
                    <a:pt x="97" y="168"/>
                  </a:moveTo>
                  <a:lnTo>
                    <a:pt x="0" y="112"/>
                  </a:lnTo>
                  <a:lnTo>
                    <a:pt x="0" y="0"/>
                  </a:lnTo>
                  <a:lnTo>
                    <a:pt x="97" y="56"/>
                  </a:lnTo>
                  <a:lnTo>
                    <a:pt x="97" y="168"/>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24"/>
            <p:cNvSpPr>
              <a:spLocks/>
            </p:cNvSpPr>
            <p:nvPr userDrawn="1"/>
          </p:nvSpPr>
          <p:spPr bwMode="auto">
            <a:xfrm>
              <a:off x="4570413" y="3606801"/>
              <a:ext cx="134938" cy="212725"/>
            </a:xfrm>
            <a:custGeom>
              <a:avLst/>
              <a:gdLst>
                <a:gd name="T0" fmla="*/ 46 w 84"/>
                <a:gd name="T1" fmla="*/ 27 h 131"/>
                <a:gd name="T2" fmla="*/ 0 w 84"/>
                <a:gd name="T3" fmla="*/ 0 h 131"/>
                <a:gd name="T4" fmla="*/ 0 w 84"/>
                <a:gd name="T5" fmla="*/ 110 h 131"/>
                <a:gd name="T6" fmla="*/ 17 w 84"/>
                <a:gd name="T7" fmla="*/ 108 h 131"/>
                <a:gd name="T8" fmla="*/ 72 w 84"/>
                <a:gd name="T9" fmla="*/ 131 h 131"/>
                <a:gd name="T10" fmla="*/ 84 w 84"/>
                <a:gd name="T11" fmla="*/ 105 h 131"/>
                <a:gd name="T12" fmla="*/ 46 w 84"/>
                <a:gd name="T13" fmla="*/ 84 h 131"/>
                <a:gd name="T14" fmla="*/ 46 w 84"/>
                <a:gd name="T15" fmla="*/ 27 h 1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131">
                  <a:moveTo>
                    <a:pt x="46" y="27"/>
                  </a:moveTo>
                  <a:cubicBezTo>
                    <a:pt x="0" y="0"/>
                    <a:pt x="0" y="0"/>
                    <a:pt x="0" y="0"/>
                  </a:cubicBezTo>
                  <a:cubicBezTo>
                    <a:pt x="0" y="110"/>
                    <a:pt x="0" y="110"/>
                    <a:pt x="0" y="110"/>
                  </a:cubicBezTo>
                  <a:cubicBezTo>
                    <a:pt x="5" y="108"/>
                    <a:pt x="11" y="108"/>
                    <a:pt x="17" y="108"/>
                  </a:cubicBezTo>
                  <a:cubicBezTo>
                    <a:pt x="39" y="108"/>
                    <a:pt x="58" y="117"/>
                    <a:pt x="72" y="131"/>
                  </a:cubicBezTo>
                  <a:cubicBezTo>
                    <a:pt x="75" y="122"/>
                    <a:pt x="79" y="113"/>
                    <a:pt x="84" y="105"/>
                  </a:cubicBezTo>
                  <a:cubicBezTo>
                    <a:pt x="46" y="84"/>
                    <a:pt x="46" y="84"/>
                    <a:pt x="46" y="84"/>
                  </a:cubicBezTo>
                  <a:lnTo>
                    <a:pt x="46"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25"/>
            <p:cNvSpPr>
              <a:spLocks/>
            </p:cNvSpPr>
            <p:nvPr userDrawn="1"/>
          </p:nvSpPr>
          <p:spPr bwMode="auto">
            <a:xfrm>
              <a:off x="4799013" y="3517901"/>
              <a:ext cx="230188" cy="222250"/>
            </a:xfrm>
            <a:custGeom>
              <a:avLst/>
              <a:gdLst>
                <a:gd name="T0" fmla="*/ 0 w 145"/>
                <a:gd name="T1" fmla="*/ 140 h 140"/>
                <a:gd name="T2" fmla="*/ 145 w 145"/>
                <a:gd name="T3" fmla="*/ 56 h 140"/>
                <a:gd name="T4" fmla="*/ 145 w 145"/>
                <a:gd name="T5" fmla="*/ 0 h 140"/>
                <a:gd name="T6" fmla="*/ 0 w 145"/>
                <a:gd name="T7" fmla="*/ 86 h 140"/>
                <a:gd name="T8" fmla="*/ 0 w 145"/>
                <a:gd name="T9" fmla="*/ 140 h 140"/>
              </a:gdLst>
              <a:ahLst/>
              <a:cxnLst>
                <a:cxn ang="0">
                  <a:pos x="T0" y="T1"/>
                </a:cxn>
                <a:cxn ang="0">
                  <a:pos x="T2" y="T3"/>
                </a:cxn>
                <a:cxn ang="0">
                  <a:pos x="T4" y="T5"/>
                </a:cxn>
                <a:cxn ang="0">
                  <a:pos x="T6" y="T7"/>
                </a:cxn>
                <a:cxn ang="0">
                  <a:pos x="T8" y="T9"/>
                </a:cxn>
              </a:cxnLst>
              <a:rect l="0" t="0" r="r" b="b"/>
              <a:pathLst>
                <a:path w="145" h="140">
                  <a:moveTo>
                    <a:pt x="0" y="140"/>
                  </a:moveTo>
                  <a:lnTo>
                    <a:pt x="145" y="56"/>
                  </a:lnTo>
                  <a:lnTo>
                    <a:pt x="145" y="0"/>
                  </a:lnTo>
                  <a:lnTo>
                    <a:pt x="0" y="86"/>
                  </a:lnTo>
                  <a:lnTo>
                    <a:pt x="0" y="140"/>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26"/>
            <p:cNvSpPr>
              <a:spLocks/>
            </p:cNvSpPr>
            <p:nvPr userDrawn="1"/>
          </p:nvSpPr>
          <p:spPr bwMode="auto">
            <a:xfrm>
              <a:off x="4799013" y="3605213"/>
              <a:ext cx="230188" cy="314325"/>
            </a:xfrm>
            <a:custGeom>
              <a:avLst/>
              <a:gdLst>
                <a:gd name="T0" fmla="*/ 0 w 145"/>
                <a:gd name="T1" fmla="*/ 198 h 198"/>
                <a:gd name="T2" fmla="*/ 145 w 145"/>
                <a:gd name="T3" fmla="*/ 113 h 198"/>
                <a:gd name="T4" fmla="*/ 145 w 145"/>
                <a:gd name="T5" fmla="*/ 0 h 198"/>
                <a:gd name="T6" fmla="*/ 0 w 145"/>
                <a:gd name="T7" fmla="*/ 85 h 198"/>
                <a:gd name="T8" fmla="*/ 0 w 145"/>
                <a:gd name="T9" fmla="*/ 198 h 198"/>
              </a:gdLst>
              <a:ahLst/>
              <a:cxnLst>
                <a:cxn ang="0">
                  <a:pos x="T0" y="T1"/>
                </a:cxn>
                <a:cxn ang="0">
                  <a:pos x="T2" y="T3"/>
                </a:cxn>
                <a:cxn ang="0">
                  <a:pos x="T4" y="T5"/>
                </a:cxn>
                <a:cxn ang="0">
                  <a:pos x="T6" y="T7"/>
                </a:cxn>
                <a:cxn ang="0">
                  <a:pos x="T8" y="T9"/>
                </a:cxn>
              </a:cxnLst>
              <a:rect l="0" t="0" r="r" b="b"/>
              <a:pathLst>
                <a:path w="145" h="198">
                  <a:moveTo>
                    <a:pt x="0" y="198"/>
                  </a:moveTo>
                  <a:lnTo>
                    <a:pt x="145" y="113"/>
                  </a:lnTo>
                  <a:lnTo>
                    <a:pt x="145" y="0"/>
                  </a:lnTo>
                  <a:lnTo>
                    <a:pt x="0" y="85"/>
                  </a:lnTo>
                  <a:lnTo>
                    <a:pt x="0" y="1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27"/>
            <p:cNvSpPr>
              <a:spLocks/>
            </p:cNvSpPr>
            <p:nvPr userDrawn="1"/>
          </p:nvSpPr>
          <p:spPr bwMode="auto">
            <a:xfrm>
              <a:off x="4570413" y="3776663"/>
              <a:ext cx="228600" cy="142875"/>
            </a:xfrm>
            <a:custGeom>
              <a:avLst/>
              <a:gdLst>
                <a:gd name="T0" fmla="*/ 142 w 142"/>
                <a:gd name="T1" fmla="*/ 34 h 88"/>
                <a:gd name="T2" fmla="*/ 142 w 142"/>
                <a:gd name="T3" fmla="*/ 34 h 88"/>
                <a:gd name="T4" fmla="*/ 84 w 142"/>
                <a:gd name="T5" fmla="*/ 0 h 88"/>
                <a:gd name="T6" fmla="*/ 72 w 142"/>
                <a:gd name="T7" fmla="*/ 26 h 88"/>
                <a:gd name="T8" fmla="*/ 17 w 142"/>
                <a:gd name="T9" fmla="*/ 3 h 88"/>
                <a:gd name="T10" fmla="*/ 0 w 142"/>
                <a:gd name="T11" fmla="*/ 5 h 88"/>
                <a:gd name="T12" fmla="*/ 0 w 142"/>
                <a:gd name="T13" fmla="*/ 5 h 88"/>
                <a:gd name="T14" fmla="*/ 142 w 142"/>
                <a:gd name="T15" fmla="*/ 88 h 88"/>
                <a:gd name="T16" fmla="*/ 142 w 142"/>
                <a:gd name="T17" fmla="*/ 88 h 88"/>
                <a:gd name="T18" fmla="*/ 142 w 142"/>
                <a:gd name="T19" fmla="*/ 3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 h="88">
                  <a:moveTo>
                    <a:pt x="142" y="34"/>
                  </a:moveTo>
                  <a:cubicBezTo>
                    <a:pt x="142" y="34"/>
                    <a:pt x="142" y="34"/>
                    <a:pt x="142" y="34"/>
                  </a:cubicBezTo>
                  <a:cubicBezTo>
                    <a:pt x="84" y="0"/>
                    <a:pt x="84" y="0"/>
                    <a:pt x="84" y="0"/>
                  </a:cubicBezTo>
                  <a:cubicBezTo>
                    <a:pt x="79" y="8"/>
                    <a:pt x="75" y="17"/>
                    <a:pt x="72" y="26"/>
                  </a:cubicBezTo>
                  <a:cubicBezTo>
                    <a:pt x="58" y="12"/>
                    <a:pt x="39" y="3"/>
                    <a:pt x="17" y="3"/>
                  </a:cubicBezTo>
                  <a:cubicBezTo>
                    <a:pt x="11" y="3"/>
                    <a:pt x="5" y="3"/>
                    <a:pt x="0" y="5"/>
                  </a:cubicBezTo>
                  <a:cubicBezTo>
                    <a:pt x="0" y="5"/>
                    <a:pt x="0" y="5"/>
                    <a:pt x="0" y="5"/>
                  </a:cubicBezTo>
                  <a:cubicBezTo>
                    <a:pt x="142" y="88"/>
                    <a:pt x="142" y="88"/>
                    <a:pt x="142" y="88"/>
                  </a:cubicBezTo>
                  <a:cubicBezTo>
                    <a:pt x="142" y="88"/>
                    <a:pt x="142" y="88"/>
                    <a:pt x="142" y="88"/>
                  </a:cubicBezTo>
                  <a:lnTo>
                    <a:pt x="142" y="34"/>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28"/>
            <p:cNvSpPr>
              <a:spLocks/>
            </p:cNvSpPr>
            <p:nvPr userDrawn="1"/>
          </p:nvSpPr>
          <p:spPr bwMode="auto">
            <a:xfrm>
              <a:off x="4570413" y="3209926"/>
              <a:ext cx="458788" cy="530225"/>
            </a:xfrm>
            <a:custGeom>
              <a:avLst/>
              <a:gdLst>
                <a:gd name="T0" fmla="*/ 144 w 289"/>
                <a:gd name="T1" fmla="*/ 279 h 334"/>
                <a:gd name="T2" fmla="*/ 144 w 289"/>
                <a:gd name="T3" fmla="*/ 279 h 334"/>
                <a:gd name="T4" fmla="*/ 47 w 289"/>
                <a:gd name="T5" fmla="*/ 223 h 334"/>
                <a:gd name="T6" fmla="*/ 47 w 289"/>
                <a:gd name="T7" fmla="*/ 110 h 334"/>
                <a:gd name="T8" fmla="*/ 144 w 289"/>
                <a:gd name="T9" fmla="*/ 54 h 334"/>
                <a:gd name="T10" fmla="*/ 242 w 289"/>
                <a:gd name="T11" fmla="*/ 110 h 334"/>
                <a:gd name="T12" fmla="*/ 242 w 289"/>
                <a:gd name="T13" fmla="*/ 111 h 334"/>
                <a:gd name="T14" fmla="*/ 289 w 289"/>
                <a:gd name="T15" fmla="*/ 83 h 334"/>
                <a:gd name="T16" fmla="*/ 144 w 289"/>
                <a:gd name="T17" fmla="*/ 0 h 334"/>
                <a:gd name="T18" fmla="*/ 0 w 289"/>
                <a:gd name="T19" fmla="*/ 83 h 334"/>
                <a:gd name="T20" fmla="*/ 0 w 289"/>
                <a:gd name="T21" fmla="*/ 250 h 334"/>
                <a:gd name="T22" fmla="*/ 144 w 289"/>
                <a:gd name="T23" fmla="*/ 334 h 334"/>
                <a:gd name="T24" fmla="*/ 144 w 289"/>
                <a:gd name="T25" fmla="*/ 334 h 334"/>
                <a:gd name="T26" fmla="*/ 144 w 289"/>
                <a:gd name="T27" fmla="*/ 27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9" h="334">
                  <a:moveTo>
                    <a:pt x="144" y="279"/>
                  </a:moveTo>
                  <a:lnTo>
                    <a:pt x="144" y="279"/>
                  </a:lnTo>
                  <a:lnTo>
                    <a:pt x="47" y="223"/>
                  </a:lnTo>
                  <a:lnTo>
                    <a:pt x="47" y="110"/>
                  </a:lnTo>
                  <a:lnTo>
                    <a:pt x="144" y="54"/>
                  </a:lnTo>
                  <a:lnTo>
                    <a:pt x="242" y="110"/>
                  </a:lnTo>
                  <a:lnTo>
                    <a:pt x="242" y="111"/>
                  </a:lnTo>
                  <a:lnTo>
                    <a:pt x="289" y="83"/>
                  </a:lnTo>
                  <a:lnTo>
                    <a:pt x="144" y="0"/>
                  </a:lnTo>
                  <a:lnTo>
                    <a:pt x="0" y="83"/>
                  </a:lnTo>
                  <a:lnTo>
                    <a:pt x="0" y="250"/>
                  </a:lnTo>
                  <a:lnTo>
                    <a:pt x="144" y="334"/>
                  </a:lnTo>
                  <a:lnTo>
                    <a:pt x="144" y="334"/>
                  </a:lnTo>
                  <a:lnTo>
                    <a:pt x="144" y="2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76" name="Freeform 6"/>
          <p:cNvSpPr>
            <a:spLocks/>
          </p:cNvSpPr>
          <p:nvPr userDrawn="1"/>
        </p:nvSpPr>
        <p:spPr bwMode="auto">
          <a:xfrm>
            <a:off x="9418637" y="2273301"/>
            <a:ext cx="2049463" cy="823913"/>
          </a:xfrm>
          <a:custGeom>
            <a:avLst/>
            <a:gdLst>
              <a:gd name="T0" fmla="*/ 1131 w 1266"/>
              <a:gd name="T1" fmla="*/ 241 h 510"/>
              <a:gd name="T2" fmla="*/ 1108 w 1266"/>
              <a:gd name="T3" fmla="*/ 241 h 510"/>
              <a:gd name="T4" fmla="*/ 853 w 1266"/>
              <a:gd name="T5" fmla="*/ 0 h 510"/>
              <a:gd name="T6" fmla="*/ 605 w 1266"/>
              <a:gd name="T7" fmla="*/ 188 h 510"/>
              <a:gd name="T8" fmla="*/ 469 w 1266"/>
              <a:gd name="T9" fmla="*/ 131 h 510"/>
              <a:gd name="T10" fmla="*/ 280 w 1266"/>
              <a:gd name="T11" fmla="*/ 303 h 510"/>
              <a:gd name="T12" fmla="*/ 192 w 1266"/>
              <a:gd name="T13" fmla="*/ 344 h 510"/>
              <a:gd name="T14" fmla="*/ 107 w 1266"/>
              <a:gd name="T15" fmla="*/ 300 h 510"/>
              <a:gd name="T16" fmla="*/ 0 w 1266"/>
              <a:gd name="T17" fmla="*/ 404 h 510"/>
              <a:gd name="T18" fmla="*/ 107 w 1266"/>
              <a:gd name="T19" fmla="*/ 510 h 510"/>
              <a:gd name="T20" fmla="*/ 135 w 1266"/>
              <a:gd name="T21" fmla="*/ 510 h 510"/>
              <a:gd name="T22" fmla="*/ 482 w 1266"/>
              <a:gd name="T23" fmla="*/ 510 h 510"/>
              <a:gd name="T24" fmla="*/ 674 w 1266"/>
              <a:gd name="T25" fmla="*/ 510 h 510"/>
              <a:gd name="T26" fmla="*/ 1140 w 1266"/>
              <a:gd name="T27" fmla="*/ 510 h 510"/>
              <a:gd name="T28" fmla="*/ 1140 w 1266"/>
              <a:gd name="T29" fmla="*/ 510 h 510"/>
              <a:gd name="T30" fmla="*/ 1266 w 1266"/>
              <a:gd name="T31" fmla="*/ 375 h 510"/>
              <a:gd name="T32" fmla="*/ 1131 w 1266"/>
              <a:gd name="T33" fmla="*/ 241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66" h="510">
                <a:moveTo>
                  <a:pt x="1131" y="241"/>
                </a:moveTo>
                <a:cubicBezTo>
                  <a:pt x="1124" y="241"/>
                  <a:pt x="1118" y="241"/>
                  <a:pt x="1108" y="241"/>
                </a:cubicBezTo>
                <a:cubicBezTo>
                  <a:pt x="1102" y="106"/>
                  <a:pt x="992" y="0"/>
                  <a:pt x="853" y="0"/>
                </a:cubicBezTo>
                <a:cubicBezTo>
                  <a:pt x="734" y="0"/>
                  <a:pt x="636" y="81"/>
                  <a:pt x="605" y="188"/>
                </a:cubicBezTo>
                <a:cubicBezTo>
                  <a:pt x="570" y="153"/>
                  <a:pt x="523" y="131"/>
                  <a:pt x="469" y="131"/>
                </a:cubicBezTo>
                <a:cubicBezTo>
                  <a:pt x="372" y="131"/>
                  <a:pt x="290" y="206"/>
                  <a:pt x="280" y="303"/>
                </a:cubicBezTo>
                <a:cubicBezTo>
                  <a:pt x="249" y="307"/>
                  <a:pt x="217" y="322"/>
                  <a:pt x="192" y="344"/>
                </a:cubicBezTo>
                <a:cubicBezTo>
                  <a:pt x="173" y="316"/>
                  <a:pt x="142" y="300"/>
                  <a:pt x="107" y="300"/>
                </a:cubicBezTo>
                <a:cubicBezTo>
                  <a:pt x="47" y="300"/>
                  <a:pt x="0" y="347"/>
                  <a:pt x="0" y="404"/>
                </a:cubicBezTo>
                <a:cubicBezTo>
                  <a:pt x="0" y="463"/>
                  <a:pt x="47" y="510"/>
                  <a:pt x="107" y="510"/>
                </a:cubicBezTo>
                <a:cubicBezTo>
                  <a:pt x="135" y="510"/>
                  <a:pt x="135" y="510"/>
                  <a:pt x="135" y="510"/>
                </a:cubicBezTo>
                <a:cubicBezTo>
                  <a:pt x="482" y="510"/>
                  <a:pt x="482" y="510"/>
                  <a:pt x="482" y="510"/>
                </a:cubicBezTo>
                <a:cubicBezTo>
                  <a:pt x="674" y="510"/>
                  <a:pt x="674" y="510"/>
                  <a:pt x="674" y="510"/>
                </a:cubicBezTo>
                <a:cubicBezTo>
                  <a:pt x="1140" y="510"/>
                  <a:pt x="1140" y="510"/>
                  <a:pt x="1140" y="510"/>
                </a:cubicBezTo>
                <a:cubicBezTo>
                  <a:pt x="1140" y="510"/>
                  <a:pt x="1140" y="510"/>
                  <a:pt x="1140" y="510"/>
                </a:cubicBezTo>
                <a:cubicBezTo>
                  <a:pt x="1209" y="504"/>
                  <a:pt x="1266" y="447"/>
                  <a:pt x="1266" y="375"/>
                </a:cubicBezTo>
                <a:cubicBezTo>
                  <a:pt x="1266" y="300"/>
                  <a:pt x="1206" y="241"/>
                  <a:pt x="1131" y="24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77" name="Group 76"/>
          <p:cNvGrpSpPr/>
          <p:nvPr userDrawn="1"/>
        </p:nvGrpSpPr>
        <p:grpSpPr>
          <a:xfrm>
            <a:off x="4631530" y="906463"/>
            <a:ext cx="4872038" cy="4795838"/>
            <a:chOff x="3657600" y="-6505575"/>
            <a:chExt cx="4872038" cy="4795838"/>
          </a:xfrm>
        </p:grpSpPr>
        <p:sp>
          <p:nvSpPr>
            <p:cNvPr id="78" name="Freeform 78"/>
            <p:cNvSpPr>
              <a:spLocks/>
            </p:cNvSpPr>
            <p:nvPr userDrawn="1"/>
          </p:nvSpPr>
          <p:spPr bwMode="auto">
            <a:xfrm>
              <a:off x="6442075" y="-3392488"/>
              <a:ext cx="1101725" cy="520700"/>
            </a:xfrm>
            <a:custGeom>
              <a:avLst/>
              <a:gdLst>
                <a:gd name="T0" fmla="*/ 0 w 694"/>
                <a:gd name="T1" fmla="*/ 256 h 328"/>
                <a:gd name="T2" fmla="*/ 125 w 694"/>
                <a:gd name="T3" fmla="*/ 328 h 328"/>
                <a:gd name="T4" fmla="*/ 694 w 694"/>
                <a:gd name="T5" fmla="*/ 0 h 328"/>
                <a:gd name="T6" fmla="*/ 694 w 694"/>
                <a:gd name="T7" fmla="*/ 0 h 328"/>
                <a:gd name="T8" fmla="*/ 125 w 694"/>
                <a:gd name="T9" fmla="*/ 328 h 328"/>
                <a:gd name="T10" fmla="*/ 0 w 694"/>
                <a:gd name="T11" fmla="*/ 256 h 328"/>
              </a:gdLst>
              <a:ahLst/>
              <a:cxnLst>
                <a:cxn ang="0">
                  <a:pos x="T0" y="T1"/>
                </a:cxn>
                <a:cxn ang="0">
                  <a:pos x="T2" y="T3"/>
                </a:cxn>
                <a:cxn ang="0">
                  <a:pos x="T4" y="T5"/>
                </a:cxn>
                <a:cxn ang="0">
                  <a:pos x="T6" y="T7"/>
                </a:cxn>
                <a:cxn ang="0">
                  <a:pos x="T8" y="T9"/>
                </a:cxn>
                <a:cxn ang="0">
                  <a:pos x="T10" y="T11"/>
                </a:cxn>
              </a:cxnLst>
              <a:rect l="0" t="0" r="r" b="b"/>
              <a:pathLst>
                <a:path w="694" h="328">
                  <a:moveTo>
                    <a:pt x="0" y="256"/>
                  </a:moveTo>
                  <a:lnTo>
                    <a:pt x="125" y="328"/>
                  </a:lnTo>
                  <a:lnTo>
                    <a:pt x="694" y="0"/>
                  </a:lnTo>
                  <a:lnTo>
                    <a:pt x="694" y="0"/>
                  </a:lnTo>
                  <a:lnTo>
                    <a:pt x="125" y="328"/>
                  </a:lnTo>
                  <a:lnTo>
                    <a:pt x="0" y="256"/>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9" name="Freeform 87"/>
            <p:cNvSpPr>
              <a:spLocks/>
            </p:cNvSpPr>
            <p:nvPr userDrawn="1"/>
          </p:nvSpPr>
          <p:spPr bwMode="auto">
            <a:xfrm>
              <a:off x="5737225" y="-5473700"/>
              <a:ext cx="903288" cy="1560513"/>
            </a:xfrm>
            <a:custGeom>
              <a:avLst/>
              <a:gdLst>
                <a:gd name="T0" fmla="*/ 569 w 569"/>
                <a:gd name="T1" fmla="*/ 983 h 983"/>
                <a:gd name="T2" fmla="*/ 0 w 569"/>
                <a:gd name="T3" fmla="*/ 655 h 983"/>
                <a:gd name="T4" fmla="*/ 0 w 569"/>
                <a:gd name="T5" fmla="*/ 0 h 983"/>
                <a:gd name="T6" fmla="*/ 569 w 569"/>
                <a:gd name="T7" fmla="*/ 329 h 983"/>
                <a:gd name="T8" fmla="*/ 569 w 569"/>
                <a:gd name="T9" fmla="*/ 983 h 983"/>
              </a:gdLst>
              <a:ahLst/>
              <a:cxnLst>
                <a:cxn ang="0">
                  <a:pos x="T0" y="T1"/>
                </a:cxn>
                <a:cxn ang="0">
                  <a:pos x="T2" y="T3"/>
                </a:cxn>
                <a:cxn ang="0">
                  <a:pos x="T4" y="T5"/>
                </a:cxn>
                <a:cxn ang="0">
                  <a:pos x="T6" y="T7"/>
                </a:cxn>
                <a:cxn ang="0">
                  <a:pos x="T8" y="T9"/>
                </a:cxn>
              </a:cxnLst>
              <a:rect l="0" t="0" r="r" b="b"/>
              <a:pathLst>
                <a:path w="569" h="983">
                  <a:moveTo>
                    <a:pt x="569" y="983"/>
                  </a:moveTo>
                  <a:lnTo>
                    <a:pt x="0" y="655"/>
                  </a:lnTo>
                  <a:lnTo>
                    <a:pt x="0" y="0"/>
                  </a:lnTo>
                  <a:lnTo>
                    <a:pt x="569" y="329"/>
                  </a:lnTo>
                  <a:lnTo>
                    <a:pt x="569" y="983"/>
                  </a:lnTo>
                  <a:close/>
                </a:path>
              </a:pathLst>
            </a:custGeom>
            <a:solidFill>
              <a:srgbClr val="CECEC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0" name="Freeform 88"/>
            <p:cNvSpPr>
              <a:spLocks/>
            </p:cNvSpPr>
            <p:nvPr userDrawn="1"/>
          </p:nvSpPr>
          <p:spPr bwMode="auto">
            <a:xfrm>
              <a:off x="5299075" y="-4183063"/>
              <a:ext cx="790575" cy="1233488"/>
            </a:xfrm>
            <a:custGeom>
              <a:avLst/>
              <a:gdLst>
                <a:gd name="T0" fmla="*/ 271 w 489"/>
                <a:gd name="T1" fmla="*/ 157 h 763"/>
                <a:gd name="T2" fmla="*/ 0 w 489"/>
                <a:gd name="T3" fmla="*/ 0 h 763"/>
                <a:gd name="T4" fmla="*/ 0 w 489"/>
                <a:gd name="T5" fmla="*/ 641 h 763"/>
                <a:gd name="T6" fmla="*/ 102 w 489"/>
                <a:gd name="T7" fmla="*/ 629 h 763"/>
                <a:gd name="T8" fmla="*/ 423 w 489"/>
                <a:gd name="T9" fmla="*/ 763 h 763"/>
                <a:gd name="T10" fmla="*/ 489 w 489"/>
                <a:gd name="T11" fmla="*/ 615 h 763"/>
                <a:gd name="T12" fmla="*/ 271 w 489"/>
                <a:gd name="T13" fmla="*/ 489 h 763"/>
                <a:gd name="T14" fmla="*/ 271 w 489"/>
                <a:gd name="T15" fmla="*/ 157 h 7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9" h="763">
                  <a:moveTo>
                    <a:pt x="271" y="157"/>
                  </a:moveTo>
                  <a:cubicBezTo>
                    <a:pt x="0" y="0"/>
                    <a:pt x="0" y="0"/>
                    <a:pt x="0" y="0"/>
                  </a:cubicBezTo>
                  <a:cubicBezTo>
                    <a:pt x="0" y="641"/>
                    <a:pt x="0" y="641"/>
                    <a:pt x="0" y="641"/>
                  </a:cubicBezTo>
                  <a:cubicBezTo>
                    <a:pt x="33" y="633"/>
                    <a:pt x="67" y="629"/>
                    <a:pt x="102" y="629"/>
                  </a:cubicBezTo>
                  <a:cubicBezTo>
                    <a:pt x="229" y="629"/>
                    <a:pt x="341" y="681"/>
                    <a:pt x="423" y="763"/>
                  </a:cubicBezTo>
                  <a:cubicBezTo>
                    <a:pt x="439" y="711"/>
                    <a:pt x="461" y="661"/>
                    <a:pt x="489" y="615"/>
                  </a:cubicBezTo>
                  <a:cubicBezTo>
                    <a:pt x="271" y="489"/>
                    <a:pt x="271" y="489"/>
                    <a:pt x="271" y="489"/>
                  </a:cubicBezTo>
                  <a:lnTo>
                    <a:pt x="271" y="157"/>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1" name="Freeform 97"/>
            <p:cNvSpPr>
              <a:spLocks/>
            </p:cNvSpPr>
            <p:nvPr userDrawn="1"/>
          </p:nvSpPr>
          <p:spPr bwMode="auto">
            <a:xfrm>
              <a:off x="5956300" y="-3586163"/>
              <a:ext cx="57150" cy="228600"/>
            </a:xfrm>
            <a:custGeom>
              <a:avLst/>
              <a:gdLst>
                <a:gd name="T0" fmla="*/ 0 w 36"/>
                <a:gd name="T1" fmla="*/ 144 h 144"/>
                <a:gd name="T2" fmla="*/ 36 w 36"/>
                <a:gd name="T3" fmla="*/ 122 h 144"/>
                <a:gd name="T4" fmla="*/ 36 w 36"/>
                <a:gd name="T5" fmla="*/ 21 h 144"/>
                <a:gd name="T6" fmla="*/ 0 w 36"/>
                <a:gd name="T7" fmla="*/ 0 h 144"/>
                <a:gd name="T8" fmla="*/ 0 w 36"/>
                <a:gd name="T9" fmla="*/ 144 h 144"/>
              </a:gdLst>
              <a:ahLst/>
              <a:cxnLst>
                <a:cxn ang="0">
                  <a:pos x="T0" y="T1"/>
                </a:cxn>
                <a:cxn ang="0">
                  <a:pos x="T2" y="T3"/>
                </a:cxn>
                <a:cxn ang="0">
                  <a:pos x="T4" y="T5"/>
                </a:cxn>
                <a:cxn ang="0">
                  <a:pos x="T6" y="T7"/>
                </a:cxn>
                <a:cxn ang="0">
                  <a:pos x="T8" y="T9"/>
                </a:cxn>
              </a:cxnLst>
              <a:rect l="0" t="0" r="r" b="b"/>
              <a:pathLst>
                <a:path w="36" h="144">
                  <a:moveTo>
                    <a:pt x="0" y="144"/>
                  </a:moveTo>
                  <a:lnTo>
                    <a:pt x="36" y="122"/>
                  </a:lnTo>
                  <a:lnTo>
                    <a:pt x="36" y="21"/>
                  </a:lnTo>
                  <a:lnTo>
                    <a:pt x="0" y="0"/>
                  </a:lnTo>
                  <a:lnTo>
                    <a:pt x="0" y="144"/>
                  </a:lnTo>
                  <a:close/>
                </a:path>
              </a:pathLst>
            </a:custGeom>
            <a:solidFill>
              <a:srgbClr val="91A80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2" name="Freeform 98"/>
            <p:cNvSpPr>
              <a:spLocks/>
            </p:cNvSpPr>
            <p:nvPr userDrawn="1"/>
          </p:nvSpPr>
          <p:spPr bwMode="auto">
            <a:xfrm>
              <a:off x="5930900" y="-3598863"/>
              <a:ext cx="25400" cy="255588"/>
            </a:xfrm>
            <a:custGeom>
              <a:avLst/>
              <a:gdLst>
                <a:gd name="T0" fmla="*/ 0 w 16"/>
                <a:gd name="T1" fmla="*/ 161 h 161"/>
                <a:gd name="T2" fmla="*/ 16 w 16"/>
                <a:gd name="T3" fmla="*/ 152 h 161"/>
                <a:gd name="T4" fmla="*/ 16 w 16"/>
                <a:gd name="T5" fmla="*/ 8 h 161"/>
                <a:gd name="T6" fmla="*/ 0 w 16"/>
                <a:gd name="T7" fmla="*/ 0 h 161"/>
                <a:gd name="T8" fmla="*/ 0 w 16"/>
                <a:gd name="T9" fmla="*/ 161 h 161"/>
              </a:gdLst>
              <a:ahLst/>
              <a:cxnLst>
                <a:cxn ang="0">
                  <a:pos x="T0" y="T1"/>
                </a:cxn>
                <a:cxn ang="0">
                  <a:pos x="T2" y="T3"/>
                </a:cxn>
                <a:cxn ang="0">
                  <a:pos x="T4" y="T5"/>
                </a:cxn>
                <a:cxn ang="0">
                  <a:pos x="T6" y="T7"/>
                </a:cxn>
                <a:cxn ang="0">
                  <a:pos x="T8" y="T9"/>
                </a:cxn>
              </a:cxnLst>
              <a:rect l="0" t="0" r="r" b="b"/>
              <a:pathLst>
                <a:path w="16" h="161">
                  <a:moveTo>
                    <a:pt x="0" y="161"/>
                  </a:moveTo>
                  <a:lnTo>
                    <a:pt x="16" y="152"/>
                  </a:lnTo>
                  <a:lnTo>
                    <a:pt x="16" y="8"/>
                  </a:lnTo>
                  <a:lnTo>
                    <a:pt x="0" y="0"/>
                  </a:lnTo>
                  <a:lnTo>
                    <a:pt x="0" y="161"/>
                  </a:lnTo>
                  <a:close/>
                </a:path>
              </a:pathLst>
            </a:custGeom>
            <a:solidFill>
              <a:srgbClr val="004B1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3" name="Freeform 99"/>
            <p:cNvSpPr>
              <a:spLocks/>
            </p:cNvSpPr>
            <p:nvPr userDrawn="1"/>
          </p:nvSpPr>
          <p:spPr bwMode="auto">
            <a:xfrm>
              <a:off x="5881688" y="-3629025"/>
              <a:ext cx="49213" cy="314325"/>
            </a:xfrm>
            <a:custGeom>
              <a:avLst/>
              <a:gdLst>
                <a:gd name="T0" fmla="*/ 0 w 31"/>
                <a:gd name="T1" fmla="*/ 198 h 198"/>
                <a:gd name="T2" fmla="*/ 31 w 31"/>
                <a:gd name="T3" fmla="*/ 180 h 198"/>
                <a:gd name="T4" fmla="*/ 31 w 31"/>
                <a:gd name="T5" fmla="*/ 19 h 198"/>
                <a:gd name="T6" fmla="*/ 0 w 31"/>
                <a:gd name="T7" fmla="*/ 0 h 198"/>
                <a:gd name="T8" fmla="*/ 0 w 31"/>
                <a:gd name="T9" fmla="*/ 198 h 198"/>
              </a:gdLst>
              <a:ahLst/>
              <a:cxnLst>
                <a:cxn ang="0">
                  <a:pos x="T0" y="T1"/>
                </a:cxn>
                <a:cxn ang="0">
                  <a:pos x="T2" y="T3"/>
                </a:cxn>
                <a:cxn ang="0">
                  <a:pos x="T4" y="T5"/>
                </a:cxn>
                <a:cxn ang="0">
                  <a:pos x="T6" y="T7"/>
                </a:cxn>
                <a:cxn ang="0">
                  <a:pos x="T8" y="T9"/>
                </a:cxn>
              </a:cxnLst>
              <a:rect l="0" t="0" r="r" b="b"/>
              <a:pathLst>
                <a:path w="31" h="198">
                  <a:moveTo>
                    <a:pt x="0" y="198"/>
                  </a:moveTo>
                  <a:lnTo>
                    <a:pt x="31" y="180"/>
                  </a:lnTo>
                  <a:lnTo>
                    <a:pt x="31" y="19"/>
                  </a:lnTo>
                  <a:lnTo>
                    <a:pt x="0" y="0"/>
                  </a:lnTo>
                  <a:lnTo>
                    <a:pt x="0" y="198"/>
                  </a:lnTo>
                  <a:close/>
                </a:path>
              </a:pathLst>
            </a:custGeom>
            <a:solidFill>
              <a:srgbClr val="BAD80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4" name="Freeform 100"/>
            <p:cNvSpPr>
              <a:spLocks/>
            </p:cNvSpPr>
            <p:nvPr userDrawn="1"/>
          </p:nvSpPr>
          <p:spPr bwMode="auto">
            <a:xfrm>
              <a:off x="5737225" y="-3632200"/>
              <a:ext cx="144463" cy="320675"/>
            </a:xfrm>
            <a:custGeom>
              <a:avLst/>
              <a:gdLst>
                <a:gd name="T0" fmla="*/ 91 w 91"/>
                <a:gd name="T1" fmla="*/ 2 h 202"/>
                <a:gd name="T2" fmla="*/ 87 w 91"/>
                <a:gd name="T3" fmla="*/ 0 h 202"/>
                <a:gd name="T4" fmla="*/ 0 w 91"/>
                <a:gd name="T5" fmla="*/ 50 h 202"/>
                <a:gd name="T6" fmla="*/ 0 w 91"/>
                <a:gd name="T7" fmla="*/ 151 h 202"/>
                <a:gd name="T8" fmla="*/ 87 w 91"/>
                <a:gd name="T9" fmla="*/ 202 h 202"/>
                <a:gd name="T10" fmla="*/ 91 w 91"/>
                <a:gd name="T11" fmla="*/ 200 h 202"/>
                <a:gd name="T12" fmla="*/ 91 w 91"/>
                <a:gd name="T13" fmla="*/ 2 h 202"/>
              </a:gdLst>
              <a:ahLst/>
              <a:cxnLst>
                <a:cxn ang="0">
                  <a:pos x="T0" y="T1"/>
                </a:cxn>
                <a:cxn ang="0">
                  <a:pos x="T2" y="T3"/>
                </a:cxn>
                <a:cxn ang="0">
                  <a:pos x="T4" y="T5"/>
                </a:cxn>
                <a:cxn ang="0">
                  <a:pos x="T6" y="T7"/>
                </a:cxn>
                <a:cxn ang="0">
                  <a:pos x="T8" y="T9"/>
                </a:cxn>
                <a:cxn ang="0">
                  <a:pos x="T10" y="T11"/>
                </a:cxn>
                <a:cxn ang="0">
                  <a:pos x="T12" y="T13"/>
                </a:cxn>
              </a:cxnLst>
              <a:rect l="0" t="0" r="r" b="b"/>
              <a:pathLst>
                <a:path w="91" h="202">
                  <a:moveTo>
                    <a:pt x="91" y="2"/>
                  </a:moveTo>
                  <a:lnTo>
                    <a:pt x="87" y="0"/>
                  </a:lnTo>
                  <a:lnTo>
                    <a:pt x="0" y="50"/>
                  </a:lnTo>
                  <a:lnTo>
                    <a:pt x="0" y="151"/>
                  </a:lnTo>
                  <a:lnTo>
                    <a:pt x="87" y="202"/>
                  </a:lnTo>
                  <a:lnTo>
                    <a:pt x="91" y="200"/>
                  </a:lnTo>
                  <a:lnTo>
                    <a:pt x="91" y="2"/>
                  </a:lnTo>
                  <a:close/>
                </a:path>
              </a:pathLst>
            </a:custGeom>
            <a:solidFill>
              <a:srgbClr val="107C1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5" name="Freeform 129"/>
            <p:cNvSpPr>
              <a:spLocks/>
            </p:cNvSpPr>
            <p:nvPr userDrawn="1"/>
          </p:nvSpPr>
          <p:spPr bwMode="auto">
            <a:xfrm>
              <a:off x="6640513" y="-4192588"/>
              <a:ext cx="1343025" cy="1831975"/>
            </a:xfrm>
            <a:custGeom>
              <a:avLst/>
              <a:gdLst>
                <a:gd name="T0" fmla="*/ 0 w 846"/>
                <a:gd name="T1" fmla="*/ 1154 h 1154"/>
                <a:gd name="T2" fmla="*/ 846 w 846"/>
                <a:gd name="T3" fmla="*/ 660 h 1154"/>
                <a:gd name="T4" fmla="*/ 846 w 846"/>
                <a:gd name="T5" fmla="*/ 0 h 1154"/>
                <a:gd name="T6" fmla="*/ 0 w 846"/>
                <a:gd name="T7" fmla="*/ 494 h 1154"/>
                <a:gd name="T8" fmla="*/ 0 w 846"/>
                <a:gd name="T9" fmla="*/ 1154 h 1154"/>
              </a:gdLst>
              <a:ahLst/>
              <a:cxnLst>
                <a:cxn ang="0">
                  <a:pos x="T0" y="T1"/>
                </a:cxn>
                <a:cxn ang="0">
                  <a:pos x="T2" y="T3"/>
                </a:cxn>
                <a:cxn ang="0">
                  <a:pos x="T4" y="T5"/>
                </a:cxn>
                <a:cxn ang="0">
                  <a:pos x="T6" y="T7"/>
                </a:cxn>
                <a:cxn ang="0">
                  <a:pos x="T8" y="T9"/>
                </a:cxn>
              </a:cxnLst>
              <a:rect l="0" t="0" r="r" b="b"/>
              <a:pathLst>
                <a:path w="846" h="1154">
                  <a:moveTo>
                    <a:pt x="0" y="1154"/>
                  </a:moveTo>
                  <a:lnTo>
                    <a:pt x="846" y="660"/>
                  </a:lnTo>
                  <a:lnTo>
                    <a:pt x="846" y="0"/>
                  </a:lnTo>
                  <a:lnTo>
                    <a:pt x="0" y="494"/>
                  </a:lnTo>
                  <a:lnTo>
                    <a:pt x="0" y="1154"/>
                  </a:lnTo>
                  <a:close/>
                </a:path>
              </a:pathLst>
            </a:custGeom>
            <a:solidFill>
              <a:srgbClr val="00205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6" name="Freeform 132"/>
            <p:cNvSpPr>
              <a:spLocks/>
            </p:cNvSpPr>
            <p:nvPr userDrawn="1"/>
          </p:nvSpPr>
          <p:spPr bwMode="auto">
            <a:xfrm>
              <a:off x="5299075" y="-3189288"/>
              <a:ext cx="1341438" cy="823913"/>
            </a:xfrm>
            <a:custGeom>
              <a:avLst/>
              <a:gdLst>
                <a:gd name="T0" fmla="*/ 829 w 829"/>
                <a:gd name="T1" fmla="*/ 196 h 509"/>
                <a:gd name="T2" fmla="*/ 829 w 829"/>
                <a:gd name="T3" fmla="*/ 196 h 509"/>
                <a:gd name="T4" fmla="*/ 489 w 829"/>
                <a:gd name="T5" fmla="*/ 0 h 509"/>
                <a:gd name="T6" fmla="*/ 423 w 829"/>
                <a:gd name="T7" fmla="*/ 148 h 509"/>
                <a:gd name="T8" fmla="*/ 102 w 829"/>
                <a:gd name="T9" fmla="*/ 14 h 509"/>
                <a:gd name="T10" fmla="*/ 0 w 829"/>
                <a:gd name="T11" fmla="*/ 26 h 509"/>
                <a:gd name="T12" fmla="*/ 0 w 829"/>
                <a:gd name="T13" fmla="*/ 31 h 509"/>
                <a:gd name="T14" fmla="*/ 829 w 829"/>
                <a:gd name="T15" fmla="*/ 509 h 509"/>
                <a:gd name="T16" fmla="*/ 829 w 829"/>
                <a:gd name="T17" fmla="*/ 509 h 509"/>
                <a:gd name="T18" fmla="*/ 829 w 829"/>
                <a:gd name="T19" fmla="*/ 196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9" h="509">
                  <a:moveTo>
                    <a:pt x="829" y="196"/>
                  </a:moveTo>
                  <a:cubicBezTo>
                    <a:pt x="829" y="196"/>
                    <a:pt x="829" y="196"/>
                    <a:pt x="829" y="196"/>
                  </a:cubicBezTo>
                  <a:cubicBezTo>
                    <a:pt x="489" y="0"/>
                    <a:pt x="489" y="0"/>
                    <a:pt x="489" y="0"/>
                  </a:cubicBezTo>
                  <a:cubicBezTo>
                    <a:pt x="461" y="46"/>
                    <a:pt x="439" y="96"/>
                    <a:pt x="423" y="148"/>
                  </a:cubicBezTo>
                  <a:cubicBezTo>
                    <a:pt x="341" y="66"/>
                    <a:pt x="229" y="14"/>
                    <a:pt x="102" y="14"/>
                  </a:cubicBezTo>
                  <a:cubicBezTo>
                    <a:pt x="67" y="14"/>
                    <a:pt x="33" y="18"/>
                    <a:pt x="0" y="26"/>
                  </a:cubicBezTo>
                  <a:cubicBezTo>
                    <a:pt x="0" y="31"/>
                    <a:pt x="0" y="31"/>
                    <a:pt x="0" y="31"/>
                  </a:cubicBezTo>
                  <a:cubicBezTo>
                    <a:pt x="829" y="509"/>
                    <a:pt x="829" y="509"/>
                    <a:pt x="829" y="509"/>
                  </a:cubicBezTo>
                  <a:cubicBezTo>
                    <a:pt x="829" y="509"/>
                    <a:pt x="829" y="509"/>
                    <a:pt x="829" y="509"/>
                  </a:cubicBezTo>
                  <a:lnTo>
                    <a:pt x="829" y="196"/>
                  </a:lnTo>
                  <a:close/>
                </a:path>
              </a:pathLst>
            </a:custGeom>
            <a:solidFill>
              <a:srgbClr val="A0E6F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7" name="Freeform 133"/>
            <p:cNvSpPr>
              <a:spLocks/>
            </p:cNvSpPr>
            <p:nvPr userDrawn="1"/>
          </p:nvSpPr>
          <p:spPr bwMode="auto">
            <a:xfrm>
              <a:off x="6199188" y="-5461000"/>
              <a:ext cx="885825" cy="509588"/>
            </a:xfrm>
            <a:custGeom>
              <a:avLst/>
              <a:gdLst>
                <a:gd name="T0" fmla="*/ 558 w 558"/>
                <a:gd name="T1" fmla="*/ 161 h 321"/>
                <a:gd name="T2" fmla="*/ 278 w 558"/>
                <a:gd name="T3" fmla="*/ 0 h 321"/>
                <a:gd name="T4" fmla="*/ 0 w 558"/>
                <a:gd name="T5" fmla="*/ 160 h 321"/>
                <a:gd name="T6" fmla="*/ 276 w 558"/>
                <a:gd name="T7" fmla="*/ 320 h 321"/>
                <a:gd name="T8" fmla="*/ 278 w 558"/>
                <a:gd name="T9" fmla="*/ 319 h 321"/>
                <a:gd name="T10" fmla="*/ 282 w 558"/>
                <a:gd name="T11" fmla="*/ 321 h 321"/>
                <a:gd name="T12" fmla="*/ 558 w 558"/>
                <a:gd name="T13" fmla="*/ 161 h 321"/>
              </a:gdLst>
              <a:ahLst/>
              <a:cxnLst>
                <a:cxn ang="0">
                  <a:pos x="T0" y="T1"/>
                </a:cxn>
                <a:cxn ang="0">
                  <a:pos x="T2" y="T3"/>
                </a:cxn>
                <a:cxn ang="0">
                  <a:pos x="T4" y="T5"/>
                </a:cxn>
                <a:cxn ang="0">
                  <a:pos x="T6" y="T7"/>
                </a:cxn>
                <a:cxn ang="0">
                  <a:pos x="T8" y="T9"/>
                </a:cxn>
                <a:cxn ang="0">
                  <a:pos x="T10" y="T11"/>
                </a:cxn>
                <a:cxn ang="0">
                  <a:pos x="T12" y="T13"/>
                </a:cxn>
              </a:cxnLst>
              <a:rect l="0" t="0" r="r" b="b"/>
              <a:pathLst>
                <a:path w="558" h="321">
                  <a:moveTo>
                    <a:pt x="558" y="161"/>
                  </a:moveTo>
                  <a:lnTo>
                    <a:pt x="278" y="0"/>
                  </a:lnTo>
                  <a:lnTo>
                    <a:pt x="0" y="160"/>
                  </a:lnTo>
                  <a:lnTo>
                    <a:pt x="276" y="320"/>
                  </a:lnTo>
                  <a:lnTo>
                    <a:pt x="278" y="319"/>
                  </a:lnTo>
                  <a:lnTo>
                    <a:pt x="282" y="321"/>
                  </a:lnTo>
                  <a:lnTo>
                    <a:pt x="558" y="161"/>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8" name="Freeform 134"/>
            <p:cNvSpPr>
              <a:spLocks/>
            </p:cNvSpPr>
            <p:nvPr userDrawn="1"/>
          </p:nvSpPr>
          <p:spPr bwMode="auto">
            <a:xfrm>
              <a:off x="5299075" y="-6505575"/>
              <a:ext cx="2684463" cy="3097213"/>
            </a:xfrm>
            <a:custGeom>
              <a:avLst/>
              <a:gdLst>
                <a:gd name="T0" fmla="*/ 1691 w 1691"/>
                <a:gd name="T1" fmla="*/ 488 h 1951"/>
                <a:gd name="T2" fmla="*/ 845 w 1691"/>
                <a:gd name="T3" fmla="*/ 0 h 1951"/>
                <a:gd name="T4" fmla="*/ 0 w 1691"/>
                <a:gd name="T5" fmla="*/ 488 h 1951"/>
                <a:gd name="T6" fmla="*/ 0 w 1691"/>
                <a:gd name="T7" fmla="*/ 1463 h 1951"/>
                <a:gd name="T8" fmla="*/ 845 w 1691"/>
                <a:gd name="T9" fmla="*/ 1951 h 1951"/>
                <a:gd name="T10" fmla="*/ 845 w 1691"/>
                <a:gd name="T11" fmla="*/ 1951 h 1951"/>
                <a:gd name="T12" fmla="*/ 845 w 1691"/>
                <a:gd name="T13" fmla="*/ 1632 h 1951"/>
                <a:gd name="T14" fmla="*/ 845 w 1691"/>
                <a:gd name="T15" fmla="*/ 1632 h 1951"/>
                <a:gd name="T16" fmla="*/ 276 w 1691"/>
                <a:gd name="T17" fmla="*/ 1304 h 1951"/>
                <a:gd name="T18" fmla="*/ 276 w 1691"/>
                <a:gd name="T19" fmla="*/ 647 h 1951"/>
                <a:gd name="T20" fmla="*/ 845 w 1691"/>
                <a:gd name="T21" fmla="*/ 319 h 1951"/>
                <a:gd name="T22" fmla="*/ 1414 w 1691"/>
                <a:gd name="T23" fmla="*/ 647 h 1951"/>
                <a:gd name="T24" fmla="*/ 1414 w 1691"/>
                <a:gd name="T25" fmla="*/ 649 h 1951"/>
                <a:gd name="T26" fmla="*/ 845 w 1691"/>
                <a:gd name="T27" fmla="*/ 982 h 1951"/>
                <a:gd name="T28" fmla="*/ 845 w 1691"/>
                <a:gd name="T29" fmla="*/ 1632 h 1951"/>
                <a:gd name="T30" fmla="*/ 1691 w 1691"/>
                <a:gd name="T31" fmla="*/ 1137 h 1951"/>
                <a:gd name="T32" fmla="*/ 1691 w 1691"/>
                <a:gd name="T33" fmla="*/ 488 h 1951"/>
                <a:gd name="T34" fmla="*/ 1691 w 1691"/>
                <a:gd name="T35" fmla="*/ 488 h 19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91" h="1951">
                  <a:moveTo>
                    <a:pt x="1691" y="488"/>
                  </a:moveTo>
                  <a:lnTo>
                    <a:pt x="845" y="0"/>
                  </a:lnTo>
                  <a:lnTo>
                    <a:pt x="0" y="488"/>
                  </a:lnTo>
                  <a:lnTo>
                    <a:pt x="0" y="1463"/>
                  </a:lnTo>
                  <a:lnTo>
                    <a:pt x="845" y="1951"/>
                  </a:lnTo>
                  <a:lnTo>
                    <a:pt x="845" y="1951"/>
                  </a:lnTo>
                  <a:lnTo>
                    <a:pt x="845" y="1632"/>
                  </a:lnTo>
                  <a:lnTo>
                    <a:pt x="845" y="1632"/>
                  </a:lnTo>
                  <a:lnTo>
                    <a:pt x="276" y="1304"/>
                  </a:lnTo>
                  <a:lnTo>
                    <a:pt x="276" y="647"/>
                  </a:lnTo>
                  <a:lnTo>
                    <a:pt x="845" y="319"/>
                  </a:lnTo>
                  <a:lnTo>
                    <a:pt x="1414" y="647"/>
                  </a:lnTo>
                  <a:lnTo>
                    <a:pt x="1414" y="649"/>
                  </a:lnTo>
                  <a:lnTo>
                    <a:pt x="845" y="982"/>
                  </a:lnTo>
                  <a:lnTo>
                    <a:pt x="845" y="1632"/>
                  </a:lnTo>
                  <a:lnTo>
                    <a:pt x="1691" y="1137"/>
                  </a:lnTo>
                  <a:lnTo>
                    <a:pt x="1691" y="488"/>
                  </a:lnTo>
                  <a:lnTo>
                    <a:pt x="1691" y="488"/>
                  </a:lnTo>
                  <a:close/>
                </a:path>
              </a:pathLst>
            </a:custGeom>
            <a:solidFill>
              <a:srgbClr val="00205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 name="Freeform 135"/>
            <p:cNvSpPr>
              <a:spLocks/>
            </p:cNvSpPr>
            <p:nvPr userDrawn="1"/>
          </p:nvSpPr>
          <p:spPr bwMode="auto">
            <a:xfrm>
              <a:off x="6640513" y="-4712993"/>
              <a:ext cx="1343025" cy="1304630"/>
            </a:xfrm>
            <a:custGeom>
              <a:avLst/>
              <a:gdLst>
                <a:gd name="T0" fmla="*/ 0 w 846"/>
                <a:gd name="T1" fmla="*/ 814 h 814"/>
                <a:gd name="T2" fmla="*/ 0 w 846"/>
                <a:gd name="T3" fmla="*/ 814 h 814"/>
                <a:gd name="T4" fmla="*/ 846 w 846"/>
                <a:gd name="T5" fmla="*/ 326 h 814"/>
                <a:gd name="T6" fmla="*/ 846 w 846"/>
                <a:gd name="T7" fmla="*/ 0 h 814"/>
                <a:gd name="T8" fmla="*/ 0 w 846"/>
                <a:gd name="T9" fmla="*/ 495 h 814"/>
                <a:gd name="T10" fmla="*/ 0 w 846"/>
                <a:gd name="T11" fmla="*/ 814 h 814"/>
                <a:gd name="connsiteX0" fmla="*/ 0 w 10000"/>
                <a:gd name="connsiteY0" fmla="*/ 10096 h 10096"/>
                <a:gd name="connsiteX1" fmla="*/ 0 w 10000"/>
                <a:gd name="connsiteY1" fmla="*/ 10096 h 10096"/>
                <a:gd name="connsiteX2" fmla="*/ 10000 w 10000"/>
                <a:gd name="connsiteY2" fmla="*/ 4101 h 10096"/>
                <a:gd name="connsiteX3" fmla="*/ 10000 w 10000"/>
                <a:gd name="connsiteY3" fmla="*/ 0 h 10096"/>
                <a:gd name="connsiteX4" fmla="*/ 0 w 10000"/>
                <a:gd name="connsiteY4" fmla="*/ 6177 h 10096"/>
                <a:gd name="connsiteX5" fmla="*/ 0 w 10000"/>
                <a:gd name="connsiteY5" fmla="*/ 10096 h 10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0096">
                  <a:moveTo>
                    <a:pt x="0" y="10096"/>
                  </a:moveTo>
                  <a:lnTo>
                    <a:pt x="0" y="10096"/>
                  </a:lnTo>
                  <a:lnTo>
                    <a:pt x="10000" y="4101"/>
                  </a:lnTo>
                  <a:lnTo>
                    <a:pt x="10000" y="0"/>
                  </a:lnTo>
                  <a:lnTo>
                    <a:pt x="0" y="6177"/>
                  </a:lnTo>
                  <a:lnTo>
                    <a:pt x="0" y="10096"/>
                  </a:lnTo>
                  <a:close/>
                </a:path>
              </a:pathLst>
            </a:custGeom>
            <a:solidFill>
              <a:srgbClr val="7B7B7B"/>
            </a:solidFill>
            <a:ln w="19050">
              <a:solidFill>
                <a:srgbClr val="7B7B7B"/>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 name="Freeform 144"/>
            <p:cNvSpPr>
              <a:spLocks/>
            </p:cNvSpPr>
            <p:nvPr userDrawn="1"/>
          </p:nvSpPr>
          <p:spPr bwMode="auto">
            <a:xfrm>
              <a:off x="6091238" y="-3529013"/>
              <a:ext cx="549275" cy="657225"/>
            </a:xfrm>
            <a:custGeom>
              <a:avLst/>
              <a:gdLst>
                <a:gd name="T0" fmla="*/ 339 w 339"/>
                <a:gd name="T1" fmla="*/ 407 h 407"/>
                <a:gd name="T2" fmla="*/ 339 w 339"/>
                <a:gd name="T3" fmla="*/ 75 h 407"/>
                <a:gd name="T4" fmla="*/ 339 w 339"/>
                <a:gd name="T5" fmla="*/ 75 h 407"/>
                <a:gd name="T6" fmla="*/ 210 w 339"/>
                <a:gd name="T7" fmla="*/ 0 h 407"/>
                <a:gd name="T8" fmla="*/ 0 w 339"/>
                <a:gd name="T9" fmla="*/ 212 h 407"/>
                <a:gd name="T10" fmla="*/ 339 w 339"/>
                <a:gd name="T11" fmla="*/ 407 h 407"/>
              </a:gdLst>
              <a:ahLst/>
              <a:cxnLst>
                <a:cxn ang="0">
                  <a:pos x="T0" y="T1"/>
                </a:cxn>
                <a:cxn ang="0">
                  <a:pos x="T2" y="T3"/>
                </a:cxn>
                <a:cxn ang="0">
                  <a:pos x="T4" y="T5"/>
                </a:cxn>
                <a:cxn ang="0">
                  <a:pos x="T6" y="T7"/>
                </a:cxn>
                <a:cxn ang="0">
                  <a:pos x="T8" y="T9"/>
                </a:cxn>
                <a:cxn ang="0">
                  <a:pos x="T10" y="T11"/>
                </a:cxn>
              </a:cxnLst>
              <a:rect l="0" t="0" r="r" b="b"/>
              <a:pathLst>
                <a:path w="339" h="407">
                  <a:moveTo>
                    <a:pt x="339" y="407"/>
                  </a:moveTo>
                  <a:cubicBezTo>
                    <a:pt x="339" y="75"/>
                    <a:pt x="339" y="75"/>
                    <a:pt x="339" y="75"/>
                  </a:cubicBezTo>
                  <a:cubicBezTo>
                    <a:pt x="339" y="75"/>
                    <a:pt x="339" y="75"/>
                    <a:pt x="339" y="75"/>
                  </a:cubicBezTo>
                  <a:cubicBezTo>
                    <a:pt x="210" y="0"/>
                    <a:pt x="210" y="0"/>
                    <a:pt x="210" y="0"/>
                  </a:cubicBezTo>
                  <a:cubicBezTo>
                    <a:pt x="111" y="61"/>
                    <a:pt x="18" y="187"/>
                    <a:pt x="0" y="212"/>
                  </a:cubicBezTo>
                  <a:cubicBezTo>
                    <a:pt x="339" y="407"/>
                    <a:pt x="339" y="407"/>
                    <a:pt x="339" y="40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1" name="Freeform 145"/>
            <p:cNvSpPr>
              <a:spLocks/>
            </p:cNvSpPr>
            <p:nvPr userDrawn="1"/>
          </p:nvSpPr>
          <p:spPr bwMode="auto">
            <a:xfrm>
              <a:off x="6083300" y="-3189288"/>
              <a:ext cx="7938" cy="11113"/>
            </a:xfrm>
            <a:custGeom>
              <a:avLst/>
              <a:gdLst>
                <a:gd name="T0" fmla="*/ 5 w 5"/>
                <a:gd name="T1" fmla="*/ 1 h 6"/>
                <a:gd name="T2" fmla="*/ 4 w 5"/>
                <a:gd name="T3" fmla="*/ 0 h 6"/>
                <a:gd name="T4" fmla="*/ 5 w 5"/>
                <a:gd name="T5" fmla="*/ 1 h 6"/>
              </a:gdLst>
              <a:ahLst/>
              <a:cxnLst>
                <a:cxn ang="0">
                  <a:pos x="T0" y="T1"/>
                </a:cxn>
                <a:cxn ang="0">
                  <a:pos x="T2" y="T3"/>
                </a:cxn>
                <a:cxn ang="0">
                  <a:pos x="T4" y="T5"/>
                </a:cxn>
              </a:cxnLst>
              <a:rect l="0" t="0" r="r" b="b"/>
              <a:pathLst>
                <a:path w="5" h="6">
                  <a:moveTo>
                    <a:pt x="5" y="1"/>
                  </a:moveTo>
                  <a:cubicBezTo>
                    <a:pt x="4" y="0"/>
                    <a:pt x="4" y="0"/>
                    <a:pt x="4" y="0"/>
                  </a:cubicBezTo>
                  <a:cubicBezTo>
                    <a:pt x="0" y="6"/>
                    <a:pt x="1" y="6"/>
                    <a:pt x="5" y="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2" name="Freeform 146"/>
            <p:cNvSpPr>
              <a:spLocks/>
            </p:cNvSpPr>
            <p:nvPr userDrawn="1"/>
          </p:nvSpPr>
          <p:spPr bwMode="auto">
            <a:xfrm>
              <a:off x="3657600" y="-3146425"/>
              <a:ext cx="4872038" cy="1436688"/>
            </a:xfrm>
            <a:custGeom>
              <a:avLst/>
              <a:gdLst>
                <a:gd name="T0" fmla="*/ 2686 w 3008"/>
                <a:gd name="T1" fmla="*/ 249 h 888"/>
                <a:gd name="T2" fmla="*/ 2634 w 3008"/>
                <a:gd name="T3" fmla="*/ 249 h 888"/>
                <a:gd name="T4" fmla="*/ 2590 w 3008"/>
                <a:gd name="T5" fmla="*/ 49 h 888"/>
                <a:gd name="T6" fmla="*/ 1842 w 3008"/>
                <a:gd name="T7" fmla="*/ 486 h 888"/>
                <a:gd name="T8" fmla="*/ 1842 w 3008"/>
                <a:gd name="T9" fmla="*/ 483 h 888"/>
                <a:gd name="T10" fmla="*/ 1842 w 3008"/>
                <a:gd name="T11" fmla="*/ 483 h 888"/>
                <a:gd name="T12" fmla="*/ 1013 w 3008"/>
                <a:gd name="T13" fmla="*/ 5 h 888"/>
                <a:gd name="T14" fmla="*/ 1013 w 3008"/>
                <a:gd name="T15" fmla="*/ 0 h 888"/>
                <a:gd name="T16" fmla="*/ 1012 w 3008"/>
                <a:gd name="T17" fmla="*/ 0 h 888"/>
                <a:gd name="T18" fmla="*/ 666 w 3008"/>
                <a:gd name="T19" fmla="*/ 397 h 888"/>
                <a:gd name="T20" fmla="*/ 456 w 3008"/>
                <a:gd name="T21" fmla="*/ 494 h 888"/>
                <a:gd name="T22" fmla="*/ 254 w 3008"/>
                <a:gd name="T23" fmla="*/ 390 h 888"/>
                <a:gd name="T24" fmla="*/ 0 w 3008"/>
                <a:gd name="T25" fmla="*/ 635 h 888"/>
                <a:gd name="T26" fmla="*/ 254 w 3008"/>
                <a:gd name="T27" fmla="*/ 888 h 888"/>
                <a:gd name="T28" fmla="*/ 321 w 3008"/>
                <a:gd name="T29" fmla="*/ 888 h 888"/>
                <a:gd name="T30" fmla="*/ 1145 w 3008"/>
                <a:gd name="T31" fmla="*/ 888 h 888"/>
                <a:gd name="T32" fmla="*/ 1601 w 3008"/>
                <a:gd name="T33" fmla="*/ 888 h 888"/>
                <a:gd name="T34" fmla="*/ 2709 w 3008"/>
                <a:gd name="T35" fmla="*/ 888 h 888"/>
                <a:gd name="T36" fmla="*/ 3008 w 3008"/>
                <a:gd name="T37" fmla="*/ 568 h 888"/>
                <a:gd name="T38" fmla="*/ 2686 w 3008"/>
                <a:gd name="T39" fmla="*/ 249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008" h="888">
                  <a:moveTo>
                    <a:pt x="2686" y="249"/>
                  </a:moveTo>
                  <a:cubicBezTo>
                    <a:pt x="2671" y="249"/>
                    <a:pt x="2656" y="249"/>
                    <a:pt x="2634" y="249"/>
                  </a:cubicBezTo>
                  <a:cubicBezTo>
                    <a:pt x="2631" y="178"/>
                    <a:pt x="2615" y="111"/>
                    <a:pt x="2590" y="49"/>
                  </a:cubicBezTo>
                  <a:cubicBezTo>
                    <a:pt x="1842" y="486"/>
                    <a:pt x="1842" y="486"/>
                    <a:pt x="1842" y="486"/>
                  </a:cubicBezTo>
                  <a:cubicBezTo>
                    <a:pt x="1842" y="483"/>
                    <a:pt x="1842" y="483"/>
                    <a:pt x="1842" y="483"/>
                  </a:cubicBezTo>
                  <a:cubicBezTo>
                    <a:pt x="1842" y="483"/>
                    <a:pt x="1842" y="483"/>
                    <a:pt x="1842" y="483"/>
                  </a:cubicBezTo>
                  <a:cubicBezTo>
                    <a:pt x="1013" y="5"/>
                    <a:pt x="1013" y="5"/>
                    <a:pt x="1013" y="5"/>
                  </a:cubicBezTo>
                  <a:cubicBezTo>
                    <a:pt x="1013" y="0"/>
                    <a:pt x="1013" y="0"/>
                    <a:pt x="1013" y="0"/>
                  </a:cubicBezTo>
                  <a:cubicBezTo>
                    <a:pt x="1012" y="0"/>
                    <a:pt x="1012" y="0"/>
                    <a:pt x="1012" y="0"/>
                  </a:cubicBezTo>
                  <a:cubicBezTo>
                    <a:pt x="827" y="44"/>
                    <a:pt x="685" y="202"/>
                    <a:pt x="666" y="397"/>
                  </a:cubicBezTo>
                  <a:cubicBezTo>
                    <a:pt x="591" y="405"/>
                    <a:pt x="516" y="442"/>
                    <a:pt x="456" y="494"/>
                  </a:cubicBezTo>
                  <a:cubicBezTo>
                    <a:pt x="411" y="427"/>
                    <a:pt x="336" y="390"/>
                    <a:pt x="254" y="390"/>
                  </a:cubicBezTo>
                  <a:cubicBezTo>
                    <a:pt x="112" y="390"/>
                    <a:pt x="0" y="501"/>
                    <a:pt x="0" y="635"/>
                  </a:cubicBezTo>
                  <a:cubicBezTo>
                    <a:pt x="0" y="776"/>
                    <a:pt x="112" y="888"/>
                    <a:pt x="254" y="888"/>
                  </a:cubicBezTo>
                  <a:cubicBezTo>
                    <a:pt x="321" y="888"/>
                    <a:pt x="321" y="888"/>
                    <a:pt x="321" y="888"/>
                  </a:cubicBezTo>
                  <a:cubicBezTo>
                    <a:pt x="1145" y="888"/>
                    <a:pt x="1145" y="888"/>
                    <a:pt x="1145" y="888"/>
                  </a:cubicBezTo>
                  <a:cubicBezTo>
                    <a:pt x="1601" y="888"/>
                    <a:pt x="1601" y="888"/>
                    <a:pt x="1601" y="888"/>
                  </a:cubicBezTo>
                  <a:cubicBezTo>
                    <a:pt x="2709" y="888"/>
                    <a:pt x="2709" y="888"/>
                    <a:pt x="2709" y="888"/>
                  </a:cubicBezTo>
                  <a:cubicBezTo>
                    <a:pt x="2873" y="873"/>
                    <a:pt x="3008" y="739"/>
                    <a:pt x="3008" y="568"/>
                  </a:cubicBezTo>
                  <a:cubicBezTo>
                    <a:pt x="3008" y="390"/>
                    <a:pt x="2866" y="249"/>
                    <a:pt x="2686" y="249"/>
                  </a:cubicBezTo>
                  <a:close/>
                </a:path>
              </a:pathLst>
            </a:custGeom>
            <a:solidFill>
              <a:srgbClr val="FFFFFF"/>
            </a:solid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93" name="Group 92"/>
          <p:cNvGrpSpPr/>
          <p:nvPr userDrawn="1"/>
        </p:nvGrpSpPr>
        <p:grpSpPr>
          <a:xfrm>
            <a:off x="8232775" y="6223000"/>
            <a:ext cx="454025" cy="703262"/>
            <a:chOff x="7259638" y="4756151"/>
            <a:chExt cx="454025" cy="703262"/>
          </a:xfrm>
        </p:grpSpPr>
        <p:sp>
          <p:nvSpPr>
            <p:cNvPr id="94" name="Freeform 10"/>
            <p:cNvSpPr>
              <a:spLocks/>
            </p:cNvSpPr>
            <p:nvPr userDrawn="1"/>
          </p:nvSpPr>
          <p:spPr bwMode="auto">
            <a:xfrm>
              <a:off x="7410450" y="4933951"/>
              <a:ext cx="152400" cy="87313"/>
            </a:xfrm>
            <a:custGeom>
              <a:avLst/>
              <a:gdLst>
                <a:gd name="T0" fmla="*/ 96 w 96"/>
                <a:gd name="T1" fmla="*/ 27 h 55"/>
                <a:gd name="T2" fmla="*/ 47 w 96"/>
                <a:gd name="T3" fmla="*/ 0 h 55"/>
                <a:gd name="T4" fmla="*/ 0 w 96"/>
                <a:gd name="T5" fmla="*/ 27 h 55"/>
                <a:gd name="T6" fmla="*/ 48 w 96"/>
                <a:gd name="T7" fmla="*/ 55 h 55"/>
                <a:gd name="T8" fmla="*/ 96 w 96"/>
                <a:gd name="T9" fmla="*/ 27 h 55"/>
              </a:gdLst>
              <a:ahLst/>
              <a:cxnLst>
                <a:cxn ang="0">
                  <a:pos x="T0" y="T1"/>
                </a:cxn>
                <a:cxn ang="0">
                  <a:pos x="T2" y="T3"/>
                </a:cxn>
                <a:cxn ang="0">
                  <a:pos x="T4" y="T5"/>
                </a:cxn>
                <a:cxn ang="0">
                  <a:pos x="T6" y="T7"/>
                </a:cxn>
                <a:cxn ang="0">
                  <a:pos x="T8" y="T9"/>
                </a:cxn>
              </a:cxnLst>
              <a:rect l="0" t="0" r="r" b="b"/>
              <a:pathLst>
                <a:path w="96" h="55">
                  <a:moveTo>
                    <a:pt x="96" y="27"/>
                  </a:moveTo>
                  <a:lnTo>
                    <a:pt x="47" y="0"/>
                  </a:lnTo>
                  <a:lnTo>
                    <a:pt x="0" y="27"/>
                  </a:lnTo>
                  <a:lnTo>
                    <a:pt x="48" y="55"/>
                  </a:lnTo>
                  <a:lnTo>
                    <a:pt x="96"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Freeform 11"/>
            <p:cNvSpPr>
              <a:spLocks/>
            </p:cNvSpPr>
            <p:nvPr userDrawn="1"/>
          </p:nvSpPr>
          <p:spPr bwMode="auto">
            <a:xfrm>
              <a:off x="7486650" y="4887913"/>
              <a:ext cx="227013" cy="307975"/>
            </a:xfrm>
            <a:custGeom>
              <a:avLst/>
              <a:gdLst>
                <a:gd name="T0" fmla="*/ 0 w 143"/>
                <a:gd name="T1" fmla="*/ 194 h 194"/>
                <a:gd name="T2" fmla="*/ 143 w 143"/>
                <a:gd name="T3" fmla="*/ 110 h 194"/>
                <a:gd name="T4" fmla="*/ 143 w 143"/>
                <a:gd name="T5" fmla="*/ 0 h 194"/>
                <a:gd name="T6" fmla="*/ 0 w 143"/>
                <a:gd name="T7" fmla="*/ 84 h 194"/>
                <a:gd name="T8" fmla="*/ 0 w 143"/>
                <a:gd name="T9" fmla="*/ 194 h 194"/>
              </a:gdLst>
              <a:ahLst/>
              <a:cxnLst>
                <a:cxn ang="0">
                  <a:pos x="T0" y="T1"/>
                </a:cxn>
                <a:cxn ang="0">
                  <a:pos x="T2" y="T3"/>
                </a:cxn>
                <a:cxn ang="0">
                  <a:pos x="T4" y="T5"/>
                </a:cxn>
                <a:cxn ang="0">
                  <a:pos x="T6" y="T7"/>
                </a:cxn>
                <a:cxn ang="0">
                  <a:pos x="T8" y="T9"/>
                </a:cxn>
              </a:cxnLst>
              <a:rect l="0" t="0" r="r" b="b"/>
              <a:pathLst>
                <a:path w="143" h="194">
                  <a:moveTo>
                    <a:pt x="0" y="194"/>
                  </a:moveTo>
                  <a:lnTo>
                    <a:pt x="143" y="110"/>
                  </a:lnTo>
                  <a:lnTo>
                    <a:pt x="143" y="0"/>
                  </a:lnTo>
                  <a:lnTo>
                    <a:pt x="0" y="84"/>
                  </a:lnTo>
                  <a:lnTo>
                    <a:pt x="0" y="19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Freeform 12"/>
            <p:cNvSpPr>
              <a:spLocks/>
            </p:cNvSpPr>
            <p:nvPr userDrawn="1"/>
          </p:nvSpPr>
          <p:spPr bwMode="auto">
            <a:xfrm>
              <a:off x="7332663" y="4930776"/>
              <a:ext cx="153988" cy="266700"/>
            </a:xfrm>
            <a:custGeom>
              <a:avLst/>
              <a:gdLst>
                <a:gd name="T0" fmla="*/ 97 w 97"/>
                <a:gd name="T1" fmla="*/ 168 h 168"/>
                <a:gd name="T2" fmla="*/ 0 w 97"/>
                <a:gd name="T3" fmla="*/ 112 h 168"/>
                <a:gd name="T4" fmla="*/ 0 w 97"/>
                <a:gd name="T5" fmla="*/ 0 h 168"/>
                <a:gd name="T6" fmla="*/ 97 w 97"/>
                <a:gd name="T7" fmla="*/ 57 h 168"/>
                <a:gd name="T8" fmla="*/ 97 w 97"/>
                <a:gd name="T9" fmla="*/ 168 h 168"/>
              </a:gdLst>
              <a:ahLst/>
              <a:cxnLst>
                <a:cxn ang="0">
                  <a:pos x="T0" y="T1"/>
                </a:cxn>
                <a:cxn ang="0">
                  <a:pos x="T2" y="T3"/>
                </a:cxn>
                <a:cxn ang="0">
                  <a:pos x="T4" y="T5"/>
                </a:cxn>
                <a:cxn ang="0">
                  <a:pos x="T6" y="T7"/>
                </a:cxn>
                <a:cxn ang="0">
                  <a:pos x="T8" y="T9"/>
                </a:cxn>
              </a:cxnLst>
              <a:rect l="0" t="0" r="r" b="b"/>
              <a:pathLst>
                <a:path w="97" h="168">
                  <a:moveTo>
                    <a:pt x="97" y="168"/>
                  </a:moveTo>
                  <a:lnTo>
                    <a:pt x="0" y="112"/>
                  </a:lnTo>
                  <a:lnTo>
                    <a:pt x="0" y="0"/>
                  </a:lnTo>
                  <a:lnTo>
                    <a:pt x="97" y="57"/>
                  </a:lnTo>
                  <a:lnTo>
                    <a:pt x="97" y="168"/>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Freeform 13"/>
            <p:cNvSpPr>
              <a:spLocks/>
            </p:cNvSpPr>
            <p:nvPr userDrawn="1"/>
          </p:nvSpPr>
          <p:spPr bwMode="auto">
            <a:xfrm>
              <a:off x="7259638" y="5149851"/>
              <a:ext cx="133350" cy="209550"/>
            </a:xfrm>
            <a:custGeom>
              <a:avLst/>
              <a:gdLst>
                <a:gd name="T0" fmla="*/ 45 w 82"/>
                <a:gd name="T1" fmla="*/ 27 h 130"/>
                <a:gd name="T2" fmla="*/ 0 w 82"/>
                <a:gd name="T3" fmla="*/ 0 h 130"/>
                <a:gd name="T4" fmla="*/ 0 w 82"/>
                <a:gd name="T5" fmla="*/ 109 h 130"/>
                <a:gd name="T6" fmla="*/ 17 w 82"/>
                <a:gd name="T7" fmla="*/ 107 h 130"/>
                <a:gd name="T8" fmla="*/ 71 w 82"/>
                <a:gd name="T9" fmla="*/ 130 h 130"/>
                <a:gd name="T10" fmla="*/ 82 w 82"/>
                <a:gd name="T11" fmla="*/ 105 h 130"/>
                <a:gd name="T12" fmla="*/ 45 w 82"/>
                <a:gd name="T13" fmla="*/ 83 h 130"/>
                <a:gd name="T14" fmla="*/ 45 w 82"/>
                <a:gd name="T15" fmla="*/ 27 h 1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130">
                  <a:moveTo>
                    <a:pt x="45" y="27"/>
                  </a:moveTo>
                  <a:cubicBezTo>
                    <a:pt x="0" y="0"/>
                    <a:pt x="0" y="0"/>
                    <a:pt x="0" y="0"/>
                  </a:cubicBezTo>
                  <a:cubicBezTo>
                    <a:pt x="0" y="109"/>
                    <a:pt x="0" y="109"/>
                    <a:pt x="0" y="109"/>
                  </a:cubicBezTo>
                  <a:cubicBezTo>
                    <a:pt x="5" y="108"/>
                    <a:pt x="11" y="107"/>
                    <a:pt x="17" y="107"/>
                  </a:cubicBezTo>
                  <a:cubicBezTo>
                    <a:pt x="38" y="107"/>
                    <a:pt x="57" y="116"/>
                    <a:pt x="71" y="130"/>
                  </a:cubicBezTo>
                  <a:cubicBezTo>
                    <a:pt x="74" y="121"/>
                    <a:pt x="78" y="112"/>
                    <a:pt x="82" y="105"/>
                  </a:cubicBezTo>
                  <a:cubicBezTo>
                    <a:pt x="45" y="83"/>
                    <a:pt x="45" y="83"/>
                    <a:pt x="45" y="83"/>
                  </a:cubicBezTo>
                  <a:lnTo>
                    <a:pt x="45"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Freeform 14"/>
            <p:cNvSpPr>
              <a:spLocks/>
            </p:cNvSpPr>
            <p:nvPr userDrawn="1"/>
          </p:nvSpPr>
          <p:spPr bwMode="auto">
            <a:xfrm>
              <a:off x="7486650" y="5062538"/>
              <a:ext cx="227013" cy="217488"/>
            </a:xfrm>
            <a:custGeom>
              <a:avLst/>
              <a:gdLst>
                <a:gd name="T0" fmla="*/ 0 w 143"/>
                <a:gd name="T1" fmla="*/ 137 h 137"/>
                <a:gd name="T2" fmla="*/ 143 w 143"/>
                <a:gd name="T3" fmla="*/ 55 h 137"/>
                <a:gd name="T4" fmla="*/ 143 w 143"/>
                <a:gd name="T5" fmla="*/ 0 h 137"/>
                <a:gd name="T6" fmla="*/ 0 w 143"/>
                <a:gd name="T7" fmla="*/ 85 h 137"/>
                <a:gd name="T8" fmla="*/ 0 w 143"/>
                <a:gd name="T9" fmla="*/ 137 h 137"/>
              </a:gdLst>
              <a:ahLst/>
              <a:cxnLst>
                <a:cxn ang="0">
                  <a:pos x="T0" y="T1"/>
                </a:cxn>
                <a:cxn ang="0">
                  <a:pos x="T2" y="T3"/>
                </a:cxn>
                <a:cxn ang="0">
                  <a:pos x="T4" y="T5"/>
                </a:cxn>
                <a:cxn ang="0">
                  <a:pos x="T6" y="T7"/>
                </a:cxn>
                <a:cxn ang="0">
                  <a:pos x="T8" y="T9"/>
                </a:cxn>
              </a:cxnLst>
              <a:rect l="0" t="0" r="r" b="b"/>
              <a:pathLst>
                <a:path w="143" h="137">
                  <a:moveTo>
                    <a:pt x="0" y="137"/>
                  </a:moveTo>
                  <a:lnTo>
                    <a:pt x="143" y="55"/>
                  </a:lnTo>
                  <a:lnTo>
                    <a:pt x="143" y="0"/>
                  </a:lnTo>
                  <a:lnTo>
                    <a:pt x="0" y="85"/>
                  </a:lnTo>
                  <a:lnTo>
                    <a:pt x="0" y="137"/>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Freeform 15"/>
            <p:cNvSpPr>
              <a:spLocks/>
            </p:cNvSpPr>
            <p:nvPr userDrawn="1"/>
          </p:nvSpPr>
          <p:spPr bwMode="auto">
            <a:xfrm>
              <a:off x="7486650" y="5148263"/>
              <a:ext cx="227013" cy="311150"/>
            </a:xfrm>
            <a:custGeom>
              <a:avLst/>
              <a:gdLst>
                <a:gd name="T0" fmla="*/ 0 w 143"/>
                <a:gd name="T1" fmla="*/ 196 h 196"/>
                <a:gd name="T2" fmla="*/ 143 w 143"/>
                <a:gd name="T3" fmla="*/ 112 h 196"/>
                <a:gd name="T4" fmla="*/ 143 w 143"/>
                <a:gd name="T5" fmla="*/ 0 h 196"/>
                <a:gd name="T6" fmla="*/ 0 w 143"/>
                <a:gd name="T7" fmla="*/ 83 h 196"/>
                <a:gd name="T8" fmla="*/ 0 w 143"/>
                <a:gd name="T9" fmla="*/ 196 h 196"/>
              </a:gdLst>
              <a:ahLst/>
              <a:cxnLst>
                <a:cxn ang="0">
                  <a:pos x="T0" y="T1"/>
                </a:cxn>
                <a:cxn ang="0">
                  <a:pos x="T2" y="T3"/>
                </a:cxn>
                <a:cxn ang="0">
                  <a:pos x="T4" y="T5"/>
                </a:cxn>
                <a:cxn ang="0">
                  <a:pos x="T6" y="T7"/>
                </a:cxn>
                <a:cxn ang="0">
                  <a:pos x="T8" y="T9"/>
                </a:cxn>
              </a:cxnLst>
              <a:rect l="0" t="0" r="r" b="b"/>
              <a:pathLst>
                <a:path w="143" h="196">
                  <a:moveTo>
                    <a:pt x="0" y="196"/>
                  </a:moveTo>
                  <a:lnTo>
                    <a:pt x="143" y="112"/>
                  </a:lnTo>
                  <a:lnTo>
                    <a:pt x="143" y="0"/>
                  </a:lnTo>
                  <a:lnTo>
                    <a:pt x="0" y="83"/>
                  </a:lnTo>
                  <a:lnTo>
                    <a:pt x="0" y="19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Freeform 16"/>
            <p:cNvSpPr>
              <a:spLocks/>
            </p:cNvSpPr>
            <p:nvPr userDrawn="1"/>
          </p:nvSpPr>
          <p:spPr bwMode="auto">
            <a:xfrm>
              <a:off x="7259638" y="5319713"/>
              <a:ext cx="227013" cy="139700"/>
            </a:xfrm>
            <a:custGeom>
              <a:avLst/>
              <a:gdLst>
                <a:gd name="T0" fmla="*/ 140 w 140"/>
                <a:gd name="T1" fmla="*/ 33 h 86"/>
                <a:gd name="T2" fmla="*/ 140 w 140"/>
                <a:gd name="T3" fmla="*/ 33 h 86"/>
                <a:gd name="T4" fmla="*/ 82 w 140"/>
                <a:gd name="T5" fmla="*/ 0 h 86"/>
                <a:gd name="T6" fmla="*/ 71 w 140"/>
                <a:gd name="T7" fmla="*/ 25 h 86"/>
                <a:gd name="T8" fmla="*/ 17 w 140"/>
                <a:gd name="T9" fmla="*/ 2 h 86"/>
                <a:gd name="T10" fmla="*/ 0 w 140"/>
                <a:gd name="T11" fmla="*/ 4 h 86"/>
                <a:gd name="T12" fmla="*/ 0 w 140"/>
                <a:gd name="T13" fmla="*/ 5 h 86"/>
                <a:gd name="T14" fmla="*/ 140 w 140"/>
                <a:gd name="T15" fmla="*/ 86 h 86"/>
                <a:gd name="T16" fmla="*/ 140 w 140"/>
                <a:gd name="T17" fmla="*/ 86 h 86"/>
                <a:gd name="T18" fmla="*/ 140 w 140"/>
                <a:gd name="T19" fmla="*/ 3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0" h="86">
                  <a:moveTo>
                    <a:pt x="140" y="33"/>
                  </a:moveTo>
                  <a:cubicBezTo>
                    <a:pt x="140" y="33"/>
                    <a:pt x="140" y="33"/>
                    <a:pt x="140" y="33"/>
                  </a:cubicBezTo>
                  <a:cubicBezTo>
                    <a:pt x="82" y="0"/>
                    <a:pt x="82" y="0"/>
                    <a:pt x="82" y="0"/>
                  </a:cubicBezTo>
                  <a:cubicBezTo>
                    <a:pt x="78" y="7"/>
                    <a:pt x="74" y="16"/>
                    <a:pt x="71" y="25"/>
                  </a:cubicBezTo>
                  <a:cubicBezTo>
                    <a:pt x="57" y="11"/>
                    <a:pt x="38" y="2"/>
                    <a:pt x="17" y="2"/>
                  </a:cubicBezTo>
                  <a:cubicBezTo>
                    <a:pt x="11" y="2"/>
                    <a:pt x="5" y="3"/>
                    <a:pt x="0" y="4"/>
                  </a:cubicBezTo>
                  <a:cubicBezTo>
                    <a:pt x="0" y="5"/>
                    <a:pt x="0" y="5"/>
                    <a:pt x="0" y="5"/>
                  </a:cubicBezTo>
                  <a:cubicBezTo>
                    <a:pt x="140" y="86"/>
                    <a:pt x="140" y="86"/>
                    <a:pt x="140" y="86"/>
                  </a:cubicBezTo>
                  <a:cubicBezTo>
                    <a:pt x="140" y="86"/>
                    <a:pt x="140" y="86"/>
                    <a:pt x="140" y="86"/>
                  </a:cubicBezTo>
                  <a:lnTo>
                    <a:pt x="140" y="33"/>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Freeform 17"/>
            <p:cNvSpPr>
              <a:spLocks/>
            </p:cNvSpPr>
            <p:nvPr userDrawn="1"/>
          </p:nvSpPr>
          <p:spPr bwMode="auto">
            <a:xfrm>
              <a:off x="7259638" y="4756151"/>
              <a:ext cx="454025" cy="523875"/>
            </a:xfrm>
            <a:custGeom>
              <a:avLst/>
              <a:gdLst>
                <a:gd name="T0" fmla="*/ 143 w 286"/>
                <a:gd name="T1" fmla="*/ 277 h 330"/>
                <a:gd name="T2" fmla="*/ 143 w 286"/>
                <a:gd name="T3" fmla="*/ 277 h 330"/>
                <a:gd name="T4" fmla="*/ 46 w 286"/>
                <a:gd name="T5" fmla="*/ 222 h 330"/>
                <a:gd name="T6" fmla="*/ 46 w 286"/>
                <a:gd name="T7" fmla="*/ 110 h 330"/>
                <a:gd name="T8" fmla="*/ 143 w 286"/>
                <a:gd name="T9" fmla="*/ 54 h 330"/>
                <a:gd name="T10" fmla="*/ 239 w 286"/>
                <a:gd name="T11" fmla="*/ 110 h 330"/>
                <a:gd name="T12" fmla="*/ 239 w 286"/>
                <a:gd name="T13" fmla="*/ 110 h 330"/>
                <a:gd name="T14" fmla="*/ 286 w 286"/>
                <a:gd name="T15" fmla="*/ 83 h 330"/>
                <a:gd name="T16" fmla="*/ 143 w 286"/>
                <a:gd name="T17" fmla="*/ 0 h 330"/>
                <a:gd name="T18" fmla="*/ 0 w 286"/>
                <a:gd name="T19" fmla="*/ 83 h 330"/>
                <a:gd name="T20" fmla="*/ 0 w 286"/>
                <a:gd name="T21" fmla="*/ 248 h 330"/>
                <a:gd name="T22" fmla="*/ 143 w 286"/>
                <a:gd name="T23" fmla="*/ 330 h 330"/>
                <a:gd name="T24" fmla="*/ 143 w 286"/>
                <a:gd name="T25" fmla="*/ 330 h 330"/>
                <a:gd name="T26" fmla="*/ 143 w 286"/>
                <a:gd name="T27" fmla="*/ 27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6" h="330">
                  <a:moveTo>
                    <a:pt x="143" y="277"/>
                  </a:moveTo>
                  <a:lnTo>
                    <a:pt x="143" y="277"/>
                  </a:lnTo>
                  <a:lnTo>
                    <a:pt x="46" y="222"/>
                  </a:lnTo>
                  <a:lnTo>
                    <a:pt x="46" y="110"/>
                  </a:lnTo>
                  <a:lnTo>
                    <a:pt x="143" y="54"/>
                  </a:lnTo>
                  <a:lnTo>
                    <a:pt x="239" y="110"/>
                  </a:lnTo>
                  <a:lnTo>
                    <a:pt x="239" y="110"/>
                  </a:lnTo>
                  <a:lnTo>
                    <a:pt x="286" y="83"/>
                  </a:lnTo>
                  <a:lnTo>
                    <a:pt x="143" y="0"/>
                  </a:lnTo>
                  <a:lnTo>
                    <a:pt x="0" y="83"/>
                  </a:lnTo>
                  <a:lnTo>
                    <a:pt x="0" y="248"/>
                  </a:lnTo>
                  <a:lnTo>
                    <a:pt x="143" y="330"/>
                  </a:lnTo>
                  <a:lnTo>
                    <a:pt x="143" y="330"/>
                  </a:lnTo>
                  <a:lnTo>
                    <a:pt x="143" y="27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0752731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750"/>
                                  </p:stCondLst>
                                  <p:childTnLst>
                                    <p:set>
                                      <p:cBhvr>
                                        <p:cTn id="6" dur="1" fill="hold">
                                          <p:stCondLst>
                                            <p:cond delay="0"/>
                                          </p:stCondLst>
                                        </p:cTn>
                                        <p:tgtEl>
                                          <p:spTgt spid="77"/>
                                        </p:tgtEl>
                                        <p:attrNameLst>
                                          <p:attrName>style.visibility</p:attrName>
                                        </p:attrNameLst>
                                      </p:cBhvr>
                                      <p:to>
                                        <p:strVal val="visible"/>
                                      </p:to>
                                    </p:set>
                                    <p:animEffect transition="in" filter="fade">
                                      <p:cBhvr>
                                        <p:cTn id="7" dur="500"/>
                                        <p:tgtEl>
                                          <p:spTgt spid="77"/>
                                        </p:tgtEl>
                                      </p:cBhvr>
                                    </p:animEffect>
                                    <p:anim calcmode="lin" valueType="num">
                                      <p:cBhvr>
                                        <p:cTn id="8" dur="500" fill="hold"/>
                                        <p:tgtEl>
                                          <p:spTgt spid="77"/>
                                        </p:tgtEl>
                                        <p:attrNameLst>
                                          <p:attrName>ppt_x</p:attrName>
                                        </p:attrNameLst>
                                      </p:cBhvr>
                                      <p:tavLst>
                                        <p:tav tm="0">
                                          <p:val>
                                            <p:strVal val="#ppt_x"/>
                                          </p:val>
                                        </p:tav>
                                        <p:tav tm="100000">
                                          <p:val>
                                            <p:strVal val="#ppt_x"/>
                                          </p:val>
                                        </p:tav>
                                      </p:tavLst>
                                    </p:anim>
                                    <p:anim calcmode="lin" valueType="num">
                                      <p:cBhvr>
                                        <p:cTn id="9" dur="500" fill="hold"/>
                                        <p:tgtEl>
                                          <p:spTgt spid="77"/>
                                        </p:tgtEl>
                                        <p:attrNameLst>
                                          <p:attrName>ppt_y</p:attrName>
                                        </p:attrNameLst>
                                      </p:cBhvr>
                                      <p:tavLst>
                                        <p:tav tm="0">
                                          <p:val>
                                            <p:strVal val="#ppt_y+.1"/>
                                          </p:val>
                                        </p:tav>
                                        <p:tav tm="100000">
                                          <p:val>
                                            <p:strVal val="#ppt_y"/>
                                          </p:val>
                                        </p:tav>
                                      </p:tavLst>
                                    </p:anim>
                                  </p:childTnLst>
                                </p:cTn>
                              </p:par>
                              <p:par>
                                <p:cTn id="10" presetID="10" presetClass="entr" presetSubtype="0" fill="hold" grpId="0" nodeType="withEffect">
                                  <p:stCondLst>
                                    <p:cond delay="1000"/>
                                  </p:stCondLst>
                                  <p:childTnLst>
                                    <p:set>
                                      <p:cBhvr>
                                        <p:cTn id="11" dur="1" fill="hold">
                                          <p:stCondLst>
                                            <p:cond delay="0"/>
                                          </p:stCondLst>
                                        </p:cTn>
                                        <p:tgtEl>
                                          <p:spTgt spid="76"/>
                                        </p:tgtEl>
                                        <p:attrNameLst>
                                          <p:attrName>style.visibility</p:attrName>
                                        </p:attrNameLst>
                                      </p:cBhvr>
                                      <p:to>
                                        <p:strVal val="visible"/>
                                      </p:to>
                                    </p:set>
                                    <p:animEffect transition="in" filter="fade">
                                      <p:cBhvr>
                                        <p:cTn id="12" dur="250"/>
                                        <p:tgtEl>
                                          <p:spTgt spid="76"/>
                                        </p:tgtEl>
                                      </p:cBhvr>
                                    </p:animEffect>
                                  </p:childTnLst>
                                </p:cTn>
                              </p:par>
                              <p:par>
                                <p:cTn id="13" presetID="42" presetClass="path" presetSubtype="0" accel="50000" decel="50000" fill="hold" grpId="1" nodeType="withEffect">
                                  <p:stCondLst>
                                    <p:cond delay="750"/>
                                  </p:stCondLst>
                                  <p:childTnLst>
                                    <p:animMotion origin="layout" path="M -3.2193E-6 -4.82524E-6 L -0.10326 -4.82524E-6 " pathEditMode="relative" rAng="0" ptsTypes="AA">
                                      <p:cBhvr>
                                        <p:cTn id="14" dur="1250" fill="hold"/>
                                        <p:tgtEl>
                                          <p:spTgt spid="76"/>
                                        </p:tgtEl>
                                        <p:attrNameLst>
                                          <p:attrName>ppt_x</p:attrName>
                                          <p:attrName>ppt_y</p:attrName>
                                        </p:attrNameLst>
                                      </p:cBhvr>
                                      <p:rCtr x="-5170" y="0"/>
                                    </p:animMotion>
                                  </p:childTnLst>
                                </p:cTn>
                              </p:par>
                              <p:par>
                                <p:cTn id="15" presetID="10" presetClass="entr" presetSubtype="0" fill="hold" nodeType="withEffect">
                                  <p:stCondLst>
                                    <p:cond delay="1000"/>
                                  </p:stCondLst>
                                  <p:childTnLst>
                                    <p:set>
                                      <p:cBhvr>
                                        <p:cTn id="16" dur="1" fill="hold">
                                          <p:stCondLst>
                                            <p:cond delay="0"/>
                                          </p:stCondLst>
                                        </p:cTn>
                                        <p:tgtEl>
                                          <p:spTgt spid="58"/>
                                        </p:tgtEl>
                                        <p:attrNameLst>
                                          <p:attrName>style.visibility</p:attrName>
                                        </p:attrNameLst>
                                      </p:cBhvr>
                                      <p:to>
                                        <p:strVal val="visible"/>
                                      </p:to>
                                    </p:set>
                                    <p:animEffect transition="in" filter="fade">
                                      <p:cBhvr>
                                        <p:cTn id="17" dur="100"/>
                                        <p:tgtEl>
                                          <p:spTgt spid="58"/>
                                        </p:tgtEl>
                                      </p:cBhvr>
                                    </p:animEffect>
                                  </p:childTnLst>
                                </p:cTn>
                              </p:par>
                              <p:par>
                                <p:cTn id="18" presetID="42" presetClass="path" presetSubtype="0" accel="50000" decel="50000" fill="hold" nodeType="withEffect">
                                  <p:stCondLst>
                                    <p:cond delay="750"/>
                                  </p:stCondLst>
                                  <p:childTnLst>
                                    <p:animMotion origin="layout" path="M 1.99132E-7 -9.30549E-7 L -0.00064 -0.20608 " pathEditMode="relative" rAng="0" ptsTypes="AA">
                                      <p:cBhvr>
                                        <p:cTn id="19" dur="750" fill="hold"/>
                                        <p:tgtEl>
                                          <p:spTgt spid="58"/>
                                        </p:tgtEl>
                                        <p:attrNameLst>
                                          <p:attrName>ppt_x</p:attrName>
                                          <p:attrName>ppt_y</p:attrName>
                                        </p:attrNameLst>
                                      </p:cBhvr>
                                      <p:rCtr x="-38" y="-10304"/>
                                    </p:animMotion>
                                  </p:childTnLst>
                                </p:cTn>
                              </p:par>
                              <p:par>
                                <p:cTn id="20" presetID="10" presetClass="entr" presetSubtype="0" fill="hold" nodeType="withEffect">
                                  <p:stCondLst>
                                    <p:cond delay="1250"/>
                                  </p:stCondLst>
                                  <p:childTnLst>
                                    <p:set>
                                      <p:cBhvr>
                                        <p:cTn id="21" dur="1" fill="hold">
                                          <p:stCondLst>
                                            <p:cond delay="0"/>
                                          </p:stCondLst>
                                        </p:cTn>
                                        <p:tgtEl>
                                          <p:spTgt spid="93"/>
                                        </p:tgtEl>
                                        <p:attrNameLst>
                                          <p:attrName>style.visibility</p:attrName>
                                        </p:attrNameLst>
                                      </p:cBhvr>
                                      <p:to>
                                        <p:strVal val="visible"/>
                                      </p:to>
                                    </p:set>
                                    <p:animEffect transition="in" filter="fade">
                                      <p:cBhvr>
                                        <p:cTn id="22" dur="100"/>
                                        <p:tgtEl>
                                          <p:spTgt spid="93"/>
                                        </p:tgtEl>
                                      </p:cBhvr>
                                    </p:animEffect>
                                  </p:childTnLst>
                                </p:cTn>
                              </p:par>
                              <p:par>
                                <p:cTn id="23" presetID="42" presetClass="path" presetSubtype="0" accel="50000" decel="50000" fill="hold" nodeType="withEffect">
                                  <p:stCondLst>
                                    <p:cond delay="1000"/>
                                  </p:stCondLst>
                                  <p:childTnLst>
                                    <p:animMotion origin="layout" path="M 2.04238E-8 -4.74353E-6 L -0.00064 -0.20608 " pathEditMode="relative" rAng="0" ptsTypes="AA">
                                      <p:cBhvr>
                                        <p:cTn id="24" dur="750" fill="hold"/>
                                        <p:tgtEl>
                                          <p:spTgt spid="93"/>
                                        </p:tgtEl>
                                        <p:attrNameLst>
                                          <p:attrName>ppt_x</p:attrName>
                                          <p:attrName>ppt_y</p:attrName>
                                        </p:attrNameLst>
                                      </p:cBhvr>
                                      <p:rCtr x="-38" y="-10304"/>
                                    </p:animMotion>
                                  </p:childTnLst>
                                </p:cTn>
                              </p:par>
                              <p:par>
                                <p:cTn id="25" presetID="10" presetClass="entr" presetSubtype="0" fill="hold" nodeType="withEffect">
                                  <p:stCondLst>
                                    <p:cond delay="1500"/>
                                  </p:stCondLst>
                                  <p:childTnLst>
                                    <p:set>
                                      <p:cBhvr>
                                        <p:cTn id="26" dur="1" fill="hold">
                                          <p:stCondLst>
                                            <p:cond delay="0"/>
                                          </p:stCondLst>
                                        </p:cTn>
                                        <p:tgtEl>
                                          <p:spTgt spid="67"/>
                                        </p:tgtEl>
                                        <p:attrNameLst>
                                          <p:attrName>style.visibility</p:attrName>
                                        </p:attrNameLst>
                                      </p:cBhvr>
                                      <p:to>
                                        <p:strVal val="visible"/>
                                      </p:to>
                                    </p:set>
                                    <p:animEffect transition="in" filter="fade">
                                      <p:cBhvr>
                                        <p:cTn id="27" dur="50"/>
                                        <p:tgtEl>
                                          <p:spTgt spid="67"/>
                                        </p:tgtEl>
                                      </p:cBhvr>
                                    </p:animEffect>
                                  </p:childTnLst>
                                </p:cTn>
                              </p:par>
                              <p:par>
                                <p:cTn id="28" presetID="42" presetClass="path" presetSubtype="0" accel="50000" decel="50000" fill="hold" nodeType="withEffect">
                                  <p:stCondLst>
                                    <p:cond delay="1250"/>
                                  </p:stCondLst>
                                  <p:childTnLst>
                                    <p:animMotion origin="layout" path="M -7.1228E-7 -4.95234E-6 L 0.00498 -0.21402 " pathEditMode="relative" rAng="0" ptsTypes="AA">
                                      <p:cBhvr>
                                        <p:cTn id="29" dur="750" fill="hold"/>
                                        <p:tgtEl>
                                          <p:spTgt spid="67"/>
                                        </p:tgtEl>
                                        <p:attrNameLst>
                                          <p:attrName>ppt_x</p:attrName>
                                          <p:attrName>ppt_y</p:attrName>
                                        </p:attrNameLst>
                                      </p:cBhvr>
                                      <p:rCtr x="243" y="-1071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P spid="76" grpId="1" animBg="1"/>
    </p:bld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Slide - ANIMATED">
    <p:bg>
      <p:bgPr>
        <a:solidFill>
          <a:srgbClr val="0086AC"/>
        </a:solidFill>
        <a:effectLst/>
      </p:bgPr>
    </p:bg>
    <p:spTree>
      <p:nvGrpSpPr>
        <p:cNvPr id="1" name=""/>
        <p:cNvGrpSpPr/>
        <p:nvPr/>
      </p:nvGrpSpPr>
      <p:grpSpPr>
        <a:xfrm>
          <a:off x="0" y="0"/>
          <a:ext cx="0" cy="0"/>
          <a:chOff x="0" y="0"/>
          <a:chExt cx="0" cy="0"/>
        </a:xfrm>
      </p:grpSpPr>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11"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mn-lt"/>
              </a:rPr>
              <a:t>MICROSOFT CONFIDENTIAL – INTERNAL ONLY</a:t>
            </a:r>
          </a:p>
        </p:txBody>
      </p:sp>
      <p:sp>
        <p:nvSpPr>
          <p:cNvPr id="13" name="Text Placeholder 16"/>
          <p:cNvSpPr>
            <a:spLocks noGrp="1"/>
          </p:cNvSpPr>
          <p:nvPr>
            <p:ph type="body" sz="quarter" idx="14" hasCustomPrompt="1"/>
          </p:nvPr>
        </p:nvSpPr>
        <p:spPr>
          <a:xfrm>
            <a:off x="274703" y="6122305"/>
            <a:ext cx="3657600" cy="572464"/>
          </a:xfrm>
        </p:spPr>
        <p:txBody>
          <a:bodyPr lIns="182880" tIns="146304" rIns="182880" bIns="146304" anchor="b"/>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Yammer hashtag</a:t>
            </a:r>
          </a:p>
        </p:txBody>
      </p:sp>
      <p:sp>
        <p:nvSpPr>
          <p:cNvPr id="12" name="Text Placeholder 16"/>
          <p:cNvSpPr>
            <a:spLocks noGrp="1"/>
          </p:cNvSpPr>
          <p:nvPr>
            <p:ph type="body" sz="quarter" idx="13" hasCustomPrompt="1"/>
          </p:nvPr>
        </p:nvSpPr>
        <p:spPr>
          <a:xfrm>
            <a:off x="8506905" y="294304"/>
            <a:ext cx="3657600"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
        <p:nvSpPr>
          <p:cNvPr id="9" name="Title 1"/>
          <p:cNvSpPr>
            <a:spLocks noGrp="1"/>
          </p:cNvSpPr>
          <p:nvPr>
            <p:ph type="title" hasCustomPrompt="1"/>
          </p:nvPr>
        </p:nvSpPr>
        <p:spPr>
          <a:xfrm>
            <a:off x="274702" y="2125678"/>
            <a:ext cx="5839241"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3955786"/>
            <a:ext cx="584837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a:t>Speaker name</a:t>
            </a:r>
          </a:p>
        </p:txBody>
      </p:sp>
      <p:grpSp>
        <p:nvGrpSpPr>
          <p:cNvPr id="2" name="Group 1"/>
          <p:cNvGrpSpPr/>
          <p:nvPr userDrawn="1"/>
        </p:nvGrpSpPr>
        <p:grpSpPr>
          <a:xfrm>
            <a:off x="5813395" y="124441"/>
            <a:ext cx="6245593" cy="7209808"/>
            <a:chOff x="5813395" y="124441"/>
            <a:chExt cx="6245593" cy="7209808"/>
          </a:xfrm>
        </p:grpSpPr>
        <p:pic>
          <p:nvPicPr>
            <p:cNvPr id="889" name="Picture 888"/>
            <p:cNvPicPr>
              <a:picLocks noChangeAspect="1"/>
            </p:cNvPicPr>
            <p:nvPr userDrawn="1"/>
          </p:nvPicPr>
          <p:blipFill>
            <a:blip r:embed="rId3">
              <a:lum bright="70000" contrast="-70000"/>
            </a:blip>
            <a:stretch>
              <a:fillRect/>
            </a:stretch>
          </p:blipFill>
          <p:spPr>
            <a:xfrm>
              <a:off x="6647005" y="2354262"/>
              <a:ext cx="1489168" cy="693233"/>
            </a:xfrm>
            <a:prstGeom prst="rect">
              <a:avLst/>
            </a:prstGeom>
          </p:spPr>
        </p:pic>
        <p:pic>
          <p:nvPicPr>
            <p:cNvPr id="888" name="Picture 887"/>
            <p:cNvPicPr>
              <a:picLocks noChangeAspect="1"/>
            </p:cNvPicPr>
            <p:nvPr userDrawn="1"/>
          </p:nvPicPr>
          <p:blipFill>
            <a:blip r:embed="rId3">
              <a:lum bright="70000" contrast="-70000"/>
            </a:blip>
            <a:stretch>
              <a:fillRect/>
            </a:stretch>
          </p:blipFill>
          <p:spPr>
            <a:xfrm>
              <a:off x="9191017" y="2724150"/>
              <a:ext cx="2867971" cy="1335090"/>
            </a:xfrm>
            <a:prstGeom prst="rect">
              <a:avLst/>
            </a:prstGeom>
          </p:spPr>
        </p:pic>
        <p:pic>
          <p:nvPicPr>
            <p:cNvPr id="883" name="Picture 882"/>
            <p:cNvPicPr>
              <a:picLocks noChangeAspect="1"/>
            </p:cNvPicPr>
            <p:nvPr/>
          </p:nvPicPr>
          <p:blipFill>
            <a:blip r:embed="rId4"/>
            <a:stretch>
              <a:fillRect/>
            </a:stretch>
          </p:blipFill>
          <p:spPr>
            <a:xfrm>
              <a:off x="6133373" y="124441"/>
              <a:ext cx="3035177" cy="4104659"/>
            </a:xfrm>
            <a:prstGeom prst="rect">
              <a:avLst/>
            </a:prstGeom>
          </p:spPr>
        </p:pic>
        <p:pic>
          <p:nvPicPr>
            <p:cNvPr id="884" name="Picture 883"/>
            <p:cNvPicPr>
              <a:picLocks noChangeAspect="1"/>
            </p:cNvPicPr>
            <p:nvPr/>
          </p:nvPicPr>
          <p:blipFill>
            <a:blip r:embed="rId5"/>
            <a:stretch>
              <a:fillRect/>
            </a:stretch>
          </p:blipFill>
          <p:spPr>
            <a:xfrm>
              <a:off x="8198644" y="1001712"/>
              <a:ext cx="3079149" cy="4083737"/>
            </a:xfrm>
            <a:prstGeom prst="rect">
              <a:avLst/>
            </a:prstGeom>
          </p:spPr>
        </p:pic>
        <p:pic>
          <p:nvPicPr>
            <p:cNvPr id="885" name="Picture 884"/>
            <p:cNvPicPr>
              <a:picLocks noChangeAspect="1"/>
            </p:cNvPicPr>
            <p:nvPr/>
          </p:nvPicPr>
          <p:blipFill>
            <a:blip r:embed="rId3">
              <a:lum bright="70000" contrast="-70000"/>
            </a:blip>
            <a:stretch>
              <a:fillRect/>
            </a:stretch>
          </p:blipFill>
          <p:spPr>
            <a:xfrm>
              <a:off x="5813395" y="2831443"/>
              <a:ext cx="3563938" cy="1659075"/>
            </a:xfrm>
            <a:prstGeom prst="rect">
              <a:avLst/>
            </a:prstGeom>
          </p:spPr>
        </p:pic>
        <p:pic>
          <p:nvPicPr>
            <p:cNvPr id="886" name="Picture 885"/>
            <p:cNvPicPr>
              <a:picLocks noChangeAspect="1"/>
            </p:cNvPicPr>
            <p:nvPr/>
          </p:nvPicPr>
          <p:blipFill>
            <a:blip r:embed="rId6"/>
            <a:stretch>
              <a:fillRect/>
            </a:stretch>
          </p:blipFill>
          <p:spPr>
            <a:xfrm>
              <a:off x="6950974" y="3178032"/>
              <a:ext cx="3266895" cy="4156217"/>
            </a:xfrm>
            <a:prstGeom prst="rect">
              <a:avLst/>
            </a:prstGeom>
          </p:spPr>
        </p:pic>
        <p:pic>
          <p:nvPicPr>
            <p:cNvPr id="887" name="Picture 886"/>
            <p:cNvPicPr>
              <a:picLocks noChangeAspect="1"/>
            </p:cNvPicPr>
            <p:nvPr/>
          </p:nvPicPr>
          <p:blipFill>
            <a:blip r:embed="rId7"/>
            <a:stretch>
              <a:fillRect/>
            </a:stretch>
          </p:blipFill>
          <p:spPr>
            <a:xfrm>
              <a:off x="7451355" y="4105275"/>
              <a:ext cx="1046428" cy="1449387"/>
            </a:xfrm>
            <a:prstGeom prst="rect">
              <a:avLst/>
            </a:prstGeom>
          </p:spPr>
        </p:pic>
        <p:pic>
          <p:nvPicPr>
            <p:cNvPr id="890" name="Picture 889"/>
            <p:cNvPicPr>
              <a:picLocks noChangeAspect="1"/>
            </p:cNvPicPr>
            <p:nvPr userDrawn="1"/>
          </p:nvPicPr>
          <p:blipFill>
            <a:blip r:embed="rId3">
              <a:lum bright="70000" contrast="-70000"/>
            </a:blip>
            <a:stretch>
              <a:fillRect/>
            </a:stretch>
          </p:blipFill>
          <p:spPr>
            <a:xfrm>
              <a:off x="9424683" y="5810253"/>
              <a:ext cx="906259" cy="421879"/>
            </a:xfrm>
            <a:prstGeom prst="rect">
              <a:avLst/>
            </a:prstGeom>
          </p:spPr>
        </p:pic>
      </p:grpSp>
    </p:spTree>
    <p:extLst>
      <p:ext uri="{BB962C8B-B14F-4D97-AF65-F5344CB8AC3E}">
        <p14:creationId xmlns:p14="http://schemas.microsoft.com/office/powerpoint/2010/main" val="39372493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5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950"/>
                                        <p:tgtEl>
                                          <p:spTgt spid="9"/>
                                        </p:tgtEl>
                                      </p:cBhvr>
                                    </p:animEffect>
                                  </p:childTnLst>
                                </p:cTn>
                              </p:par>
                              <p:par>
                                <p:cTn id="8" presetID="63" presetClass="path" presetSubtype="0" decel="100000" fill="hold" grpId="1" nodeType="withEffect">
                                  <p:stCondLst>
                                    <p:cond delay="750"/>
                                  </p:stCondLst>
                                  <p:childTnLst>
                                    <p:animMotion origin="layout" path="M -0.01455 4.96142E-6 L -4.34261E-6 4.96142E-6 " pathEditMode="relative" rAng="0" ptsTypes="AA">
                                      <p:cBhvr>
                                        <p:cTn id="9" dur="950" fill="hold"/>
                                        <p:tgtEl>
                                          <p:spTgt spid="9"/>
                                        </p:tgtEl>
                                        <p:attrNameLst>
                                          <p:attrName>ppt_x</p:attrName>
                                          <p:attrName>ppt_y</p:attrName>
                                        </p:attrNameLst>
                                      </p:cBhvr>
                                      <p:rCtr x="728" y="0"/>
                                    </p:animMotion>
                                  </p:childTnLst>
                                </p:cTn>
                              </p:par>
                              <p:par>
                                <p:cTn id="10" presetID="6" presetClass="emph" presetSubtype="0" accel="100000" autoRev="1" fill="hold" grpId="2" nodeType="withEffect">
                                  <p:stCondLst>
                                    <p:cond delay="50"/>
                                  </p:stCondLst>
                                  <p:childTnLst>
                                    <p:animScale>
                                      <p:cBhvr>
                                        <p:cTn id="11" dur="500" fill="hold"/>
                                        <p:tgtEl>
                                          <p:spTgt spid="9"/>
                                        </p:tgtEl>
                                      </p:cBhvr>
                                      <p:by x="95000" y="95000"/>
                                    </p:animScale>
                                  </p:childTnLst>
                                </p:cTn>
                              </p:par>
                              <p:par>
                                <p:cTn id="12" presetID="10" presetClass="entr" presetSubtype="0" fill="hold" grpId="0" nodeType="withEffect">
                                  <p:stCondLst>
                                    <p:cond delay="80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950"/>
                                        <p:tgtEl>
                                          <p:spTgt spid="5"/>
                                        </p:tgtEl>
                                      </p:cBhvr>
                                    </p:animEffect>
                                  </p:childTnLst>
                                </p:cTn>
                              </p:par>
                              <p:par>
                                <p:cTn id="15" presetID="63" presetClass="path" presetSubtype="0" decel="100000" fill="hold" grpId="1" nodeType="withEffect">
                                  <p:stCondLst>
                                    <p:cond delay="800"/>
                                  </p:stCondLst>
                                  <p:childTnLst>
                                    <p:animMotion origin="layout" path="M -0.01455 2.42851E-6 L -3.02783E-6 2.42851E-6 " pathEditMode="relative" rAng="0" ptsTypes="AA">
                                      <p:cBhvr>
                                        <p:cTn id="16" dur="950" fill="hold"/>
                                        <p:tgtEl>
                                          <p:spTgt spid="5"/>
                                        </p:tgtEl>
                                        <p:attrNameLst>
                                          <p:attrName>ppt_x</p:attrName>
                                          <p:attrName>ppt_y</p:attrName>
                                        </p:attrNameLst>
                                      </p:cBhvr>
                                      <p:rCtr x="728" y="0"/>
                                    </p:animMotion>
                                  </p:childTnLst>
                                </p:cTn>
                              </p:par>
                              <p:par>
                                <p:cTn id="17" presetID="6" presetClass="emph" presetSubtype="0" accel="100000" autoRev="1" fill="hold" grpId="2" nodeType="withEffect">
                                  <p:stCondLst>
                                    <p:cond delay="100"/>
                                  </p:stCondLst>
                                  <p:childTnLst>
                                    <p:animScale>
                                      <p:cBhvr>
                                        <p:cTn id="18" dur="500" fill="hold"/>
                                        <p:tgtEl>
                                          <p:spTgt spid="5"/>
                                        </p:tgtEl>
                                      </p:cBhvr>
                                      <p:by x="95000" y="95000"/>
                                    </p:animScale>
                                  </p:childTnLst>
                                </p:cTn>
                              </p:par>
                              <p:par>
                                <p:cTn id="19" presetID="10" presetClass="entr" presetSubtype="0" fill="hold" nodeType="withEffect">
                                  <p:stCondLst>
                                    <p:cond delay="90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950"/>
                                        <p:tgtEl>
                                          <p:spTgt spid="7"/>
                                        </p:tgtEl>
                                      </p:cBhvr>
                                    </p:animEffect>
                                  </p:childTnLst>
                                </p:cTn>
                              </p:par>
                              <p:par>
                                <p:cTn id="22" presetID="63" presetClass="path" presetSubtype="0" decel="100000" fill="hold" nodeType="withEffect">
                                  <p:stCondLst>
                                    <p:cond delay="900"/>
                                  </p:stCondLst>
                                  <p:childTnLst>
                                    <p:animMotion origin="layout" path="M -0.01455 -1.34362E-6 L -3.90605E-7 -1.34362E-6 " pathEditMode="relative" rAng="0" ptsTypes="AA">
                                      <p:cBhvr>
                                        <p:cTn id="23" dur="950" fill="hold"/>
                                        <p:tgtEl>
                                          <p:spTgt spid="7"/>
                                        </p:tgtEl>
                                        <p:attrNameLst>
                                          <p:attrName>ppt_x</p:attrName>
                                          <p:attrName>ppt_y</p:attrName>
                                        </p:attrNameLst>
                                      </p:cBhvr>
                                      <p:rCtr x="728" y="0"/>
                                    </p:animMotion>
                                  </p:childTnLst>
                                </p:cTn>
                              </p:par>
                              <p:par>
                                <p:cTn id="24" presetID="6" presetClass="emph" presetSubtype="0" accel="100000" autoRev="1" fill="hold" nodeType="withEffect">
                                  <p:stCondLst>
                                    <p:cond delay="200"/>
                                  </p:stCondLst>
                                  <p:childTnLst>
                                    <p:animScale>
                                      <p:cBhvr>
                                        <p:cTn id="25" dur="500" fill="hold"/>
                                        <p:tgtEl>
                                          <p:spTgt spid="7"/>
                                        </p:tgtEl>
                                      </p:cBhvr>
                                      <p:by x="95000" y="95000"/>
                                    </p:animScale>
                                  </p:childTnLst>
                                </p:cTn>
                              </p:par>
                              <p:par>
                                <p:cTn id="26" presetID="10" presetClass="entr" presetSubtype="0" fill="hold" grpId="0" nodeType="withEffect">
                                  <p:stCondLst>
                                    <p:cond delay="100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950"/>
                                        <p:tgtEl>
                                          <p:spTgt spid="11"/>
                                        </p:tgtEl>
                                      </p:cBhvr>
                                    </p:animEffect>
                                  </p:childTnLst>
                                </p:cTn>
                              </p:par>
                              <p:par>
                                <p:cTn id="29" presetID="63" presetClass="path" presetSubtype="0" decel="100000" fill="hold" grpId="1" nodeType="withEffect">
                                  <p:stCondLst>
                                    <p:cond delay="1000"/>
                                  </p:stCondLst>
                                  <p:childTnLst>
                                    <p:animMotion origin="layout" path="M -0.01455 -1.34362E-6 L -3.90605E-7 -1.34362E-6 " pathEditMode="relative" rAng="0" ptsTypes="AA">
                                      <p:cBhvr>
                                        <p:cTn id="30" dur="950" fill="hold"/>
                                        <p:tgtEl>
                                          <p:spTgt spid="11"/>
                                        </p:tgtEl>
                                        <p:attrNameLst>
                                          <p:attrName>ppt_x</p:attrName>
                                          <p:attrName>ppt_y</p:attrName>
                                        </p:attrNameLst>
                                      </p:cBhvr>
                                      <p:rCtr x="728" y="0"/>
                                    </p:animMotion>
                                  </p:childTnLst>
                                </p:cTn>
                              </p:par>
                              <p:par>
                                <p:cTn id="31" presetID="6" presetClass="emph" presetSubtype="0" accel="100000" autoRev="1" fill="hold" grpId="2" nodeType="withEffect">
                                  <p:stCondLst>
                                    <p:cond delay="300"/>
                                  </p:stCondLst>
                                  <p:childTnLst>
                                    <p:animScale>
                                      <p:cBhvr>
                                        <p:cTn id="32" dur="500" fill="hold"/>
                                        <p:tgtEl>
                                          <p:spTgt spid="11"/>
                                        </p:tgtEl>
                                      </p:cBhvr>
                                      <p:by x="95000" y="95000"/>
                                    </p:animScale>
                                  </p:childTnLst>
                                </p:cTn>
                              </p:par>
                              <p:par>
                                <p:cTn id="33" presetID="10" presetClass="entr" presetSubtype="0" fill="hold" grpId="0" nodeType="withEffect">
                                  <p:stCondLst>
                                    <p:cond delay="70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950"/>
                                        <p:tgtEl>
                                          <p:spTgt spid="12"/>
                                        </p:tgtEl>
                                      </p:cBhvr>
                                    </p:animEffect>
                                  </p:childTnLst>
                                </p:cTn>
                              </p:par>
                              <p:par>
                                <p:cTn id="36" presetID="63" presetClass="path" presetSubtype="0" decel="100000" fill="hold" grpId="1" nodeType="withEffect">
                                  <p:stCondLst>
                                    <p:cond delay="700"/>
                                  </p:stCondLst>
                                  <p:childTnLst>
                                    <p:animMotion origin="layout" path="M -0.01455 2.13345E-6 L 1.62369E-6 2.13345E-6 " pathEditMode="relative" rAng="0" ptsTypes="AA">
                                      <p:cBhvr>
                                        <p:cTn id="37" dur="950" fill="hold"/>
                                        <p:tgtEl>
                                          <p:spTgt spid="12"/>
                                        </p:tgtEl>
                                        <p:attrNameLst>
                                          <p:attrName>ppt_x</p:attrName>
                                          <p:attrName>ppt_y</p:attrName>
                                        </p:attrNameLst>
                                      </p:cBhvr>
                                      <p:rCtr x="728" y="0"/>
                                    </p:animMotion>
                                  </p:childTnLst>
                                </p:cTn>
                              </p:par>
                              <p:par>
                                <p:cTn id="38" presetID="6" presetClass="emph" presetSubtype="0" accel="100000" autoRev="1" fill="hold" grpId="2" nodeType="withEffect">
                                  <p:stCondLst>
                                    <p:cond delay="0"/>
                                  </p:stCondLst>
                                  <p:childTnLst>
                                    <p:animScale>
                                      <p:cBhvr>
                                        <p:cTn id="39" dur="500" fill="hold"/>
                                        <p:tgtEl>
                                          <p:spTgt spid="12"/>
                                        </p:tgtEl>
                                      </p:cBhvr>
                                      <p:by x="95000" y="95000"/>
                                    </p:animScale>
                                  </p:childTnLst>
                                </p:cTn>
                              </p:par>
                              <p:par>
                                <p:cTn id="40" presetID="10" presetClass="entr" presetSubtype="0" fill="hold" grpId="0" nodeType="withEffect">
                                  <p:stCondLst>
                                    <p:cond delay="70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950"/>
                                        <p:tgtEl>
                                          <p:spTgt spid="13"/>
                                        </p:tgtEl>
                                      </p:cBhvr>
                                    </p:animEffect>
                                  </p:childTnLst>
                                </p:cTn>
                              </p:par>
                              <p:par>
                                <p:cTn id="43" presetID="63" presetClass="path" presetSubtype="0" decel="100000" fill="hold" grpId="1" nodeType="withEffect">
                                  <p:stCondLst>
                                    <p:cond delay="700"/>
                                  </p:stCondLst>
                                  <p:childTnLst>
                                    <p:animMotion origin="layout" path="M -0.01455 -2.09714E-6 L -4.54174E-6 -2.09714E-6 " pathEditMode="relative" rAng="0" ptsTypes="AA">
                                      <p:cBhvr>
                                        <p:cTn id="44" dur="950" fill="hold"/>
                                        <p:tgtEl>
                                          <p:spTgt spid="13"/>
                                        </p:tgtEl>
                                        <p:attrNameLst>
                                          <p:attrName>ppt_x</p:attrName>
                                          <p:attrName>ppt_y</p:attrName>
                                        </p:attrNameLst>
                                      </p:cBhvr>
                                      <p:rCtr x="728" y="0"/>
                                    </p:animMotion>
                                  </p:childTnLst>
                                </p:cTn>
                              </p:par>
                              <p:par>
                                <p:cTn id="45" presetID="6" presetClass="emph" presetSubtype="0" accel="100000" autoRev="1" fill="hold" grpId="2" nodeType="withEffect">
                                  <p:stCondLst>
                                    <p:cond delay="0"/>
                                  </p:stCondLst>
                                  <p:childTnLst>
                                    <p:animScale>
                                      <p:cBhvr>
                                        <p:cTn id="46" dur="500" fill="hold"/>
                                        <p:tgtEl>
                                          <p:spTgt spid="13"/>
                                        </p:tgtEl>
                                      </p:cBhvr>
                                      <p:by x="95000" y="95000"/>
                                    </p:animScale>
                                  </p:childTnLst>
                                </p:cTn>
                              </p:par>
                              <p:par>
                                <p:cTn id="47" presetID="2" presetClass="entr" presetSubtype="2" decel="100000" fill="hold" nodeType="withEffect">
                                  <p:stCondLst>
                                    <p:cond delay="0"/>
                                  </p:stCondLst>
                                  <p:childTnLst>
                                    <p:set>
                                      <p:cBhvr>
                                        <p:cTn id="48" dur="1" fill="hold">
                                          <p:stCondLst>
                                            <p:cond delay="0"/>
                                          </p:stCondLst>
                                        </p:cTn>
                                        <p:tgtEl>
                                          <p:spTgt spid="2"/>
                                        </p:tgtEl>
                                        <p:attrNameLst>
                                          <p:attrName>style.visibility</p:attrName>
                                        </p:attrNameLst>
                                      </p:cBhvr>
                                      <p:to>
                                        <p:strVal val="visible"/>
                                      </p:to>
                                    </p:set>
                                    <p:anim calcmode="lin" valueType="num">
                                      <p:cBhvr additive="base">
                                        <p:cTn id="49" dur="1750" fill="hold"/>
                                        <p:tgtEl>
                                          <p:spTgt spid="2"/>
                                        </p:tgtEl>
                                        <p:attrNameLst>
                                          <p:attrName>ppt_x</p:attrName>
                                        </p:attrNameLst>
                                      </p:cBhvr>
                                      <p:tavLst>
                                        <p:tav tm="0">
                                          <p:val>
                                            <p:strVal val="1+#ppt_w/2"/>
                                          </p:val>
                                        </p:tav>
                                        <p:tav tm="100000">
                                          <p:val>
                                            <p:strVal val="#ppt_x"/>
                                          </p:val>
                                        </p:tav>
                                      </p:tavLst>
                                    </p:anim>
                                    <p:anim calcmode="lin" valueType="num">
                                      <p:cBhvr additive="base">
                                        <p:cTn id="50" dur="175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P spid="11" grpId="2"/>
      <p:bldP spid="13" grpId="0">
        <p:tmplLst>
          <p:tmpl>
            <p:tnLst>
              <p:par>
                <p:cTn presetID="10" presetClass="entr" presetSubtype="0" fill="hold" nodeType="withEffect">
                  <p:stCondLst>
                    <p:cond delay="700"/>
                  </p:stCondLst>
                  <p:childTnLst>
                    <p:set>
                      <p:cBhvr>
                        <p:cTn dur="1" fill="hold">
                          <p:stCondLst>
                            <p:cond delay="0"/>
                          </p:stCondLst>
                        </p:cTn>
                        <p:tgtEl>
                          <p:spTgt spid="13"/>
                        </p:tgtEl>
                        <p:attrNameLst>
                          <p:attrName>style.visibility</p:attrName>
                        </p:attrNameLst>
                      </p:cBhvr>
                      <p:to>
                        <p:strVal val="visible"/>
                      </p:to>
                    </p:set>
                    <p:animEffect transition="in" filter="fade">
                      <p:cBhvr>
                        <p:cTn dur="950"/>
                        <p:tgtEl>
                          <p:spTgt spid="13"/>
                        </p:tgtEl>
                      </p:cBhvr>
                    </p:animEffect>
                  </p:childTnLst>
                </p:cTn>
              </p:par>
            </p:tnLst>
          </p:tmpl>
        </p:tmplLst>
      </p:bldP>
      <p:bldP spid="13" grpId="1"/>
      <p:bldP spid="13" grpId="2"/>
      <p:bldP spid="12" grpId="0">
        <p:tmplLst>
          <p:tmpl>
            <p:tnLst>
              <p:par>
                <p:cTn presetID="10" presetClass="entr" presetSubtype="0" fill="hold" nodeType="withEffect">
                  <p:stCondLst>
                    <p:cond delay="700"/>
                  </p:stCondLst>
                  <p:childTnLst>
                    <p:set>
                      <p:cBhvr>
                        <p:cTn dur="1" fill="hold">
                          <p:stCondLst>
                            <p:cond delay="0"/>
                          </p:stCondLst>
                        </p:cTn>
                        <p:tgtEl>
                          <p:spTgt spid="12"/>
                        </p:tgtEl>
                        <p:attrNameLst>
                          <p:attrName>style.visibility</p:attrName>
                        </p:attrNameLst>
                      </p:cBhvr>
                      <p:to>
                        <p:strVal val="visible"/>
                      </p:to>
                    </p:set>
                    <p:animEffect transition="in" filter="fade">
                      <p:cBhvr>
                        <p:cTn dur="950"/>
                        <p:tgtEl>
                          <p:spTgt spid="12"/>
                        </p:tgtEl>
                      </p:cBhvr>
                    </p:animEffect>
                  </p:childTnLst>
                </p:cTn>
              </p:par>
            </p:tnLst>
          </p:tmpl>
        </p:tmplLst>
      </p:bldP>
      <p:bldP spid="12" grpId="1"/>
      <p:bldP spid="12" grpId="2"/>
      <p:bldP spid="9" grpId="0"/>
      <p:bldP spid="9" grpId="1"/>
      <p:bldP spid="9" grpId="2"/>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bldP spid="5" grpId="2"/>
    </p:bld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onfidentiality Slide">
    <p:bg bwMode="gray">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398875735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021674116"/>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051426038"/>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958375712"/>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74787995"/>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295422119"/>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0086AC"/>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7315200"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9" y="3954463"/>
            <a:ext cx="7315200" cy="738664"/>
          </a:xfrm>
          <a:noFill/>
        </p:spPr>
        <p:txBody>
          <a:bodyPr wrap="square"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a:t>Speaker Name</a:t>
            </a:r>
          </a:p>
        </p:txBody>
      </p:sp>
      <p:sp>
        <p:nvSpPr>
          <p:cNvPr id="4"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grpSp>
        <p:nvGrpSpPr>
          <p:cNvPr id="14" name="Group 13"/>
          <p:cNvGrpSpPr/>
          <p:nvPr userDrawn="1"/>
        </p:nvGrpSpPr>
        <p:grpSpPr>
          <a:xfrm>
            <a:off x="5813395" y="124441"/>
            <a:ext cx="6245593" cy="7209808"/>
            <a:chOff x="5813395" y="124441"/>
            <a:chExt cx="6245593" cy="7209808"/>
          </a:xfrm>
        </p:grpSpPr>
        <p:pic>
          <p:nvPicPr>
            <p:cNvPr id="15" name="Picture 14"/>
            <p:cNvPicPr>
              <a:picLocks noChangeAspect="1"/>
            </p:cNvPicPr>
            <p:nvPr userDrawn="1"/>
          </p:nvPicPr>
          <p:blipFill>
            <a:blip r:embed="rId2">
              <a:lum bright="70000" contrast="-70000"/>
            </a:blip>
            <a:stretch>
              <a:fillRect/>
            </a:stretch>
          </p:blipFill>
          <p:spPr>
            <a:xfrm>
              <a:off x="6647005" y="2354262"/>
              <a:ext cx="1489168" cy="693233"/>
            </a:xfrm>
            <a:prstGeom prst="rect">
              <a:avLst/>
            </a:prstGeom>
          </p:spPr>
        </p:pic>
        <p:pic>
          <p:nvPicPr>
            <p:cNvPr id="16" name="Picture 15"/>
            <p:cNvPicPr>
              <a:picLocks noChangeAspect="1"/>
            </p:cNvPicPr>
            <p:nvPr userDrawn="1"/>
          </p:nvPicPr>
          <p:blipFill>
            <a:blip r:embed="rId2">
              <a:lum bright="70000" contrast="-70000"/>
            </a:blip>
            <a:stretch>
              <a:fillRect/>
            </a:stretch>
          </p:blipFill>
          <p:spPr>
            <a:xfrm>
              <a:off x="9191017" y="2724150"/>
              <a:ext cx="2867971" cy="1335090"/>
            </a:xfrm>
            <a:prstGeom prst="rect">
              <a:avLst/>
            </a:prstGeom>
          </p:spPr>
        </p:pic>
        <p:pic>
          <p:nvPicPr>
            <p:cNvPr id="17" name="Picture 16"/>
            <p:cNvPicPr>
              <a:picLocks noChangeAspect="1"/>
            </p:cNvPicPr>
            <p:nvPr/>
          </p:nvPicPr>
          <p:blipFill>
            <a:blip r:embed="rId3"/>
            <a:stretch>
              <a:fillRect/>
            </a:stretch>
          </p:blipFill>
          <p:spPr>
            <a:xfrm>
              <a:off x="6133373" y="124441"/>
              <a:ext cx="3035177" cy="4104659"/>
            </a:xfrm>
            <a:prstGeom prst="rect">
              <a:avLst/>
            </a:prstGeom>
          </p:spPr>
        </p:pic>
        <p:pic>
          <p:nvPicPr>
            <p:cNvPr id="18" name="Picture 17"/>
            <p:cNvPicPr>
              <a:picLocks noChangeAspect="1"/>
            </p:cNvPicPr>
            <p:nvPr/>
          </p:nvPicPr>
          <p:blipFill>
            <a:blip r:embed="rId4"/>
            <a:stretch>
              <a:fillRect/>
            </a:stretch>
          </p:blipFill>
          <p:spPr>
            <a:xfrm>
              <a:off x="8198644" y="1001712"/>
              <a:ext cx="3079149" cy="4083737"/>
            </a:xfrm>
            <a:prstGeom prst="rect">
              <a:avLst/>
            </a:prstGeom>
          </p:spPr>
        </p:pic>
        <p:pic>
          <p:nvPicPr>
            <p:cNvPr id="19" name="Picture 18"/>
            <p:cNvPicPr>
              <a:picLocks noChangeAspect="1"/>
            </p:cNvPicPr>
            <p:nvPr/>
          </p:nvPicPr>
          <p:blipFill>
            <a:blip r:embed="rId2">
              <a:lum bright="70000" contrast="-70000"/>
            </a:blip>
            <a:stretch>
              <a:fillRect/>
            </a:stretch>
          </p:blipFill>
          <p:spPr>
            <a:xfrm>
              <a:off x="5813395" y="2831443"/>
              <a:ext cx="3563938" cy="1659075"/>
            </a:xfrm>
            <a:prstGeom prst="rect">
              <a:avLst/>
            </a:prstGeom>
          </p:spPr>
        </p:pic>
        <p:pic>
          <p:nvPicPr>
            <p:cNvPr id="20" name="Picture 19"/>
            <p:cNvPicPr>
              <a:picLocks noChangeAspect="1"/>
            </p:cNvPicPr>
            <p:nvPr/>
          </p:nvPicPr>
          <p:blipFill>
            <a:blip r:embed="rId5"/>
            <a:stretch>
              <a:fillRect/>
            </a:stretch>
          </p:blipFill>
          <p:spPr>
            <a:xfrm>
              <a:off x="6950974" y="3178032"/>
              <a:ext cx="3266895" cy="4156217"/>
            </a:xfrm>
            <a:prstGeom prst="rect">
              <a:avLst/>
            </a:prstGeom>
          </p:spPr>
        </p:pic>
        <p:pic>
          <p:nvPicPr>
            <p:cNvPr id="21" name="Picture 20"/>
            <p:cNvPicPr>
              <a:picLocks noChangeAspect="1"/>
            </p:cNvPicPr>
            <p:nvPr/>
          </p:nvPicPr>
          <p:blipFill>
            <a:blip r:embed="rId6"/>
            <a:stretch>
              <a:fillRect/>
            </a:stretch>
          </p:blipFill>
          <p:spPr>
            <a:xfrm>
              <a:off x="7451355" y="4105275"/>
              <a:ext cx="1046428" cy="1449387"/>
            </a:xfrm>
            <a:prstGeom prst="rect">
              <a:avLst/>
            </a:prstGeom>
          </p:spPr>
        </p:pic>
        <p:pic>
          <p:nvPicPr>
            <p:cNvPr id="22" name="Picture 21"/>
            <p:cNvPicPr>
              <a:picLocks noChangeAspect="1"/>
            </p:cNvPicPr>
            <p:nvPr userDrawn="1"/>
          </p:nvPicPr>
          <p:blipFill>
            <a:blip r:embed="rId2">
              <a:lum bright="70000" contrast="-70000"/>
            </a:blip>
            <a:stretch>
              <a:fillRect/>
            </a:stretch>
          </p:blipFill>
          <p:spPr>
            <a:xfrm>
              <a:off x="9424683" y="5810253"/>
              <a:ext cx="906259" cy="421879"/>
            </a:xfrm>
            <a:prstGeom prst="rect">
              <a:avLst/>
            </a:prstGeom>
          </p:spPr>
        </p:pic>
      </p:grpSp>
    </p:spTree>
    <p:extLst>
      <p:ext uri="{BB962C8B-B14F-4D97-AF65-F5344CB8AC3E}">
        <p14:creationId xmlns:p14="http://schemas.microsoft.com/office/powerpoint/2010/main" val="16406094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1750" fill="hold"/>
                                        <p:tgtEl>
                                          <p:spTgt spid="14"/>
                                        </p:tgtEl>
                                        <p:attrNameLst>
                                          <p:attrName>ppt_x</p:attrName>
                                        </p:attrNameLst>
                                      </p:cBhvr>
                                      <p:tavLst>
                                        <p:tav tm="0">
                                          <p:val>
                                            <p:strVal val="1+#ppt_w/2"/>
                                          </p:val>
                                        </p:tav>
                                        <p:tav tm="100000">
                                          <p:val>
                                            <p:strVal val="#ppt_x"/>
                                          </p:val>
                                        </p:tav>
                                      </p:tavLst>
                                    </p:anim>
                                    <p:anim calcmode="lin" valueType="num">
                                      <p:cBhvr additive="base">
                                        <p:cTn id="8" dur="175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45314969"/>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rgbClr val="0086AC"/>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7315199" cy="1181862"/>
          </a:xfrm>
          <a:noFill/>
        </p:spPr>
        <p:txBody>
          <a:bodyPr wrap="square"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grpSp>
        <p:nvGrpSpPr>
          <p:cNvPr id="12" name="Group 11"/>
          <p:cNvGrpSpPr/>
          <p:nvPr userDrawn="1"/>
        </p:nvGrpSpPr>
        <p:grpSpPr>
          <a:xfrm>
            <a:off x="5813395" y="124441"/>
            <a:ext cx="6245593" cy="7209808"/>
            <a:chOff x="5813395" y="124441"/>
            <a:chExt cx="6245593" cy="7209808"/>
          </a:xfrm>
        </p:grpSpPr>
        <p:pic>
          <p:nvPicPr>
            <p:cNvPr id="13" name="Picture 12"/>
            <p:cNvPicPr>
              <a:picLocks noChangeAspect="1"/>
            </p:cNvPicPr>
            <p:nvPr userDrawn="1"/>
          </p:nvPicPr>
          <p:blipFill>
            <a:blip r:embed="rId2">
              <a:lum bright="70000" contrast="-70000"/>
            </a:blip>
            <a:stretch>
              <a:fillRect/>
            </a:stretch>
          </p:blipFill>
          <p:spPr>
            <a:xfrm>
              <a:off x="6647005" y="2354262"/>
              <a:ext cx="1489168" cy="693233"/>
            </a:xfrm>
            <a:prstGeom prst="rect">
              <a:avLst/>
            </a:prstGeom>
          </p:spPr>
        </p:pic>
        <p:pic>
          <p:nvPicPr>
            <p:cNvPr id="14" name="Picture 13"/>
            <p:cNvPicPr>
              <a:picLocks noChangeAspect="1"/>
            </p:cNvPicPr>
            <p:nvPr userDrawn="1"/>
          </p:nvPicPr>
          <p:blipFill>
            <a:blip r:embed="rId2">
              <a:lum bright="70000" contrast="-70000"/>
            </a:blip>
            <a:stretch>
              <a:fillRect/>
            </a:stretch>
          </p:blipFill>
          <p:spPr>
            <a:xfrm>
              <a:off x="9191017" y="2724150"/>
              <a:ext cx="2867971" cy="1335090"/>
            </a:xfrm>
            <a:prstGeom prst="rect">
              <a:avLst/>
            </a:prstGeom>
          </p:spPr>
        </p:pic>
        <p:pic>
          <p:nvPicPr>
            <p:cNvPr id="15" name="Picture 14"/>
            <p:cNvPicPr>
              <a:picLocks noChangeAspect="1"/>
            </p:cNvPicPr>
            <p:nvPr/>
          </p:nvPicPr>
          <p:blipFill>
            <a:blip r:embed="rId3"/>
            <a:stretch>
              <a:fillRect/>
            </a:stretch>
          </p:blipFill>
          <p:spPr>
            <a:xfrm>
              <a:off x="6133373" y="124441"/>
              <a:ext cx="3035177" cy="4104659"/>
            </a:xfrm>
            <a:prstGeom prst="rect">
              <a:avLst/>
            </a:prstGeom>
          </p:spPr>
        </p:pic>
        <p:pic>
          <p:nvPicPr>
            <p:cNvPr id="16" name="Picture 15"/>
            <p:cNvPicPr>
              <a:picLocks noChangeAspect="1"/>
            </p:cNvPicPr>
            <p:nvPr/>
          </p:nvPicPr>
          <p:blipFill>
            <a:blip r:embed="rId4"/>
            <a:stretch>
              <a:fillRect/>
            </a:stretch>
          </p:blipFill>
          <p:spPr>
            <a:xfrm>
              <a:off x="8198644" y="1001712"/>
              <a:ext cx="3079149" cy="4083737"/>
            </a:xfrm>
            <a:prstGeom prst="rect">
              <a:avLst/>
            </a:prstGeom>
          </p:spPr>
        </p:pic>
        <p:pic>
          <p:nvPicPr>
            <p:cNvPr id="17" name="Picture 16"/>
            <p:cNvPicPr>
              <a:picLocks noChangeAspect="1"/>
            </p:cNvPicPr>
            <p:nvPr/>
          </p:nvPicPr>
          <p:blipFill>
            <a:blip r:embed="rId2">
              <a:lum bright="70000" contrast="-70000"/>
            </a:blip>
            <a:stretch>
              <a:fillRect/>
            </a:stretch>
          </p:blipFill>
          <p:spPr>
            <a:xfrm>
              <a:off x="5813395" y="2831443"/>
              <a:ext cx="3563938" cy="1659075"/>
            </a:xfrm>
            <a:prstGeom prst="rect">
              <a:avLst/>
            </a:prstGeom>
          </p:spPr>
        </p:pic>
        <p:pic>
          <p:nvPicPr>
            <p:cNvPr id="18" name="Picture 17"/>
            <p:cNvPicPr>
              <a:picLocks noChangeAspect="1"/>
            </p:cNvPicPr>
            <p:nvPr/>
          </p:nvPicPr>
          <p:blipFill>
            <a:blip r:embed="rId5"/>
            <a:stretch>
              <a:fillRect/>
            </a:stretch>
          </p:blipFill>
          <p:spPr>
            <a:xfrm>
              <a:off x="6950974" y="3178032"/>
              <a:ext cx="3266895" cy="4156217"/>
            </a:xfrm>
            <a:prstGeom prst="rect">
              <a:avLst/>
            </a:prstGeom>
          </p:spPr>
        </p:pic>
        <p:pic>
          <p:nvPicPr>
            <p:cNvPr id="19" name="Picture 18"/>
            <p:cNvPicPr>
              <a:picLocks noChangeAspect="1"/>
            </p:cNvPicPr>
            <p:nvPr/>
          </p:nvPicPr>
          <p:blipFill>
            <a:blip r:embed="rId6"/>
            <a:stretch>
              <a:fillRect/>
            </a:stretch>
          </p:blipFill>
          <p:spPr>
            <a:xfrm>
              <a:off x="7451355" y="4105275"/>
              <a:ext cx="1046428" cy="1449387"/>
            </a:xfrm>
            <a:prstGeom prst="rect">
              <a:avLst/>
            </a:prstGeom>
          </p:spPr>
        </p:pic>
        <p:pic>
          <p:nvPicPr>
            <p:cNvPr id="20" name="Picture 19"/>
            <p:cNvPicPr>
              <a:picLocks noChangeAspect="1"/>
            </p:cNvPicPr>
            <p:nvPr userDrawn="1"/>
          </p:nvPicPr>
          <p:blipFill>
            <a:blip r:embed="rId2">
              <a:lum bright="70000" contrast="-70000"/>
            </a:blip>
            <a:stretch>
              <a:fillRect/>
            </a:stretch>
          </p:blipFill>
          <p:spPr>
            <a:xfrm>
              <a:off x="9424683" y="5810253"/>
              <a:ext cx="906259" cy="421879"/>
            </a:xfrm>
            <a:prstGeom prst="rect">
              <a:avLst/>
            </a:prstGeom>
          </p:spPr>
        </p:pic>
      </p:grpSp>
    </p:spTree>
    <p:extLst>
      <p:ext uri="{BB962C8B-B14F-4D97-AF65-F5344CB8AC3E}">
        <p14:creationId xmlns:p14="http://schemas.microsoft.com/office/powerpoint/2010/main" val="17981779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1750" fill="hold"/>
                                        <p:tgtEl>
                                          <p:spTgt spid="12"/>
                                        </p:tgtEl>
                                        <p:attrNameLst>
                                          <p:attrName>ppt_x</p:attrName>
                                        </p:attrNameLst>
                                      </p:cBhvr>
                                      <p:tavLst>
                                        <p:tav tm="0">
                                          <p:val>
                                            <p:strVal val="1+#ppt_w/2"/>
                                          </p:val>
                                        </p:tav>
                                        <p:tav tm="100000">
                                          <p:val>
                                            <p:strVal val="#ppt_x"/>
                                          </p:val>
                                        </p:tav>
                                      </p:tavLst>
                                    </p:anim>
                                    <p:anim calcmode="lin" valueType="num">
                                      <p:cBhvr additive="base">
                                        <p:cTn id="8" dur="175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66609069"/>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86AC"/>
        </a:solidFill>
        <a:effectLst/>
      </p:bgPr>
    </p:bg>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a:srcRect b="15719"/>
          <a:stretch/>
        </p:blipFill>
        <p:spPr>
          <a:xfrm>
            <a:off x="0" y="0"/>
            <a:ext cx="12450726" cy="6994525"/>
          </a:xfrm>
          <a:prstGeom prst="rect">
            <a:avLst/>
          </a:prstGeom>
        </p:spPr>
      </p:pic>
      <p:sp>
        <p:nvSpPr>
          <p:cNvPr id="2" name="Title 1"/>
          <p:cNvSpPr>
            <a:spLocks noGrp="1"/>
          </p:cNvSpPr>
          <p:nvPr>
            <p:ph type="title" hasCustomPrompt="1"/>
          </p:nvPr>
        </p:nvSpPr>
        <p:spPr>
          <a:xfrm>
            <a:off x="274638" y="2125662"/>
            <a:ext cx="5911597" cy="1181862"/>
          </a:xfrm>
          <a:noFill/>
        </p:spPr>
        <p:txBody>
          <a:bodyPr wrap="square" tIns="91440" bIns="91440" anchor="t" anchorCtr="0">
            <a:spAutoFit/>
          </a:bodyPr>
          <a:lstStyle>
            <a:lvl1pPr>
              <a:defRPr sz="7200" spc="-100" baseline="0">
                <a:solidFill>
                  <a:srgbClr val="0086AC"/>
                </a:solidFill>
              </a:defRPr>
            </a:lvl1pPr>
          </a:lstStyle>
          <a:p>
            <a:r>
              <a:rPr lang="en-US"/>
              <a:t>Section title</a:t>
            </a:r>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pic>
        <p:nvPicPr>
          <p:cNvPr id="5" name="Picture 4"/>
          <p:cNvPicPr>
            <a:picLocks noChangeAspect="1"/>
          </p:cNvPicPr>
          <p:nvPr userDrawn="1"/>
        </p:nvPicPr>
        <p:blipFill>
          <a:blip r:embed="rId3"/>
          <a:stretch>
            <a:fillRect/>
          </a:stretch>
        </p:blipFill>
        <p:spPr>
          <a:xfrm>
            <a:off x="13840497" y="-589732"/>
            <a:ext cx="3035177" cy="4104659"/>
          </a:xfrm>
          <a:prstGeom prst="rect">
            <a:avLst/>
          </a:prstGeom>
        </p:spPr>
      </p:pic>
      <p:pic>
        <p:nvPicPr>
          <p:cNvPr id="6" name="Picture 5"/>
          <p:cNvPicPr>
            <a:picLocks noChangeAspect="1"/>
          </p:cNvPicPr>
          <p:nvPr userDrawn="1"/>
        </p:nvPicPr>
        <p:blipFill>
          <a:blip r:embed="rId4"/>
          <a:stretch>
            <a:fillRect/>
          </a:stretch>
        </p:blipFill>
        <p:spPr>
          <a:xfrm>
            <a:off x="15905768" y="287539"/>
            <a:ext cx="3079149" cy="4083737"/>
          </a:xfrm>
          <a:prstGeom prst="rect">
            <a:avLst/>
          </a:prstGeom>
        </p:spPr>
      </p:pic>
      <p:pic>
        <p:nvPicPr>
          <p:cNvPr id="9" name="Picture 8"/>
          <p:cNvPicPr>
            <a:picLocks noChangeAspect="1"/>
          </p:cNvPicPr>
          <p:nvPr userDrawn="1"/>
        </p:nvPicPr>
        <p:blipFill>
          <a:blip r:embed="rId5"/>
          <a:stretch>
            <a:fillRect/>
          </a:stretch>
        </p:blipFill>
        <p:spPr>
          <a:xfrm>
            <a:off x="5835499" y="4678240"/>
            <a:ext cx="1046428" cy="1449387"/>
          </a:xfrm>
          <a:prstGeom prst="rect">
            <a:avLst/>
          </a:prstGeom>
        </p:spPr>
      </p:pic>
      <p:pic>
        <p:nvPicPr>
          <p:cNvPr id="10" name="Picture 9"/>
          <p:cNvPicPr>
            <a:picLocks noChangeAspect="1"/>
          </p:cNvPicPr>
          <p:nvPr userDrawn="1"/>
        </p:nvPicPr>
        <p:blipFill>
          <a:blip r:embed="rId6">
            <a:lum bright="70000" contrast="-70000"/>
          </a:blip>
          <a:stretch>
            <a:fillRect/>
          </a:stretch>
        </p:blipFill>
        <p:spPr>
          <a:xfrm>
            <a:off x="5299633" y="5402933"/>
            <a:ext cx="906259" cy="421879"/>
          </a:xfrm>
          <a:prstGeom prst="rect">
            <a:avLst/>
          </a:prstGeom>
        </p:spPr>
      </p:pic>
      <p:pic>
        <p:nvPicPr>
          <p:cNvPr id="8" name="Picture 7"/>
          <p:cNvPicPr>
            <a:picLocks noChangeAspect="1"/>
          </p:cNvPicPr>
          <p:nvPr userDrawn="1"/>
        </p:nvPicPr>
        <p:blipFill>
          <a:blip r:embed="rId7"/>
          <a:stretch>
            <a:fillRect/>
          </a:stretch>
        </p:blipFill>
        <p:spPr>
          <a:xfrm>
            <a:off x="9022693" y="858184"/>
            <a:ext cx="3266895" cy="4156217"/>
          </a:xfrm>
          <a:prstGeom prst="rect">
            <a:avLst/>
          </a:prstGeom>
        </p:spPr>
      </p:pic>
      <p:pic>
        <p:nvPicPr>
          <p:cNvPr id="14" name="Picture 13"/>
          <p:cNvPicPr>
            <a:picLocks noChangeAspect="1"/>
          </p:cNvPicPr>
          <p:nvPr userDrawn="1"/>
        </p:nvPicPr>
        <p:blipFill>
          <a:blip r:embed="rId8"/>
          <a:stretch>
            <a:fillRect/>
          </a:stretch>
        </p:blipFill>
        <p:spPr>
          <a:xfrm>
            <a:off x="9003349" y="663358"/>
            <a:ext cx="1485637" cy="2049463"/>
          </a:xfrm>
          <a:prstGeom prst="rect">
            <a:avLst/>
          </a:prstGeom>
        </p:spPr>
      </p:pic>
    </p:spTree>
    <p:extLst>
      <p:ext uri="{BB962C8B-B14F-4D97-AF65-F5344CB8AC3E}">
        <p14:creationId xmlns:p14="http://schemas.microsoft.com/office/powerpoint/2010/main" val="33152595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_Section Title Accent Color 1">
    <p:bg>
      <p:bgPr>
        <a:solidFill>
          <a:srgbClr val="0086AC"/>
        </a:solidFill>
        <a:effectLst/>
      </p:bgPr>
    </p:bg>
    <p:spTree>
      <p:nvGrpSpPr>
        <p:cNvPr id="1" name=""/>
        <p:cNvGrpSpPr/>
        <p:nvPr/>
      </p:nvGrpSpPr>
      <p:grpSpPr>
        <a:xfrm>
          <a:off x="0" y="0"/>
          <a:ext cx="0" cy="0"/>
          <a:chOff x="0" y="0"/>
          <a:chExt cx="0" cy="0"/>
        </a:xfrm>
      </p:grpSpPr>
      <p:pic>
        <p:nvPicPr>
          <p:cNvPr id="18" name="Picture 17"/>
          <p:cNvPicPr>
            <a:picLocks noChangeAspect="1"/>
          </p:cNvPicPr>
          <p:nvPr userDrawn="1"/>
        </p:nvPicPr>
        <p:blipFill rotWithShape="1">
          <a:blip r:embed="rId2"/>
          <a:srcRect b="15637"/>
          <a:stretch/>
        </p:blipFill>
        <p:spPr>
          <a:xfrm>
            <a:off x="0" y="0"/>
            <a:ext cx="12436475" cy="6994526"/>
          </a:xfrm>
          <a:prstGeom prst="rect">
            <a:avLst/>
          </a:prstGeom>
        </p:spPr>
      </p:pic>
      <p:sp>
        <p:nvSpPr>
          <p:cNvPr id="2" name="Title 1"/>
          <p:cNvSpPr>
            <a:spLocks noGrp="1"/>
          </p:cNvSpPr>
          <p:nvPr>
            <p:ph type="title" hasCustomPrompt="1"/>
          </p:nvPr>
        </p:nvSpPr>
        <p:spPr>
          <a:xfrm>
            <a:off x="274638" y="2125661"/>
            <a:ext cx="5427511" cy="1181862"/>
          </a:xfrm>
          <a:noFill/>
        </p:spPr>
        <p:txBody>
          <a:bodyPr wrap="square"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pic>
        <p:nvPicPr>
          <p:cNvPr id="4" name="Picture 3"/>
          <p:cNvPicPr>
            <a:picLocks noChangeAspect="1"/>
          </p:cNvPicPr>
          <p:nvPr userDrawn="1"/>
        </p:nvPicPr>
        <p:blipFill>
          <a:blip r:embed="rId3">
            <a:lum bright="70000" contrast="-70000"/>
          </a:blip>
          <a:stretch>
            <a:fillRect/>
          </a:stretch>
        </p:blipFill>
        <p:spPr>
          <a:xfrm>
            <a:off x="16611680" y="2724150"/>
            <a:ext cx="2867971" cy="1335090"/>
          </a:xfrm>
          <a:prstGeom prst="rect">
            <a:avLst/>
          </a:prstGeom>
        </p:spPr>
      </p:pic>
      <p:pic>
        <p:nvPicPr>
          <p:cNvPr id="5" name="Picture 4"/>
          <p:cNvPicPr>
            <a:picLocks noChangeAspect="1"/>
          </p:cNvPicPr>
          <p:nvPr userDrawn="1"/>
        </p:nvPicPr>
        <p:blipFill>
          <a:blip r:embed="rId4"/>
          <a:stretch>
            <a:fillRect/>
          </a:stretch>
        </p:blipFill>
        <p:spPr>
          <a:xfrm>
            <a:off x="13554036" y="124441"/>
            <a:ext cx="3035177" cy="4104659"/>
          </a:xfrm>
          <a:prstGeom prst="rect">
            <a:avLst/>
          </a:prstGeom>
        </p:spPr>
      </p:pic>
      <p:pic>
        <p:nvPicPr>
          <p:cNvPr id="7" name="Picture 6"/>
          <p:cNvPicPr>
            <a:picLocks noChangeAspect="1"/>
          </p:cNvPicPr>
          <p:nvPr userDrawn="1"/>
        </p:nvPicPr>
        <p:blipFill>
          <a:blip r:embed="rId3">
            <a:lum bright="70000" contrast="-70000"/>
          </a:blip>
          <a:stretch>
            <a:fillRect/>
          </a:stretch>
        </p:blipFill>
        <p:spPr>
          <a:xfrm>
            <a:off x="13234058" y="2831443"/>
            <a:ext cx="3563938" cy="1659075"/>
          </a:xfrm>
          <a:prstGeom prst="rect">
            <a:avLst/>
          </a:prstGeom>
        </p:spPr>
      </p:pic>
      <p:pic>
        <p:nvPicPr>
          <p:cNvPr id="8" name="Picture 7"/>
          <p:cNvPicPr>
            <a:picLocks noChangeAspect="1"/>
          </p:cNvPicPr>
          <p:nvPr userDrawn="1"/>
        </p:nvPicPr>
        <p:blipFill>
          <a:blip r:embed="rId5"/>
          <a:stretch>
            <a:fillRect/>
          </a:stretch>
        </p:blipFill>
        <p:spPr>
          <a:xfrm>
            <a:off x="14371637" y="3178032"/>
            <a:ext cx="3266895" cy="4156217"/>
          </a:xfrm>
          <a:prstGeom prst="rect">
            <a:avLst/>
          </a:prstGeom>
        </p:spPr>
      </p:pic>
      <p:pic>
        <p:nvPicPr>
          <p:cNvPr id="9" name="Picture 8"/>
          <p:cNvPicPr>
            <a:picLocks noChangeAspect="1"/>
          </p:cNvPicPr>
          <p:nvPr userDrawn="1"/>
        </p:nvPicPr>
        <p:blipFill>
          <a:blip r:embed="rId6"/>
          <a:stretch>
            <a:fillRect/>
          </a:stretch>
        </p:blipFill>
        <p:spPr>
          <a:xfrm>
            <a:off x="14872018" y="4105275"/>
            <a:ext cx="1046428" cy="1449387"/>
          </a:xfrm>
          <a:prstGeom prst="rect">
            <a:avLst/>
          </a:prstGeom>
        </p:spPr>
      </p:pic>
      <p:pic>
        <p:nvPicPr>
          <p:cNvPr id="10" name="Picture 9"/>
          <p:cNvPicPr>
            <a:picLocks noChangeAspect="1"/>
          </p:cNvPicPr>
          <p:nvPr userDrawn="1"/>
        </p:nvPicPr>
        <p:blipFill>
          <a:blip r:embed="rId3">
            <a:lum bright="70000" contrast="-70000"/>
          </a:blip>
          <a:stretch>
            <a:fillRect/>
          </a:stretch>
        </p:blipFill>
        <p:spPr>
          <a:xfrm>
            <a:off x="16845346" y="5810253"/>
            <a:ext cx="906259" cy="421879"/>
          </a:xfrm>
          <a:prstGeom prst="rect">
            <a:avLst/>
          </a:prstGeom>
        </p:spPr>
      </p:pic>
      <p:pic>
        <p:nvPicPr>
          <p:cNvPr id="13" name="Picture 12"/>
          <p:cNvPicPr>
            <a:picLocks noChangeAspect="1"/>
          </p:cNvPicPr>
          <p:nvPr userDrawn="1"/>
        </p:nvPicPr>
        <p:blipFill>
          <a:blip r:embed="rId6"/>
          <a:stretch>
            <a:fillRect/>
          </a:stretch>
        </p:blipFill>
        <p:spPr>
          <a:xfrm>
            <a:off x="4053323" y="5101853"/>
            <a:ext cx="574040" cy="795092"/>
          </a:xfrm>
          <a:prstGeom prst="rect">
            <a:avLst/>
          </a:prstGeom>
        </p:spPr>
      </p:pic>
      <p:pic>
        <p:nvPicPr>
          <p:cNvPr id="16" name="Picture 15"/>
          <p:cNvPicPr>
            <a:picLocks noChangeAspect="1"/>
          </p:cNvPicPr>
          <p:nvPr userDrawn="1"/>
        </p:nvPicPr>
        <p:blipFill>
          <a:blip r:embed="rId7"/>
          <a:stretch>
            <a:fillRect/>
          </a:stretch>
        </p:blipFill>
        <p:spPr>
          <a:xfrm>
            <a:off x="3099855" y="5181600"/>
            <a:ext cx="1315288" cy="1814463"/>
          </a:xfrm>
          <a:prstGeom prst="rect">
            <a:avLst/>
          </a:prstGeom>
        </p:spPr>
      </p:pic>
      <p:pic>
        <p:nvPicPr>
          <p:cNvPr id="20" name="Picture 19"/>
          <p:cNvPicPr>
            <a:picLocks noChangeAspect="1"/>
          </p:cNvPicPr>
          <p:nvPr userDrawn="1"/>
        </p:nvPicPr>
        <p:blipFill rotWithShape="1">
          <a:blip r:embed="rId7"/>
          <a:srcRect l="58055" b="48170"/>
          <a:stretch/>
        </p:blipFill>
        <p:spPr>
          <a:xfrm rot="10800000">
            <a:off x="10877105" y="-1"/>
            <a:ext cx="1559370" cy="2658147"/>
          </a:xfrm>
          <a:prstGeom prst="rect">
            <a:avLst/>
          </a:prstGeom>
        </p:spPr>
      </p:pic>
      <p:pic>
        <p:nvPicPr>
          <p:cNvPr id="6" name="Picture 5"/>
          <p:cNvPicPr>
            <a:picLocks noChangeAspect="1"/>
          </p:cNvPicPr>
          <p:nvPr userDrawn="1"/>
        </p:nvPicPr>
        <p:blipFill>
          <a:blip r:embed="rId8"/>
          <a:stretch>
            <a:fillRect/>
          </a:stretch>
        </p:blipFill>
        <p:spPr>
          <a:xfrm>
            <a:off x="10389580" y="392114"/>
            <a:ext cx="1192191" cy="1581150"/>
          </a:xfrm>
          <a:prstGeom prst="rect">
            <a:avLst/>
          </a:prstGeom>
        </p:spPr>
      </p:pic>
      <p:pic>
        <p:nvPicPr>
          <p:cNvPr id="14" name="Picture 13"/>
          <p:cNvPicPr>
            <a:picLocks noChangeAspect="1"/>
          </p:cNvPicPr>
          <p:nvPr userDrawn="1"/>
        </p:nvPicPr>
        <p:blipFill>
          <a:blip r:embed="rId3">
            <a:lum bright="70000" contrast="-70000"/>
          </a:blip>
          <a:stretch>
            <a:fillRect/>
          </a:stretch>
        </p:blipFill>
        <p:spPr>
          <a:xfrm>
            <a:off x="4103872" y="5900849"/>
            <a:ext cx="805012" cy="374747"/>
          </a:xfrm>
          <a:prstGeom prst="rect">
            <a:avLst/>
          </a:prstGeom>
        </p:spPr>
      </p:pic>
      <p:pic>
        <p:nvPicPr>
          <p:cNvPr id="21" name="Picture 20"/>
          <p:cNvPicPr>
            <a:picLocks noChangeAspect="1"/>
          </p:cNvPicPr>
          <p:nvPr userDrawn="1"/>
        </p:nvPicPr>
        <p:blipFill rotWithShape="1">
          <a:blip r:embed="rId5"/>
          <a:srcRect t="38081" r="49995"/>
          <a:stretch/>
        </p:blipFill>
        <p:spPr>
          <a:xfrm>
            <a:off x="11676564" y="-1"/>
            <a:ext cx="759911" cy="1197105"/>
          </a:xfrm>
          <a:prstGeom prst="rect">
            <a:avLst/>
          </a:prstGeom>
        </p:spPr>
      </p:pic>
    </p:spTree>
    <p:extLst>
      <p:ext uri="{BB962C8B-B14F-4D97-AF65-F5344CB8AC3E}">
        <p14:creationId xmlns:p14="http://schemas.microsoft.com/office/powerpoint/2010/main" val="139253835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4_Section Title Accent Color 1">
    <p:bg>
      <p:bgPr>
        <a:solidFill>
          <a:srgbClr val="0086AC"/>
        </a:solidFill>
        <a:effectLst/>
      </p:bgPr>
    </p:bg>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a:srcRect t="15699"/>
          <a:stretch/>
        </p:blipFill>
        <p:spPr>
          <a:xfrm>
            <a:off x="0" y="0"/>
            <a:ext cx="12448674" cy="6994525"/>
          </a:xfrm>
          <a:prstGeom prst="rect">
            <a:avLst/>
          </a:prstGeom>
        </p:spPr>
      </p:pic>
      <p:sp>
        <p:nvSpPr>
          <p:cNvPr id="7" name="Rectangle 6"/>
          <p:cNvSpPr/>
          <p:nvPr userDrawn="1"/>
        </p:nvSpPr>
        <p:spPr bwMode="auto">
          <a:xfrm>
            <a:off x="0" y="0"/>
            <a:ext cx="5303837" cy="6994525"/>
          </a:xfrm>
          <a:prstGeom prst="rect">
            <a:avLst/>
          </a:prstGeom>
          <a:gradFill flip="none" rotWithShape="1">
            <a:gsLst>
              <a:gs pos="2000">
                <a:srgbClr val="F7F7F5"/>
              </a:gs>
              <a:gs pos="100000">
                <a:srgbClr val="F7F7F5">
                  <a:alpha val="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a:xfrm>
            <a:off x="274638" y="2125662"/>
            <a:ext cx="6019799" cy="1181862"/>
          </a:xfrm>
          <a:noFill/>
        </p:spPr>
        <p:txBody>
          <a:bodyPr wrap="square" tIns="91440" bIns="91440" anchor="t" anchorCtr="0">
            <a:spAutoFit/>
          </a:bodyPr>
          <a:lstStyle>
            <a:lvl1pPr>
              <a:defRPr sz="7200" spc="-100" baseline="0">
                <a:solidFill>
                  <a:schemeClr val="bg1"/>
                </a:solidFill>
              </a:defRPr>
            </a:lvl1pPr>
          </a:lstStyle>
          <a:p>
            <a:r>
              <a:rPr lang="en-US"/>
              <a:t>Section title</a:t>
            </a:r>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pic>
        <p:nvPicPr>
          <p:cNvPr id="4" name="Picture 3"/>
          <p:cNvPicPr>
            <a:picLocks noChangeAspect="1"/>
          </p:cNvPicPr>
          <p:nvPr userDrawn="1"/>
        </p:nvPicPr>
        <p:blipFill>
          <a:blip r:embed="rId3">
            <a:lum bright="70000" contrast="-70000"/>
          </a:blip>
          <a:stretch>
            <a:fillRect/>
          </a:stretch>
        </p:blipFill>
        <p:spPr>
          <a:xfrm>
            <a:off x="8574427" y="73210"/>
            <a:ext cx="2048225" cy="953484"/>
          </a:xfrm>
          <a:prstGeom prst="rect">
            <a:avLst/>
          </a:prstGeom>
        </p:spPr>
      </p:pic>
      <p:pic>
        <p:nvPicPr>
          <p:cNvPr id="5" name="Picture 4"/>
          <p:cNvPicPr>
            <a:picLocks noChangeAspect="1"/>
          </p:cNvPicPr>
          <p:nvPr userDrawn="1"/>
        </p:nvPicPr>
        <p:blipFill>
          <a:blip r:embed="rId4"/>
          <a:stretch>
            <a:fillRect/>
          </a:stretch>
        </p:blipFill>
        <p:spPr>
          <a:xfrm>
            <a:off x="9887054" y="-1071631"/>
            <a:ext cx="3155178" cy="4266944"/>
          </a:xfrm>
          <a:prstGeom prst="rect">
            <a:avLst/>
          </a:prstGeom>
        </p:spPr>
      </p:pic>
      <p:pic>
        <p:nvPicPr>
          <p:cNvPr id="6" name="Picture 5"/>
          <p:cNvPicPr>
            <a:picLocks noChangeAspect="1"/>
          </p:cNvPicPr>
          <p:nvPr userDrawn="1"/>
        </p:nvPicPr>
        <p:blipFill>
          <a:blip r:embed="rId5"/>
          <a:stretch>
            <a:fillRect/>
          </a:stretch>
        </p:blipFill>
        <p:spPr>
          <a:xfrm>
            <a:off x="6912454" y="3348934"/>
            <a:ext cx="1330810" cy="1764994"/>
          </a:xfrm>
          <a:prstGeom prst="rect">
            <a:avLst/>
          </a:prstGeom>
        </p:spPr>
      </p:pic>
      <p:pic>
        <p:nvPicPr>
          <p:cNvPr id="9" name="Picture 8"/>
          <p:cNvPicPr>
            <a:picLocks noChangeAspect="1"/>
          </p:cNvPicPr>
          <p:nvPr userDrawn="1"/>
        </p:nvPicPr>
        <p:blipFill>
          <a:blip r:embed="rId6"/>
          <a:stretch>
            <a:fillRect/>
          </a:stretch>
        </p:blipFill>
        <p:spPr>
          <a:xfrm>
            <a:off x="10793770" y="595396"/>
            <a:ext cx="965093" cy="1336731"/>
          </a:xfrm>
          <a:prstGeom prst="rect">
            <a:avLst/>
          </a:prstGeom>
        </p:spPr>
      </p:pic>
      <p:pic>
        <p:nvPicPr>
          <p:cNvPr id="10" name="Picture 9"/>
          <p:cNvPicPr>
            <a:picLocks noChangeAspect="1"/>
          </p:cNvPicPr>
          <p:nvPr userDrawn="1"/>
        </p:nvPicPr>
        <p:blipFill>
          <a:blip r:embed="rId3">
            <a:lum bright="70000" contrast="-70000"/>
          </a:blip>
          <a:stretch>
            <a:fillRect/>
          </a:stretch>
        </p:blipFill>
        <p:spPr>
          <a:xfrm>
            <a:off x="7466538" y="3770870"/>
            <a:ext cx="882041" cy="410605"/>
          </a:xfrm>
          <a:prstGeom prst="rect">
            <a:avLst/>
          </a:prstGeom>
        </p:spPr>
      </p:pic>
      <p:pic>
        <p:nvPicPr>
          <p:cNvPr id="13" name="Picture 12"/>
          <p:cNvPicPr>
            <a:picLocks noChangeAspect="1"/>
          </p:cNvPicPr>
          <p:nvPr userDrawn="1"/>
        </p:nvPicPr>
        <p:blipFill>
          <a:blip r:embed="rId7"/>
          <a:stretch>
            <a:fillRect/>
          </a:stretch>
        </p:blipFill>
        <p:spPr>
          <a:xfrm>
            <a:off x="7931220" y="3401184"/>
            <a:ext cx="192017" cy="244288"/>
          </a:xfrm>
          <a:prstGeom prst="rect">
            <a:avLst/>
          </a:prstGeom>
        </p:spPr>
      </p:pic>
      <p:pic>
        <p:nvPicPr>
          <p:cNvPr id="14" name="Picture 13"/>
          <p:cNvPicPr>
            <a:picLocks noChangeAspect="1"/>
          </p:cNvPicPr>
          <p:nvPr userDrawn="1"/>
        </p:nvPicPr>
        <p:blipFill>
          <a:blip r:embed="rId3">
            <a:lum bright="70000" contrast="-70000"/>
          </a:blip>
          <a:stretch>
            <a:fillRect/>
          </a:stretch>
        </p:blipFill>
        <p:spPr>
          <a:xfrm>
            <a:off x="11114613" y="1010625"/>
            <a:ext cx="906259" cy="421879"/>
          </a:xfrm>
          <a:prstGeom prst="rect">
            <a:avLst/>
          </a:prstGeom>
        </p:spPr>
      </p:pic>
      <p:pic>
        <p:nvPicPr>
          <p:cNvPr id="8" name="Picture 7"/>
          <p:cNvPicPr>
            <a:picLocks noChangeAspect="1"/>
          </p:cNvPicPr>
          <p:nvPr userDrawn="1"/>
        </p:nvPicPr>
        <p:blipFill>
          <a:blip r:embed="rId7"/>
          <a:stretch>
            <a:fillRect/>
          </a:stretch>
        </p:blipFill>
        <p:spPr>
          <a:xfrm>
            <a:off x="7860788" y="3590424"/>
            <a:ext cx="340004" cy="432561"/>
          </a:xfrm>
          <a:prstGeom prst="rect">
            <a:avLst/>
          </a:prstGeom>
        </p:spPr>
      </p:pic>
      <p:pic>
        <p:nvPicPr>
          <p:cNvPr id="15" name="Picture 14"/>
          <p:cNvPicPr>
            <a:picLocks noChangeAspect="1"/>
          </p:cNvPicPr>
          <p:nvPr userDrawn="1"/>
        </p:nvPicPr>
        <p:blipFill rotWithShape="1">
          <a:blip r:embed="rId3">
            <a:lum bright="70000" contrast="-70000"/>
          </a:blip>
          <a:srcRect t="-11976" r="34780" b="1"/>
          <a:stretch/>
        </p:blipFill>
        <p:spPr>
          <a:xfrm>
            <a:off x="11112835" y="2125662"/>
            <a:ext cx="1335840" cy="1067673"/>
          </a:xfrm>
          <a:prstGeom prst="rect">
            <a:avLst/>
          </a:prstGeom>
        </p:spPr>
      </p:pic>
    </p:spTree>
    <p:extLst>
      <p:ext uri="{BB962C8B-B14F-4D97-AF65-F5344CB8AC3E}">
        <p14:creationId xmlns:p14="http://schemas.microsoft.com/office/powerpoint/2010/main" val="1860593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2_Section Title Accent Color 1">
    <p:bg>
      <p:bgPr>
        <a:solidFill>
          <a:srgbClr val="0086AC"/>
        </a:solidFill>
        <a:effectLst/>
      </p:bgPr>
    </p:bg>
    <p:spTree>
      <p:nvGrpSpPr>
        <p:cNvPr id="1" name=""/>
        <p:cNvGrpSpPr/>
        <p:nvPr/>
      </p:nvGrpSpPr>
      <p:grpSpPr>
        <a:xfrm>
          <a:off x="0" y="0"/>
          <a:ext cx="0" cy="0"/>
          <a:chOff x="0" y="0"/>
          <a:chExt cx="0" cy="0"/>
        </a:xfrm>
      </p:grpSpPr>
      <p:pic>
        <p:nvPicPr>
          <p:cNvPr id="14" name="Picture 13"/>
          <p:cNvPicPr>
            <a:picLocks noChangeAspect="1"/>
          </p:cNvPicPr>
          <p:nvPr userDrawn="1"/>
        </p:nvPicPr>
        <p:blipFill rotWithShape="1">
          <a:blip r:embed="rId2" cstate="email">
            <a:extLst>
              <a:ext uri="{28A0092B-C50C-407E-A947-70E740481C1C}">
                <a14:useLocalDpi xmlns:a14="http://schemas.microsoft.com/office/drawing/2010/main"/>
              </a:ext>
            </a:extLst>
          </a:blip>
          <a:srcRect l="1" t="8796" r="-226" b="7226"/>
          <a:stretch/>
        </p:blipFill>
        <p:spPr>
          <a:xfrm>
            <a:off x="-43876" y="0"/>
            <a:ext cx="12508591" cy="6987222"/>
          </a:xfrm>
          <a:prstGeom prst="rect">
            <a:avLst/>
          </a:prstGeom>
        </p:spPr>
      </p:pic>
      <p:sp>
        <p:nvSpPr>
          <p:cNvPr id="2" name="Title 1"/>
          <p:cNvSpPr>
            <a:spLocks noGrp="1"/>
          </p:cNvSpPr>
          <p:nvPr>
            <p:ph type="title" hasCustomPrompt="1"/>
          </p:nvPr>
        </p:nvSpPr>
        <p:spPr>
          <a:xfrm>
            <a:off x="274638" y="4546569"/>
            <a:ext cx="6019799" cy="1181862"/>
          </a:xfrm>
          <a:noFill/>
        </p:spPr>
        <p:txBody>
          <a:bodyPr wrap="square" tIns="91440" bIns="91440" anchor="t" anchorCtr="0">
            <a:spAutoFit/>
          </a:bodyPr>
          <a:lstStyle>
            <a:lvl1pPr>
              <a:defRPr sz="7200" spc="-100" baseline="0">
                <a:solidFill>
                  <a:schemeClr val="tx1"/>
                </a:solidFill>
              </a:defRPr>
            </a:lvl1pPr>
          </a:lstStyle>
          <a:p>
            <a:r>
              <a:rPr lang="en-US"/>
              <a:t>Section title</a:t>
            </a:r>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pic>
        <p:nvPicPr>
          <p:cNvPr id="10" name="Picture 9"/>
          <p:cNvPicPr>
            <a:picLocks noChangeAspect="1"/>
          </p:cNvPicPr>
          <p:nvPr userDrawn="1"/>
        </p:nvPicPr>
        <p:blipFill>
          <a:blip r:embed="rId3">
            <a:lum bright="70000" contrast="-70000"/>
          </a:blip>
          <a:stretch>
            <a:fillRect/>
          </a:stretch>
        </p:blipFill>
        <p:spPr>
          <a:xfrm>
            <a:off x="9074864" y="4571972"/>
            <a:ext cx="906259" cy="421879"/>
          </a:xfrm>
          <a:prstGeom prst="rect">
            <a:avLst/>
          </a:prstGeom>
        </p:spPr>
      </p:pic>
      <p:pic>
        <p:nvPicPr>
          <p:cNvPr id="17" name="Picture 16"/>
          <p:cNvPicPr>
            <a:picLocks noChangeAspect="1"/>
          </p:cNvPicPr>
          <p:nvPr userDrawn="1"/>
        </p:nvPicPr>
        <p:blipFill rotWithShape="1">
          <a:blip r:embed="rId4"/>
          <a:srcRect t="59490" r="38367"/>
          <a:stretch/>
        </p:blipFill>
        <p:spPr>
          <a:xfrm>
            <a:off x="8361222" y="0"/>
            <a:ext cx="4075254" cy="3407713"/>
          </a:xfrm>
          <a:prstGeom prst="rect">
            <a:avLst/>
          </a:prstGeom>
        </p:spPr>
      </p:pic>
      <p:pic>
        <p:nvPicPr>
          <p:cNvPr id="18" name="Picture 17"/>
          <p:cNvPicPr>
            <a:picLocks noChangeAspect="1"/>
          </p:cNvPicPr>
          <p:nvPr userDrawn="1"/>
        </p:nvPicPr>
        <p:blipFill>
          <a:blip r:embed="rId5"/>
          <a:stretch>
            <a:fillRect/>
          </a:stretch>
        </p:blipFill>
        <p:spPr>
          <a:xfrm>
            <a:off x="7907006" y="740685"/>
            <a:ext cx="3170463" cy="4373711"/>
          </a:xfrm>
          <a:prstGeom prst="rect">
            <a:avLst/>
          </a:prstGeom>
        </p:spPr>
      </p:pic>
      <p:pic>
        <p:nvPicPr>
          <p:cNvPr id="15" name="Picture 14"/>
          <p:cNvPicPr>
            <a:picLocks noChangeAspect="1"/>
          </p:cNvPicPr>
          <p:nvPr userDrawn="1"/>
        </p:nvPicPr>
        <p:blipFill>
          <a:blip r:embed="rId6"/>
          <a:stretch>
            <a:fillRect/>
          </a:stretch>
        </p:blipFill>
        <p:spPr>
          <a:xfrm>
            <a:off x="10679685" y="2867704"/>
            <a:ext cx="1046428" cy="1449387"/>
          </a:xfrm>
          <a:prstGeom prst="rect">
            <a:avLst/>
          </a:prstGeom>
        </p:spPr>
      </p:pic>
      <p:pic>
        <p:nvPicPr>
          <p:cNvPr id="16" name="Picture 15"/>
          <p:cNvPicPr>
            <a:picLocks noChangeAspect="1"/>
          </p:cNvPicPr>
          <p:nvPr userDrawn="1"/>
        </p:nvPicPr>
        <p:blipFill>
          <a:blip r:embed="rId3">
            <a:lum bright="70000" contrast="-70000"/>
          </a:blip>
          <a:stretch>
            <a:fillRect/>
          </a:stretch>
        </p:blipFill>
        <p:spPr>
          <a:xfrm>
            <a:off x="10143819" y="3592397"/>
            <a:ext cx="906259" cy="421879"/>
          </a:xfrm>
          <a:prstGeom prst="rect">
            <a:avLst/>
          </a:prstGeom>
        </p:spPr>
      </p:pic>
      <p:pic>
        <p:nvPicPr>
          <p:cNvPr id="6" name="Picture 5"/>
          <p:cNvPicPr>
            <a:picLocks noChangeAspect="1"/>
          </p:cNvPicPr>
          <p:nvPr userDrawn="1"/>
        </p:nvPicPr>
        <p:blipFill>
          <a:blip r:embed="rId7"/>
          <a:stretch>
            <a:fillRect/>
          </a:stretch>
        </p:blipFill>
        <p:spPr>
          <a:xfrm rot="21008113">
            <a:off x="9348111" y="3789855"/>
            <a:ext cx="1330810" cy="1764994"/>
          </a:xfrm>
          <a:prstGeom prst="rect">
            <a:avLst/>
          </a:prstGeom>
        </p:spPr>
      </p:pic>
    </p:spTree>
    <p:extLst>
      <p:ext uri="{BB962C8B-B14F-4D97-AF65-F5344CB8AC3E}">
        <p14:creationId xmlns:p14="http://schemas.microsoft.com/office/powerpoint/2010/main" val="17203717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3_Section Title Accent Color 1">
    <p:bg>
      <p:bgPr>
        <a:solidFill>
          <a:srgbClr val="0086AC"/>
        </a:solidFill>
        <a:effectLst/>
      </p:bgPr>
    </p:bg>
    <p:spTree>
      <p:nvGrpSpPr>
        <p:cNvPr id="1" name=""/>
        <p:cNvGrpSpPr/>
        <p:nvPr/>
      </p:nvGrpSpPr>
      <p:grpSpPr>
        <a:xfrm>
          <a:off x="0" y="0"/>
          <a:ext cx="0" cy="0"/>
          <a:chOff x="0" y="0"/>
          <a:chExt cx="0" cy="0"/>
        </a:xfrm>
      </p:grpSpPr>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grpSp>
        <p:nvGrpSpPr>
          <p:cNvPr id="20" name="Group 19"/>
          <p:cNvGrpSpPr/>
          <p:nvPr userDrawn="1"/>
        </p:nvGrpSpPr>
        <p:grpSpPr>
          <a:xfrm>
            <a:off x="5813395" y="124441"/>
            <a:ext cx="6245593" cy="7209808"/>
            <a:chOff x="5813395" y="124441"/>
            <a:chExt cx="6245593" cy="7209808"/>
          </a:xfrm>
        </p:grpSpPr>
        <p:pic>
          <p:nvPicPr>
            <p:cNvPr id="21" name="Picture 20"/>
            <p:cNvPicPr>
              <a:picLocks noChangeAspect="1"/>
            </p:cNvPicPr>
            <p:nvPr userDrawn="1"/>
          </p:nvPicPr>
          <p:blipFill>
            <a:blip r:embed="rId2">
              <a:lum bright="70000" contrast="-70000"/>
            </a:blip>
            <a:stretch>
              <a:fillRect/>
            </a:stretch>
          </p:blipFill>
          <p:spPr>
            <a:xfrm>
              <a:off x="6647005" y="2354262"/>
              <a:ext cx="1489168" cy="693233"/>
            </a:xfrm>
            <a:prstGeom prst="rect">
              <a:avLst/>
            </a:prstGeom>
          </p:spPr>
        </p:pic>
        <p:pic>
          <p:nvPicPr>
            <p:cNvPr id="22" name="Picture 21"/>
            <p:cNvPicPr>
              <a:picLocks noChangeAspect="1"/>
            </p:cNvPicPr>
            <p:nvPr userDrawn="1"/>
          </p:nvPicPr>
          <p:blipFill>
            <a:blip r:embed="rId2">
              <a:lum bright="70000" contrast="-70000"/>
            </a:blip>
            <a:stretch>
              <a:fillRect/>
            </a:stretch>
          </p:blipFill>
          <p:spPr>
            <a:xfrm>
              <a:off x="9191017" y="2724150"/>
              <a:ext cx="2867971" cy="1335090"/>
            </a:xfrm>
            <a:prstGeom prst="rect">
              <a:avLst/>
            </a:prstGeom>
          </p:spPr>
        </p:pic>
        <p:pic>
          <p:nvPicPr>
            <p:cNvPr id="23" name="Picture 22"/>
            <p:cNvPicPr>
              <a:picLocks noChangeAspect="1"/>
            </p:cNvPicPr>
            <p:nvPr/>
          </p:nvPicPr>
          <p:blipFill>
            <a:blip r:embed="rId3"/>
            <a:stretch>
              <a:fillRect/>
            </a:stretch>
          </p:blipFill>
          <p:spPr>
            <a:xfrm>
              <a:off x="6133373" y="124441"/>
              <a:ext cx="3035177" cy="4104659"/>
            </a:xfrm>
            <a:prstGeom prst="rect">
              <a:avLst/>
            </a:prstGeom>
          </p:spPr>
        </p:pic>
        <p:pic>
          <p:nvPicPr>
            <p:cNvPr id="24" name="Picture 23"/>
            <p:cNvPicPr>
              <a:picLocks noChangeAspect="1"/>
            </p:cNvPicPr>
            <p:nvPr/>
          </p:nvPicPr>
          <p:blipFill>
            <a:blip r:embed="rId4"/>
            <a:stretch>
              <a:fillRect/>
            </a:stretch>
          </p:blipFill>
          <p:spPr>
            <a:xfrm>
              <a:off x="8198644" y="1001712"/>
              <a:ext cx="3079149" cy="4083737"/>
            </a:xfrm>
            <a:prstGeom prst="rect">
              <a:avLst/>
            </a:prstGeom>
          </p:spPr>
        </p:pic>
        <p:pic>
          <p:nvPicPr>
            <p:cNvPr id="25" name="Picture 24"/>
            <p:cNvPicPr>
              <a:picLocks noChangeAspect="1"/>
            </p:cNvPicPr>
            <p:nvPr/>
          </p:nvPicPr>
          <p:blipFill>
            <a:blip r:embed="rId2">
              <a:lum bright="70000" contrast="-70000"/>
            </a:blip>
            <a:stretch>
              <a:fillRect/>
            </a:stretch>
          </p:blipFill>
          <p:spPr>
            <a:xfrm>
              <a:off x="5813395" y="2831443"/>
              <a:ext cx="3563938" cy="1659075"/>
            </a:xfrm>
            <a:prstGeom prst="rect">
              <a:avLst/>
            </a:prstGeom>
          </p:spPr>
        </p:pic>
        <p:pic>
          <p:nvPicPr>
            <p:cNvPr id="26" name="Picture 25"/>
            <p:cNvPicPr>
              <a:picLocks noChangeAspect="1"/>
            </p:cNvPicPr>
            <p:nvPr/>
          </p:nvPicPr>
          <p:blipFill>
            <a:blip r:embed="rId5"/>
            <a:stretch>
              <a:fillRect/>
            </a:stretch>
          </p:blipFill>
          <p:spPr>
            <a:xfrm>
              <a:off x="6950974" y="3178032"/>
              <a:ext cx="3266895" cy="4156217"/>
            </a:xfrm>
            <a:prstGeom prst="rect">
              <a:avLst/>
            </a:prstGeom>
          </p:spPr>
        </p:pic>
        <p:pic>
          <p:nvPicPr>
            <p:cNvPr id="27" name="Picture 26"/>
            <p:cNvPicPr>
              <a:picLocks noChangeAspect="1"/>
            </p:cNvPicPr>
            <p:nvPr/>
          </p:nvPicPr>
          <p:blipFill>
            <a:blip r:embed="rId6"/>
            <a:stretch>
              <a:fillRect/>
            </a:stretch>
          </p:blipFill>
          <p:spPr>
            <a:xfrm>
              <a:off x="7451355" y="4105275"/>
              <a:ext cx="1046428" cy="1449387"/>
            </a:xfrm>
            <a:prstGeom prst="rect">
              <a:avLst/>
            </a:prstGeom>
          </p:spPr>
        </p:pic>
        <p:pic>
          <p:nvPicPr>
            <p:cNvPr id="28" name="Picture 27"/>
            <p:cNvPicPr>
              <a:picLocks noChangeAspect="1"/>
            </p:cNvPicPr>
            <p:nvPr userDrawn="1"/>
          </p:nvPicPr>
          <p:blipFill>
            <a:blip r:embed="rId2">
              <a:lum bright="70000" contrast="-70000"/>
            </a:blip>
            <a:stretch>
              <a:fillRect/>
            </a:stretch>
          </p:blipFill>
          <p:spPr>
            <a:xfrm>
              <a:off x="9424683" y="5810253"/>
              <a:ext cx="906259" cy="421879"/>
            </a:xfrm>
            <a:prstGeom prst="rect">
              <a:avLst/>
            </a:prstGeom>
          </p:spPr>
        </p:pic>
      </p:grpSp>
    </p:spTree>
    <p:extLst>
      <p:ext uri="{BB962C8B-B14F-4D97-AF65-F5344CB8AC3E}">
        <p14:creationId xmlns:p14="http://schemas.microsoft.com/office/powerpoint/2010/main" val="112138529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1750" fill="hold"/>
                                        <p:tgtEl>
                                          <p:spTgt spid="20"/>
                                        </p:tgtEl>
                                        <p:attrNameLst>
                                          <p:attrName>ppt_x</p:attrName>
                                        </p:attrNameLst>
                                      </p:cBhvr>
                                      <p:tavLst>
                                        <p:tav tm="0">
                                          <p:val>
                                            <p:strVal val="1+#ppt_w/2"/>
                                          </p:val>
                                        </p:tav>
                                        <p:tav tm="100000">
                                          <p:val>
                                            <p:strVal val="#ppt_x"/>
                                          </p:val>
                                        </p:tav>
                                      </p:tavLst>
                                    </p:anim>
                                    <p:anim calcmode="lin" valueType="num">
                                      <p:cBhvr additive="base">
                                        <p:cTn id="8" dur="175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3072531"/>
            <a:ext cx="5486399" cy="849463"/>
          </a:xfrm>
        </p:spPr>
        <p:txBody>
          <a:bodyPr anchor="ctr">
            <a:spAutoFit/>
          </a:bodyPr>
          <a:lstStyle>
            <a:lvl1pPr>
              <a:defRPr sz="4800"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1779825884"/>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a:t>Square photo layout</a:t>
            </a:r>
          </a:p>
        </p:txBody>
      </p:sp>
      <p:sp>
        <p:nvSpPr>
          <p:cNvPr id="5"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441315" y="0"/>
            <a:ext cx="6995160" cy="6995160"/>
          </a:xfrm>
          <a:prstGeom prst="rect">
            <a:avLst/>
          </a:prstGeom>
        </p:spPr>
      </p:pic>
    </p:spTree>
    <p:extLst>
      <p:ext uri="{BB962C8B-B14F-4D97-AF65-F5344CB8AC3E}">
        <p14:creationId xmlns:p14="http://schemas.microsoft.com/office/powerpoint/2010/main" val="59657762"/>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420967993"/>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7315200"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a:t>Demo title</a:t>
            </a:r>
          </a:p>
        </p:txBody>
      </p:sp>
      <p:pic>
        <p:nvPicPr>
          <p:cNvPr id="6" name="Picture 5"/>
          <p:cNvPicPr>
            <a:picLocks noChangeAspect="1"/>
          </p:cNvPicPr>
          <p:nvPr userDrawn="1"/>
        </p:nvPicPr>
        <p:blipFill>
          <a:blip r:embed="rId2"/>
          <a:stretch>
            <a:fillRect/>
          </a:stretch>
        </p:blipFill>
        <p:spPr>
          <a:xfrm>
            <a:off x="7757448" y="304193"/>
            <a:ext cx="4409440" cy="6400800"/>
          </a:xfrm>
          <a:prstGeom prst="rect">
            <a:avLst/>
          </a:prstGeom>
        </p:spPr>
      </p:pic>
    </p:spTree>
    <p:extLst>
      <p:ext uri="{BB962C8B-B14F-4D97-AF65-F5344CB8AC3E}">
        <p14:creationId xmlns:p14="http://schemas.microsoft.com/office/powerpoint/2010/main" val="25061958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0086AC"/>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7098261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_Blank Accent Color 1">
    <p:bg>
      <p:bgPr>
        <a:solidFill>
          <a:srgbClr val="0086AC"/>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stretch>
            <a:fillRect/>
          </a:stretch>
        </p:blipFill>
        <p:spPr>
          <a:xfrm>
            <a:off x="10371404" y="-2217738"/>
            <a:ext cx="3266895" cy="4156217"/>
          </a:xfrm>
          <a:prstGeom prst="rect">
            <a:avLst/>
          </a:prstGeom>
        </p:spPr>
      </p:pic>
      <p:sp>
        <p:nvSpPr>
          <p:cNvPr id="2"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pic>
        <p:nvPicPr>
          <p:cNvPr id="13" name="Picture 12"/>
          <p:cNvPicPr>
            <a:picLocks noChangeAspect="1"/>
          </p:cNvPicPr>
          <p:nvPr userDrawn="1"/>
        </p:nvPicPr>
        <p:blipFill>
          <a:blip r:embed="rId3">
            <a:lum bright="70000" contrast="-70000"/>
          </a:blip>
          <a:stretch>
            <a:fillRect/>
          </a:stretch>
        </p:blipFill>
        <p:spPr>
          <a:xfrm>
            <a:off x="10880462" y="258566"/>
            <a:ext cx="1207787" cy="562246"/>
          </a:xfrm>
          <a:prstGeom prst="rect">
            <a:avLst/>
          </a:prstGeom>
        </p:spPr>
      </p:pic>
      <p:pic>
        <p:nvPicPr>
          <p:cNvPr id="14" name="Picture 13"/>
          <p:cNvPicPr>
            <a:picLocks noChangeAspect="1"/>
          </p:cNvPicPr>
          <p:nvPr userDrawn="1"/>
        </p:nvPicPr>
        <p:blipFill>
          <a:blip r:embed="rId4"/>
          <a:stretch>
            <a:fillRect/>
          </a:stretch>
        </p:blipFill>
        <p:spPr>
          <a:xfrm>
            <a:off x="11653730" y="480872"/>
            <a:ext cx="496504" cy="687699"/>
          </a:xfrm>
          <a:prstGeom prst="rect">
            <a:avLst/>
          </a:prstGeom>
        </p:spPr>
      </p:pic>
    </p:spTree>
    <p:extLst>
      <p:ext uri="{BB962C8B-B14F-4D97-AF65-F5344CB8AC3E}">
        <p14:creationId xmlns:p14="http://schemas.microsoft.com/office/powerpoint/2010/main" val="39241695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17988708"/>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0086AC"/>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68308" y="479425"/>
            <a:ext cx="1448129" cy="310896"/>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83" name="Group 82"/>
          <p:cNvGrpSpPr/>
          <p:nvPr userDrawn="1"/>
        </p:nvGrpSpPr>
        <p:grpSpPr>
          <a:xfrm>
            <a:off x="9163050" y="4660900"/>
            <a:ext cx="511175" cy="787400"/>
            <a:chOff x="8189913" y="3194051"/>
            <a:chExt cx="511175" cy="787400"/>
          </a:xfrm>
        </p:grpSpPr>
        <p:sp>
          <p:nvSpPr>
            <p:cNvPr id="84" name="Freeform 65"/>
            <p:cNvSpPr>
              <a:spLocks/>
            </p:cNvSpPr>
            <p:nvPr userDrawn="1"/>
          </p:nvSpPr>
          <p:spPr bwMode="auto">
            <a:xfrm>
              <a:off x="8361363" y="3390901"/>
              <a:ext cx="169863" cy="96838"/>
            </a:xfrm>
            <a:custGeom>
              <a:avLst/>
              <a:gdLst>
                <a:gd name="T0" fmla="*/ 107 w 107"/>
                <a:gd name="T1" fmla="*/ 30 h 61"/>
                <a:gd name="T2" fmla="*/ 53 w 107"/>
                <a:gd name="T3" fmla="*/ 0 h 61"/>
                <a:gd name="T4" fmla="*/ 0 w 107"/>
                <a:gd name="T5" fmla="*/ 30 h 61"/>
                <a:gd name="T6" fmla="*/ 54 w 107"/>
                <a:gd name="T7" fmla="*/ 61 h 61"/>
                <a:gd name="T8" fmla="*/ 107 w 107"/>
                <a:gd name="T9" fmla="*/ 30 h 61"/>
              </a:gdLst>
              <a:ahLst/>
              <a:cxnLst>
                <a:cxn ang="0">
                  <a:pos x="T0" y="T1"/>
                </a:cxn>
                <a:cxn ang="0">
                  <a:pos x="T2" y="T3"/>
                </a:cxn>
                <a:cxn ang="0">
                  <a:pos x="T4" y="T5"/>
                </a:cxn>
                <a:cxn ang="0">
                  <a:pos x="T6" y="T7"/>
                </a:cxn>
                <a:cxn ang="0">
                  <a:pos x="T8" y="T9"/>
                </a:cxn>
              </a:cxnLst>
              <a:rect l="0" t="0" r="r" b="b"/>
              <a:pathLst>
                <a:path w="107" h="61">
                  <a:moveTo>
                    <a:pt x="107" y="30"/>
                  </a:moveTo>
                  <a:lnTo>
                    <a:pt x="53" y="0"/>
                  </a:lnTo>
                  <a:lnTo>
                    <a:pt x="0" y="30"/>
                  </a:lnTo>
                  <a:lnTo>
                    <a:pt x="54" y="61"/>
                  </a:lnTo>
                  <a:lnTo>
                    <a:pt x="107" y="3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Freeform 66"/>
            <p:cNvSpPr>
              <a:spLocks/>
            </p:cNvSpPr>
            <p:nvPr userDrawn="1"/>
          </p:nvSpPr>
          <p:spPr bwMode="auto">
            <a:xfrm>
              <a:off x="8447088" y="3340101"/>
              <a:ext cx="254000" cy="344488"/>
            </a:xfrm>
            <a:custGeom>
              <a:avLst/>
              <a:gdLst>
                <a:gd name="T0" fmla="*/ 0 w 160"/>
                <a:gd name="T1" fmla="*/ 217 h 217"/>
                <a:gd name="T2" fmla="*/ 160 w 160"/>
                <a:gd name="T3" fmla="*/ 124 h 217"/>
                <a:gd name="T4" fmla="*/ 160 w 160"/>
                <a:gd name="T5" fmla="*/ 0 h 217"/>
                <a:gd name="T6" fmla="*/ 0 w 160"/>
                <a:gd name="T7" fmla="*/ 93 h 217"/>
                <a:gd name="T8" fmla="*/ 0 w 160"/>
                <a:gd name="T9" fmla="*/ 217 h 217"/>
              </a:gdLst>
              <a:ahLst/>
              <a:cxnLst>
                <a:cxn ang="0">
                  <a:pos x="T0" y="T1"/>
                </a:cxn>
                <a:cxn ang="0">
                  <a:pos x="T2" y="T3"/>
                </a:cxn>
                <a:cxn ang="0">
                  <a:pos x="T4" y="T5"/>
                </a:cxn>
                <a:cxn ang="0">
                  <a:pos x="T6" y="T7"/>
                </a:cxn>
                <a:cxn ang="0">
                  <a:pos x="T8" y="T9"/>
                </a:cxn>
              </a:cxnLst>
              <a:rect l="0" t="0" r="r" b="b"/>
              <a:pathLst>
                <a:path w="160" h="217">
                  <a:moveTo>
                    <a:pt x="0" y="217"/>
                  </a:moveTo>
                  <a:lnTo>
                    <a:pt x="160" y="124"/>
                  </a:lnTo>
                  <a:lnTo>
                    <a:pt x="160" y="0"/>
                  </a:lnTo>
                  <a:lnTo>
                    <a:pt x="0" y="93"/>
                  </a:lnTo>
                  <a:lnTo>
                    <a:pt x="0" y="21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Freeform 67"/>
            <p:cNvSpPr>
              <a:spLocks/>
            </p:cNvSpPr>
            <p:nvPr userDrawn="1"/>
          </p:nvSpPr>
          <p:spPr bwMode="auto">
            <a:xfrm>
              <a:off x="8274050" y="3389313"/>
              <a:ext cx="173038" cy="296863"/>
            </a:xfrm>
            <a:custGeom>
              <a:avLst/>
              <a:gdLst>
                <a:gd name="T0" fmla="*/ 109 w 109"/>
                <a:gd name="T1" fmla="*/ 187 h 187"/>
                <a:gd name="T2" fmla="*/ 0 w 109"/>
                <a:gd name="T3" fmla="*/ 124 h 187"/>
                <a:gd name="T4" fmla="*/ 0 w 109"/>
                <a:gd name="T5" fmla="*/ 0 h 187"/>
                <a:gd name="T6" fmla="*/ 109 w 109"/>
                <a:gd name="T7" fmla="*/ 62 h 187"/>
                <a:gd name="T8" fmla="*/ 109 w 109"/>
                <a:gd name="T9" fmla="*/ 187 h 187"/>
              </a:gdLst>
              <a:ahLst/>
              <a:cxnLst>
                <a:cxn ang="0">
                  <a:pos x="T0" y="T1"/>
                </a:cxn>
                <a:cxn ang="0">
                  <a:pos x="T2" y="T3"/>
                </a:cxn>
                <a:cxn ang="0">
                  <a:pos x="T4" y="T5"/>
                </a:cxn>
                <a:cxn ang="0">
                  <a:pos x="T6" y="T7"/>
                </a:cxn>
                <a:cxn ang="0">
                  <a:pos x="T8" y="T9"/>
                </a:cxn>
              </a:cxnLst>
              <a:rect l="0" t="0" r="r" b="b"/>
              <a:pathLst>
                <a:path w="109" h="187">
                  <a:moveTo>
                    <a:pt x="109" y="187"/>
                  </a:moveTo>
                  <a:lnTo>
                    <a:pt x="0" y="124"/>
                  </a:lnTo>
                  <a:lnTo>
                    <a:pt x="0" y="0"/>
                  </a:lnTo>
                  <a:lnTo>
                    <a:pt x="109" y="62"/>
                  </a:lnTo>
                  <a:lnTo>
                    <a:pt x="109" y="187"/>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Freeform 68"/>
            <p:cNvSpPr>
              <a:spLocks/>
            </p:cNvSpPr>
            <p:nvPr userDrawn="1"/>
          </p:nvSpPr>
          <p:spPr bwMode="auto">
            <a:xfrm>
              <a:off x="8189913" y="3635376"/>
              <a:ext cx="150813" cy="233363"/>
            </a:xfrm>
            <a:custGeom>
              <a:avLst/>
              <a:gdLst>
                <a:gd name="T0" fmla="*/ 52 w 93"/>
                <a:gd name="T1" fmla="*/ 30 h 145"/>
                <a:gd name="T2" fmla="*/ 0 w 93"/>
                <a:gd name="T3" fmla="*/ 0 h 145"/>
                <a:gd name="T4" fmla="*/ 0 w 93"/>
                <a:gd name="T5" fmla="*/ 122 h 145"/>
                <a:gd name="T6" fmla="*/ 20 w 93"/>
                <a:gd name="T7" fmla="*/ 119 h 145"/>
                <a:gd name="T8" fmla="*/ 81 w 93"/>
                <a:gd name="T9" fmla="*/ 145 h 145"/>
                <a:gd name="T10" fmla="*/ 93 w 93"/>
                <a:gd name="T11" fmla="*/ 117 h 145"/>
                <a:gd name="T12" fmla="*/ 52 w 93"/>
                <a:gd name="T13" fmla="*/ 93 h 145"/>
                <a:gd name="T14" fmla="*/ 52 w 93"/>
                <a:gd name="T15" fmla="*/ 30 h 1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45">
                  <a:moveTo>
                    <a:pt x="52" y="30"/>
                  </a:moveTo>
                  <a:cubicBezTo>
                    <a:pt x="0" y="0"/>
                    <a:pt x="0" y="0"/>
                    <a:pt x="0" y="0"/>
                  </a:cubicBezTo>
                  <a:cubicBezTo>
                    <a:pt x="0" y="122"/>
                    <a:pt x="0" y="122"/>
                    <a:pt x="0" y="122"/>
                  </a:cubicBezTo>
                  <a:cubicBezTo>
                    <a:pt x="7" y="120"/>
                    <a:pt x="13" y="119"/>
                    <a:pt x="20" y="119"/>
                  </a:cubicBezTo>
                  <a:cubicBezTo>
                    <a:pt x="44" y="119"/>
                    <a:pt x="65" y="129"/>
                    <a:pt x="81" y="145"/>
                  </a:cubicBezTo>
                  <a:cubicBezTo>
                    <a:pt x="84" y="135"/>
                    <a:pt x="88" y="125"/>
                    <a:pt x="93" y="117"/>
                  </a:cubicBezTo>
                  <a:cubicBezTo>
                    <a:pt x="52" y="93"/>
                    <a:pt x="52" y="93"/>
                    <a:pt x="52" y="93"/>
                  </a:cubicBezTo>
                  <a:lnTo>
                    <a:pt x="52" y="3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Freeform 69"/>
            <p:cNvSpPr>
              <a:spLocks/>
            </p:cNvSpPr>
            <p:nvPr userDrawn="1"/>
          </p:nvSpPr>
          <p:spPr bwMode="auto">
            <a:xfrm>
              <a:off x="8447088" y="3536951"/>
              <a:ext cx="254000" cy="244475"/>
            </a:xfrm>
            <a:custGeom>
              <a:avLst/>
              <a:gdLst>
                <a:gd name="T0" fmla="*/ 0 w 160"/>
                <a:gd name="T1" fmla="*/ 154 h 154"/>
                <a:gd name="T2" fmla="*/ 160 w 160"/>
                <a:gd name="T3" fmla="*/ 62 h 154"/>
                <a:gd name="T4" fmla="*/ 160 w 160"/>
                <a:gd name="T5" fmla="*/ 0 h 154"/>
                <a:gd name="T6" fmla="*/ 0 w 160"/>
                <a:gd name="T7" fmla="*/ 94 h 154"/>
                <a:gd name="T8" fmla="*/ 0 w 160"/>
                <a:gd name="T9" fmla="*/ 154 h 154"/>
              </a:gdLst>
              <a:ahLst/>
              <a:cxnLst>
                <a:cxn ang="0">
                  <a:pos x="T0" y="T1"/>
                </a:cxn>
                <a:cxn ang="0">
                  <a:pos x="T2" y="T3"/>
                </a:cxn>
                <a:cxn ang="0">
                  <a:pos x="T4" y="T5"/>
                </a:cxn>
                <a:cxn ang="0">
                  <a:pos x="T6" y="T7"/>
                </a:cxn>
                <a:cxn ang="0">
                  <a:pos x="T8" y="T9"/>
                </a:cxn>
              </a:cxnLst>
              <a:rect l="0" t="0" r="r" b="b"/>
              <a:pathLst>
                <a:path w="160" h="154">
                  <a:moveTo>
                    <a:pt x="0" y="154"/>
                  </a:moveTo>
                  <a:lnTo>
                    <a:pt x="160" y="62"/>
                  </a:lnTo>
                  <a:lnTo>
                    <a:pt x="160" y="0"/>
                  </a:lnTo>
                  <a:lnTo>
                    <a:pt x="0" y="94"/>
                  </a:lnTo>
                  <a:lnTo>
                    <a:pt x="0" y="154"/>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Freeform 70"/>
            <p:cNvSpPr>
              <a:spLocks/>
            </p:cNvSpPr>
            <p:nvPr userDrawn="1"/>
          </p:nvSpPr>
          <p:spPr bwMode="auto">
            <a:xfrm>
              <a:off x="8447088" y="3633788"/>
              <a:ext cx="254000" cy="347663"/>
            </a:xfrm>
            <a:custGeom>
              <a:avLst/>
              <a:gdLst>
                <a:gd name="T0" fmla="*/ 0 w 160"/>
                <a:gd name="T1" fmla="*/ 219 h 219"/>
                <a:gd name="T2" fmla="*/ 160 w 160"/>
                <a:gd name="T3" fmla="*/ 125 h 219"/>
                <a:gd name="T4" fmla="*/ 160 w 160"/>
                <a:gd name="T5" fmla="*/ 0 h 219"/>
                <a:gd name="T6" fmla="*/ 0 w 160"/>
                <a:gd name="T7" fmla="*/ 93 h 219"/>
                <a:gd name="T8" fmla="*/ 0 w 160"/>
                <a:gd name="T9" fmla="*/ 219 h 219"/>
              </a:gdLst>
              <a:ahLst/>
              <a:cxnLst>
                <a:cxn ang="0">
                  <a:pos x="T0" y="T1"/>
                </a:cxn>
                <a:cxn ang="0">
                  <a:pos x="T2" y="T3"/>
                </a:cxn>
                <a:cxn ang="0">
                  <a:pos x="T4" y="T5"/>
                </a:cxn>
                <a:cxn ang="0">
                  <a:pos x="T6" y="T7"/>
                </a:cxn>
                <a:cxn ang="0">
                  <a:pos x="T8" y="T9"/>
                </a:cxn>
              </a:cxnLst>
              <a:rect l="0" t="0" r="r" b="b"/>
              <a:pathLst>
                <a:path w="160" h="219">
                  <a:moveTo>
                    <a:pt x="0" y="219"/>
                  </a:moveTo>
                  <a:lnTo>
                    <a:pt x="160" y="125"/>
                  </a:lnTo>
                  <a:lnTo>
                    <a:pt x="160" y="0"/>
                  </a:lnTo>
                  <a:lnTo>
                    <a:pt x="0" y="93"/>
                  </a:lnTo>
                  <a:lnTo>
                    <a:pt x="0" y="21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Freeform 71"/>
            <p:cNvSpPr>
              <a:spLocks/>
            </p:cNvSpPr>
            <p:nvPr userDrawn="1"/>
          </p:nvSpPr>
          <p:spPr bwMode="auto">
            <a:xfrm>
              <a:off x="8189913" y="3824288"/>
              <a:ext cx="257175" cy="155575"/>
            </a:xfrm>
            <a:custGeom>
              <a:avLst/>
              <a:gdLst>
                <a:gd name="T0" fmla="*/ 158 w 158"/>
                <a:gd name="T1" fmla="*/ 37 h 96"/>
                <a:gd name="T2" fmla="*/ 158 w 158"/>
                <a:gd name="T3" fmla="*/ 37 h 96"/>
                <a:gd name="T4" fmla="*/ 93 w 158"/>
                <a:gd name="T5" fmla="*/ 0 h 96"/>
                <a:gd name="T6" fmla="*/ 81 w 158"/>
                <a:gd name="T7" fmla="*/ 28 h 96"/>
                <a:gd name="T8" fmla="*/ 20 w 158"/>
                <a:gd name="T9" fmla="*/ 2 h 96"/>
                <a:gd name="T10" fmla="*/ 0 w 158"/>
                <a:gd name="T11" fmla="*/ 5 h 96"/>
                <a:gd name="T12" fmla="*/ 0 w 158"/>
                <a:gd name="T13" fmla="*/ 5 h 96"/>
                <a:gd name="T14" fmla="*/ 158 w 158"/>
                <a:gd name="T15" fmla="*/ 96 h 96"/>
                <a:gd name="T16" fmla="*/ 158 w 158"/>
                <a:gd name="T17" fmla="*/ 96 h 96"/>
                <a:gd name="T18" fmla="*/ 158 w 158"/>
                <a:gd name="T19" fmla="*/ 37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8" h="96">
                  <a:moveTo>
                    <a:pt x="158" y="37"/>
                  </a:moveTo>
                  <a:cubicBezTo>
                    <a:pt x="158" y="37"/>
                    <a:pt x="158" y="37"/>
                    <a:pt x="158" y="37"/>
                  </a:cubicBezTo>
                  <a:cubicBezTo>
                    <a:pt x="93" y="0"/>
                    <a:pt x="93" y="0"/>
                    <a:pt x="93" y="0"/>
                  </a:cubicBezTo>
                  <a:cubicBezTo>
                    <a:pt x="88" y="8"/>
                    <a:pt x="84" y="18"/>
                    <a:pt x="81" y="28"/>
                  </a:cubicBezTo>
                  <a:cubicBezTo>
                    <a:pt x="65" y="12"/>
                    <a:pt x="44" y="2"/>
                    <a:pt x="20" y="2"/>
                  </a:cubicBezTo>
                  <a:cubicBezTo>
                    <a:pt x="13" y="2"/>
                    <a:pt x="7" y="3"/>
                    <a:pt x="0" y="5"/>
                  </a:cubicBezTo>
                  <a:cubicBezTo>
                    <a:pt x="0" y="5"/>
                    <a:pt x="0" y="5"/>
                    <a:pt x="0" y="5"/>
                  </a:cubicBezTo>
                  <a:cubicBezTo>
                    <a:pt x="158" y="96"/>
                    <a:pt x="158" y="96"/>
                    <a:pt x="158" y="96"/>
                  </a:cubicBezTo>
                  <a:cubicBezTo>
                    <a:pt x="158" y="96"/>
                    <a:pt x="158" y="96"/>
                    <a:pt x="158" y="96"/>
                  </a:cubicBezTo>
                  <a:lnTo>
                    <a:pt x="158" y="37"/>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Freeform 72"/>
            <p:cNvSpPr>
              <a:spLocks/>
            </p:cNvSpPr>
            <p:nvPr userDrawn="1"/>
          </p:nvSpPr>
          <p:spPr bwMode="auto">
            <a:xfrm>
              <a:off x="8189913" y="3194051"/>
              <a:ext cx="511175" cy="587375"/>
            </a:xfrm>
            <a:custGeom>
              <a:avLst/>
              <a:gdLst>
                <a:gd name="T0" fmla="*/ 162 w 322"/>
                <a:gd name="T1" fmla="*/ 309 h 370"/>
                <a:gd name="T2" fmla="*/ 162 w 322"/>
                <a:gd name="T3" fmla="*/ 309 h 370"/>
                <a:gd name="T4" fmla="*/ 53 w 322"/>
                <a:gd name="T5" fmla="*/ 247 h 370"/>
                <a:gd name="T6" fmla="*/ 53 w 322"/>
                <a:gd name="T7" fmla="*/ 123 h 370"/>
                <a:gd name="T8" fmla="*/ 162 w 322"/>
                <a:gd name="T9" fmla="*/ 60 h 370"/>
                <a:gd name="T10" fmla="*/ 270 w 322"/>
                <a:gd name="T11" fmla="*/ 123 h 370"/>
                <a:gd name="T12" fmla="*/ 270 w 322"/>
                <a:gd name="T13" fmla="*/ 123 h 370"/>
                <a:gd name="T14" fmla="*/ 322 w 322"/>
                <a:gd name="T15" fmla="*/ 92 h 370"/>
                <a:gd name="T16" fmla="*/ 162 w 322"/>
                <a:gd name="T17" fmla="*/ 0 h 370"/>
                <a:gd name="T18" fmla="*/ 0 w 322"/>
                <a:gd name="T19" fmla="*/ 92 h 370"/>
                <a:gd name="T20" fmla="*/ 0 w 322"/>
                <a:gd name="T21" fmla="*/ 278 h 370"/>
                <a:gd name="T22" fmla="*/ 162 w 322"/>
                <a:gd name="T23" fmla="*/ 370 h 370"/>
                <a:gd name="T24" fmla="*/ 162 w 322"/>
                <a:gd name="T25" fmla="*/ 370 h 370"/>
                <a:gd name="T26" fmla="*/ 162 w 322"/>
                <a:gd name="T27" fmla="*/ 309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2" h="370">
                  <a:moveTo>
                    <a:pt x="162" y="309"/>
                  </a:moveTo>
                  <a:lnTo>
                    <a:pt x="162" y="309"/>
                  </a:lnTo>
                  <a:lnTo>
                    <a:pt x="53" y="247"/>
                  </a:lnTo>
                  <a:lnTo>
                    <a:pt x="53" y="123"/>
                  </a:lnTo>
                  <a:lnTo>
                    <a:pt x="162" y="60"/>
                  </a:lnTo>
                  <a:lnTo>
                    <a:pt x="270" y="123"/>
                  </a:lnTo>
                  <a:lnTo>
                    <a:pt x="270" y="123"/>
                  </a:lnTo>
                  <a:lnTo>
                    <a:pt x="322" y="92"/>
                  </a:lnTo>
                  <a:lnTo>
                    <a:pt x="162" y="0"/>
                  </a:lnTo>
                  <a:lnTo>
                    <a:pt x="0" y="92"/>
                  </a:lnTo>
                  <a:lnTo>
                    <a:pt x="0" y="278"/>
                  </a:lnTo>
                  <a:lnTo>
                    <a:pt x="162" y="370"/>
                  </a:lnTo>
                  <a:lnTo>
                    <a:pt x="162" y="370"/>
                  </a:lnTo>
                  <a:lnTo>
                    <a:pt x="162" y="30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92" name="Group 91"/>
          <p:cNvGrpSpPr/>
          <p:nvPr userDrawn="1"/>
        </p:nvGrpSpPr>
        <p:grpSpPr>
          <a:xfrm>
            <a:off x="5543550" y="4829175"/>
            <a:ext cx="458788" cy="709612"/>
            <a:chOff x="4570413" y="3209926"/>
            <a:chExt cx="458788" cy="709612"/>
          </a:xfrm>
        </p:grpSpPr>
        <p:sp>
          <p:nvSpPr>
            <p:cNvPr id="93" name="Freeform 21"/>
            <p:cNvSpPr>
              <a:spLocks/>
            </p:cNvSpPr>
            <p:nvPr userDrawn="1"/>
          </p:nvSpPr>
          <p:spPr bwMode="auto">
            <a:xfrm>
              <a:off x="4721225" y="3386138"/>
              <a:ext cx="153988" cy="88900"/>
            </a:xfrm>
            <a:custGeom>
              <a:avLst/>
              <a:gdLst>
                <a:gd name="T0" fmla="*/ 97 w 97"/>
                <a:gd name="T1" fmla="*/ 28 h 56"/>
                <a:gd name="T2" fmla="*/ 49 w 97"/>
                <a:gd name="T3" fmla="*/ 0 h 56"/>
                <a:gd name="T4" fmla="*/ 0 w 97"/>
                <a:gd name="T5" fmla="*/ 28 h 56"/>
                <a:gd name="T6" fmla="*/ 49 w 97"/>
                <a:gd name="T7" fmla="*/ 56 h 56"/>
                <a:gd name="T8" fmla="*/ 97 w 97"/>
                <a:gd name="T9" fmla="*/ 28 h 56"/>
              </a:gdLst>
              <a:ahLst/>
              <a:cxnLst>
                <a:cxn ang="0">
                  <a:pos x="T0" y="T1"/>
                </a:cxn>
                <a:cxn ang="0">
                  <a:pos x="T2" y="T3"/>
                </a:cxn>
                <a:cxn ang="0">
                  <a:pos x="T4" y="T5"/>
                </a:cxn>
                <a:cxn ang="0">
                  <a:pos x="T6" y="T7"/>
                </a:cxn>
                <a:cxn ang="0">
                  <a:pos x="T8" y="T9"/>
                </a:cxn>
              </a:cxnLst>
              <a:rect l="0" t="0" r="r" b="b"/>
              <a:pathLst>
                <a:path w="97" h="56">
                  <a:moveTo>
                    <a:pt x="97" y="28"/>
                  </a:moveTo>
                  <a:lnTo>
                    <a:pt x="49" y="0"/>
                  </a:lnTo>
                  <a:lnTo>
                    <a:pt x="0" y="28"/>
                  </a:lnTo>
                  <a:lnTo>
                    <a:pt x="49" y="56"/>
                  </a:lnTo>
                  <a:lnTo>
                    <a:pt x="97" y="28"/>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Freeform 22"/>
            <p:cNvSpPr>
              <a:spLocks/>
            </p:cNvSpPr>
            <p:nvPr userDrawn="1"/>
          </p:nvSpPr>
          <p:spPr bwMode="auto">
            <a:xfrm>
              <a:off x="4799013" y="3341688"/>
              <a:ext cx="230188" cy="311150"/>
            </a:xfrm>
            <a:custGeom>
              <a:avLst/>
              <a:gdLst>
                <a:gd name="T0" fmla="*/ 0 w 145"/>
                <a:gd name="T1" fmla="*/ 196 h 196"/>
                <a:gd name="T2" fmla="*/ 145 w 145"/>
                <a:gd name="T3" fmla="*/ 111 h 196"/>
                <a:gd name="T4" fmla="*/ 145 w 145"/>
                <a:gd name="T5" fmla="*/ 0 h 196"/>
                <a:gd name="T6" fmla="*/ 0 w 145"/>
                <a:gd name="T7" fmla="*/ 84 h 196"/>
                <a:gd name="T8" fmla="*/ 0 w 145"/>
                <a:gd name="T9" fmla="*/ 196 h 196"/>
              </a:gdLst>
              <a:ahLst/>
              <a:cxnLst>
                <a:cxn ang="0">
                  <a:pos x="T0" y="T1"/>
                </a:cxn>
                <a:cxn ang="0">
                  <a:pos x="T2" y="T3"/>
                </a:cxn>
                <a:cxn ang="0">
                  <a:pos x="T4" y="T5"/>
                </a:cxn>
                <a:cxn ang="0">
                  <a:pos x="T6" y="T7"/>
                </a:cxn>
                <a:cxn ang="0">
                  <a:pos x="T8" y="T9"/>
                </a:cxn>
              </a:cxnLst>
              <a:rect l="0" t="0" r="r" b="b"/>
              <a:pathLst>
                <a:path w="145" h="196">
                  <a:moveTo>
                    <a:pt x="0" y="196"/>
                  </a:moveTo>
                  <a:lnTo>
                    <a:pt x="145" y="111"/>
                  </a:lnTo>
                  <a:lnTo>
                    <a:pt x="145" y="0"/>
                  </a:lnTo>
                  <a:lnTo>
                    <a:pt x="0" y="84"/>
                  </a:lnTo>
                  <a:lnTo>
                    <a:pt x="0" y="19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Freeform 23"/>
            <p:cNvSpPr>
              <a:spLocks/>
            </p:cNvSpPr>
            <p:nvPr userDrawn="1"/>
          </p:nvSpPr>
          <p:spPr bwMode="auto">
            <a:xfrm>
              <a:off x="4645025" y="3386138"/>
              <a:ext cx="153988" cy="266700"/>
            </a:xfrm>
            <a:custGeom>
              <a:avLst/>
              <a:gdLst>
                <a:gd name="T0" fmla="*/ 97 w 97"/>
                <a:gd name="T1" fmla="*/ 168 h 168"/>
                <a:gd name="T2" fmla="*/ 0 w 97"/>
                <a:gd name="T3" fmla="*/ 112 h 168"/>
                <a:gd name="T4" fmla="*/ 0 w 97"/>
                <a:gd name="T5" fmla="*/ 0 h 168"/>
                <a:gd name="T6" fmla="*/ 97 w 97"/>
                <a:gd name="T7" fmla="*/ 56 h 168"/>
                <a:gd name="T8" fmla="*/ 97 w 97"/>
                <a:gd name="T9" fmla="*/ 168 h 168"/>
              </a:gdLst>
              <a:ahLst/>
              <a:cxnLst>
                <a:cxn ang="0">
                  <a:pos x="T0" y="T1"/>
                </a:cxn>
                <a:cxn ang="0">
                  <a:pos x="T2" y="T3"/>
                </a:cxn>
                <a:cxn ang="0">
                  <a:pos x="T4" y="T5"/>
                </a:cxn>
                <a:cxn ang="0">
                  <a:pos x="T6" y="T7"/>
                </a:cxn>
                <a:cxn ang="0">
                  <a:pos x="T8" y="T9"/>
                </a:cxn>
              </a:cxnLst>
              <a:rect l="0" t="0" r="r" b="b"/>
              <a:pathLst>
                <a:path w="97" h="168">
                  <a:moveTo>
                    <a:pt x="97" y="168"/>
                  </a:moveTo>
                  <a:lnTo>
                    <a:pt x="0" y="112"/>
                  </a:lnTo>
                  <a:lnTo>
                    <a:pt x="0" y="0"/>
                  </a:lnTo>
                  <a:lnTo>
                    <a:pt x="97" y="56"/>
                  </a:lnTo>
                  <a:lnTo>
                    <a:pt x="97" y="168"/>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Freeform 24"/>
            <p:cNvSpPr>
              <a:spLocks/>
            </p:cNvSpPr>
            <p:nvPr userDrawn="1"/>
          </p:nvSpPr>
          <p:spPr bwMode="auto">
            <a:xfrm>
              <a:off x="4570413" y="3606801"/>
              <a:ext cx="134938" cy="212725"/>
            </a:xfrm>
            <a:custGeom>
              <a:avLst/>
              <a:gdLst>
                <a:gd name="T0" fmla="*/ 46 w 84"/>
                <a:gd name="T1" fmla="*/ 27 h 131"/>
                <a:gd name="T2" fmla="*/ 0 w 84"/>
                <a:gd name="T3" fmla="*/ 0 h 131"/>
                <a:gd name="T4" fmla="*/ 0 w 84"/>
                <a:gd name="T5" fmla="*/ 110 h 131"/>
                <a:gd name="T6" fmla="*/ 17 w 84"/>
                <a:gd name="T7" fmla="*/ 108 h 131"/>
                <a:gd name="T8" fmla="*/ 72 w 84"/>
                <a:gd name="T9" fmla="*/ 131 h 131"/>
                <a:gd name="T10" fmla="*/ 84 w 84"/>
                <a:gd name="T11" fmla="*/ 105 h 131"/>
                <a:gd name="T12" fmla="*/ 46 w 84"/>
                <a:gd name="T13" fmla="*/ 84 h 131"/>
                <a:gd name="T14" fmla="*/ 46 w 84"/>
                <a:gd name="T15" fmla="*/ 27 h 1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131">
                  <a:moveTo>
                    <a:pt x="46" y="27"/>
                  </a:moveTo>
                  <a:cubicBezTo>
                    <a:pt x="0" y="0"/>
                    <a:pt x="0" y="0"/>
                    <a:pt x="0" y="0"/>
                  </a:cubicBezTo>
                  <a:cubicBezTo>
                    <a:pt x="0" y="110"/>
                    <a:pt x="0" y="110"/>
                    <a:pt x="0" y="110"/>
                  </a:cubicBezTo>
                  <a:cubicBezTo>
                    <a:pt x="5" y="108"/>
                    <a:pt x="11" y="108"/>
                    <a:pt x="17" y="108"/>
                  </a:cubicBezTo>
                  <a:cubicBezTo>
                    <a:pt x="39" y="108"/>
                    <a:pt x="58" y="117"/>
                    <a:pt x="72" y="131"/>
                  </a:cubicBezTo>
                  <a:cubicBezTo>
                    <a:pt x="75" y="122"/>
                    <a:pt x="79" y="113"/>
                    <a:pt x="84" y="105"/>
                  </a:cubicBezTo>
                  <a:cubicBezTo>
                    <a:pt x="46" y="84"/>
                    <a:pt x="46" y="84"/>
                    <a:pt x="46" y="84"/>
                  </a:cubicBezTo>
                  <a:lnTo>
                    <a:pt x="46"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Freeform 25"/>
            <p:cNvSpPr>
              <a:spLocks/>
            </p:cNvSpPr>
            <p:nvPr userDrawn="1"/>
          </p:nvSpPr>
          <p:spPr bwMode="auto">
            <a:xfrm>
              <a:off x="4799013" y="3517901"/>
              <a:ext cx="230188" cy="222250"/>
            </a:xfrm>
            <a:custGeom>
              <a:avLst/>
              <a:gdLst>
                <a:gd name="T0" fmla="*/ 0 w 145"/>
                <a:gd name="T1" fmla="*/ 140 h 140"/>
                <a:gd name="T2" fmla="*/ 145 w 145"/>
                <a:gd name="T3" fmla="*/ 56 h 140"/>
                <a:gd name="T4" fmla="*/ 145 w 145"/>
                <a:gd name="T5" fmla="*/ 0 h 140"/>
                <a:gd name="T6" fmla="*/ 0 w 145"/>
                <a:gd name="T7" fmla="*/ 86 h 140"/>
                <a:gd name="T8" fmla="*/ 0 w 145"/>
                <a:gd name="T9" fmla="*/ 140 h 140"/>
              </a:gdLst>
              <a:ahLst/>
              <a:cxnLst>
                <a:cxn ang="0">
                  <a:pos x="T0" y="T1"/>
                </a:cxn>
                <a:cxn ang="0">
                  <a:pos x="T2" y="T3"/>
                </a:cxn>
                <a:cxn ang="0">
                  <a:pos x="T4" y="T5"/>
                </a:cxn>
                <a:cxn ang="0">
                  <a:pos x="T6" y="T7"/>
                </a:cxn>
                <a:cxn ang="0">
                  <a:pos x="T8" y="T9"/>
                </a:cxn>
              </a:cxnLst>
              <a:rect l="0" t="0" r="r" b="b"/>
              <a:pathLst>
                <a:path w="145" h="140">
                  <a:moveTo>
                    <a:pt x="0" y="140"/>
                  </a:moveTo>
                  <a:lnTo>
                    <a:pt x="145" y="56"/>
                  </a:lnTo>
                  <a:lnTo>
                    <a:pt x="145" y="0"/>
                  </a:lnTo>
                  <a:lnTo>
                    <a:pt x="0" y="86"/>
                  </a:lnTo>
                  <a:lnTo>
                    <a:pt x="0" y="140"/>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Freeform 26"/>
            <p:cNvSpPr>
              <a:spLocks/>
            </p:cNvSpPr>
            <p:nvPr userDrawn="1"/>
          </p:nvSpPr>
          <p:spPr bwMode="auto">
            <a:xfrm>
              <a:off x="4799013" y="3605213"/>
              <a:ext cx="230188" cy="314325"/>
            </a:xfrm>
            <a:custGeom>
              <a:avLst/>
              <a:gdLst>
                <a:gd name="T0" fmla="*/ 0 w 145"/>
                <a:gd name="T1" fmla="*/ 198 h 198"/>
                <a:gd name="T2" fmla="*/ 145 w 145"/>
                <a:gd name="T3" fmla="*/ 113 h 198"/>
                <a:gd name="T4" fmla="*/ 145 w 145"/>
                <a:gd name="T5" fmla="*/ 0 h 198"/>
                <a:gd name="T6" fmla="*/ 0 w 145"/>
                <a:gd name="T7" fmla="*/ 85 h 198"/>
                <a:gd name="T8" fmla="*/ 0 w 145"/>
                <a:gd name="T9" fmla="*/ 198 h 198"/>
              </a:gdLst>
              <a:ahLst/>
              <a:cxnLst>
                <a:cxn ang="0">
                  <a:pos x="T0" y="T1"/>
                </a:cxn>
                <a:cxn ang="0">
                  <a:pos x="T2" y="T3"/>
                </a:cxn>
                <a:cxn ang="0">
                  <a:pos x="T4" y="T5"/>
                </a:cxn>
                <a:cxn ang="0">
                  <a:pos x="T6" y="T7"/>
                </a:cxn>
                <a:cxn ang="0">
                  <a:pos x="T8" y="T9"/>
                </a:cxn>
              </a:cxnLst>
              <a:rect l="0" t="0" r="r" b="b"/>
              <a:pathLst>
                <a:path w="145" h="198">
                  <a:moveTo>
                    <a:pt x="0" y="198"/>
                  </a:moveTo>
                  <a:lnTo>
                    <a:pt x="145" y="113"/>
                  </a:lnTo>
                  <a:lnTo>
                    <a:pt x="145" y="0"/>
                  </a:lnTo>
                  <a:lnTo>
                    <a:pt x="0" y="85"/>
                  </a:lnTo>
                  <a:lnTo>
                    <a:pt x="0" y="1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Freeform 27"/>
            <p:cNvSpPr>
              <a:spLocks/>
            </p:cNvSpPr>
            <p:nvPr userDrawn="1"/>
          </p:nvSpPr>
          <p:spPr bwMode="auto">
            <a:xfrm>
              <a:off x="4570413" y="3776663"/>
              <a:ext cx="228600" cy="142875"/>
            </a:xfrm>
            <a:custGeom>
              <a:avLst/>
              <a:gdLst>
                <a:gd name="T0" fmla="*/ 142 w 142"/>
                <a:gd name="T1" fmla="*/ 34 h 88"/>
                <a:gd name="T2" fmla="*/ 142 w 142"/>
                <a:gd name="T3" fmla="*/ 34 h 88"/>
                <a:gd name="T4" fmla="*/ 84 w 142"/>
                <a:gd name="T5" fmla="*/ 0 h 88"/>
                <a:gd name="T6" fmla="*/ 72 w 142"/>
                <a:gd name="T7" fmla="*/ 26 h 88"/>
                <a:gd name="T8" fmla="*/ 17 w 142"/>
                <a:gd name="T9" fmla="*/ 3 h 88"/>
                <a:gd name="T10" fmla="*/ 0 w 142"/>
                <a:gd name="T11" fmla="*/ 5 h 88"/>
                <a:gd name="T12" fmla="*/ 0 w 142"/>
                <a:gd name="T13" fmla="*/ 5 h 88"/>
                <a:gd name="T14" fmla="*/ 142 w 142"/>
                <a:gd name="T15" fmla="*/ 88 h 88"/>
                <a:gd name="T16" fmla="*/ 142 w 142"/>
                <a:gd name="T17" fmla="*/ 88 h 88"/>
                <a:gd name="T18" fmla="*/ 142 w 142"/>
                <a:gd name="T19" fmla="*/ 3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 h="88">
                  <a:moveTo>
                    <a:pt x="142" y="34"/>
                  </a:moveTo>
                  <a:cubicBezTo>
                    <a:pt x="142" y="34"/>
                    <a:pt x="142" y="34"/>
                    <a:pt x="142" y="34"/>
                  </a:cubicBezTo>
                  <a:cubicBezTo>
                    <a:pt x="84" y="0"/>
                    <a:pt x="84" y="0"/>
                    <a:pt x="84" y="0"/>
                  </a:cubicBezTo>
                  <a:cubicBezTo>
                    <a:pt x="79" y="8"/>
                    <a:pt x="75" y="17"/>
                    <a:pt x="72" y="26"/>
                  </a:cubicBezTo>
                  <a:cubicBezTo>
                    <a:pt x="58" y="12"/>
                    <a:pt x="39" y="3"/>
                    <a:pt x="17" y="3"/>
                  </a:cubicBezTo>
                  <a:cubicBezTo>
                    <a:pt x="11" y="3"/>
                    <a:pt x="5" y="3"/>
                    <a:pt x="0" y="5"/>
                  </a:cubicBezTo>
                  <a:cubicBezTo>
                    <a:pt x="0" y="5"/>
                    <a:pt x="0" y="5"/>
                    <a:pt x="0" y="5"/>
                  </a:cubicBezTo>
                  <a:cubicBezTo>
                    <a:pt x="142" y="88"/>
                    <a:pt x="142" y="88"/>
                    <a:pt x="142" y="88"/>
                  </a:cubicBezTo>
                  <a:cubicBezTo>
                    <a:pt x="142" y="88"/>
                    <a:pt x="142" y="88"/>
                    <a:pt x="142" y="88"/>
                  </a:cubicBezTo>
                  <a:lnTo>
                    <a:pt x="142" y="34"/>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Freeform 28"/>
            <p:cNvSpPr>
              <a:spLocks/>
            </p:cNvSpPr>
            <p:nvPr userDrawn="1"/>
          </p:nvSpPr>
          <p:spPr bwMode="auto">
            <a:xfrm>
              <a:off x="4570413" y="3209926"/>
              <a:ext cx="458788" cy="530225"/>
            </a:xfrm>
            <a:custGeom>
              <a:avLst/>
              <a:gdLst>
                <a:gd name="T0" fmla="*/ 144 w 289"/>
                <a:gd name="T1" fmla="*/ 279 h 334"/>
                <a:gd name="T2" fmla="*/ 144 w 289"/>
                <a:gd name="T3" fmla="*/ 279 h 334"/>
                <a:gd name="T4" fmla="*/ 47 w 289"/>
                <a:gd name="T5" fmla="*/ 223 h 334"/>
                <a:gd name="T6" fmla="*/ 47 w 289"/>
                <a:gd name="T7" fmla="*/ 110 h 334"/>
                <a:gd name="T8" fmla="*/ 144 w 289"/>
                <a:gd name="T9" fmla="*/ 54 h 334"/>
                <a:gd name="T10" fmla="*/ 242 w 289"/>
                <a:gd name="T11" fmla="*/ 110 h 334"/>
                <a:gd name="T12" fmla="*/ 242 w 289"/>
                <a:gd name="T13" fmla="*/ 111 h 334"/>
                <a:gd name="T14" fmla="*/ 289 w 289"/>
                <a:gd name="T15" fmla="*/ 83 h 334"/>
                <a:gd name="T16" fmla="*/ 144 w 289"/>
                <a:gd name="T17" fmla="*/ 0 h 334"/>
                <a:gd name="T18" fmla="*/ 0 w 289"/>
                <a:gd name="T19" fmla="*/ 83 h 334"/>
                <a:gd name="T20" fmla="*/ 0 w 289"/>
                <a:gd name="T21" fmla="*/ 250 h 334"/>
                <a:gd name="T22" fmla="*/ 144 w 289"/>
                <a:gd name="T23" fmla="*/ 334 h 334"/>
                <a:gd name="T24" fmla="*/ 144 w 289"/>
                <a:gd name="T25" fmla="*/ 334 h 334"/>
                <a:gd name="T26" fmla="*/ 144 w 289"/>
                <a:gd name="T27" fmla="*/ 27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9" h="334">
                  <a:moveTo>
                    <a:pt x="144" y="279"/>
                  </a:moveTo>
                  <a:lnTo>
                    <a:pt x="144" y="279"/>
                  </a:lnTo>
                  <a:lnTo>
                    <a:pt x="47" y="223"/>
                  </a:lnTo>
                  <a:lnTo>
                    <a:pt x="47" y="110"/>
                  </a:lnTo>
                  <a:lnTo>
                    <a:pt x="144" y="54"/>
                  </a:lnTo>
                  <a:lnTo>
                    <a:pt x="242" y="110"/>
                  </a:lnTo>
                  <a:lnTo>
                    <a:pt x="242" y="111"/>
                  </a:lnTo>
                  <a:lnTo>
                    <a:pt x="289" y="83"/>
                  </a:lnTo>
                  <a:lnTo>
                    <a:pt x="144" y="0"/>
                  </a:lnTo>
                  <a:lnTo>
                    <a:pt x="0" y="83"/>
                  </a:lnTo>
                  <a:lnTo>
                    <a:pt x="0" y="250"/>
                  </a:lnTo>
                  <a:lnTo>
                    <a:pt x="144" y="334"/>
                  </a:lnTo>
                  <a:lnTo>
                    <a:pt x="144" y="334"/>
                  </a:lnTo>
                  <a:lnTo>
                    <a:pt x="144" y="2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1" name="Freeform 6"/>
          <p:cNvSpPr>
            <a:spLocks/>
          </p:cNvSpPr>
          <p:nvPr userDrawn="1"/>
        </p:nvSpPr>
        <p:spPr bwMode="auto">
          <a:xfrm>
            <a:off x="9418637" y="2273301"/>
            <a:ext cx="2049463" cy="823913"/>
          </a:xfrm>
          <a:custGeom>
            <a:avLst/>
            <a:gdLst>
              <a:gd name="T0" fmla="*/ 1131 w 1266"/>
              <a:gd name="T1" fmla="*/ 241 h 510"/>
              <a:gd name="T2" fmla="*/ 1108 w 1266"/>
              <a:gd name="T3" fmla="*/ 241 h 510"/>
              <a:gd name="T4" fmla="*/ 853 w 1266"/>
              <a:gd name="T5" fmla="*/ 0 h 510"/>
              <a:gd name="T6" fmla="*/ 605 w 1266"/>
              <a:gd name="T7" fmla="*/ 188 h 510"/>
              <a:gd name="T8" fmla="*/ 469 w 1266"/>
              <a:gd name="T9" fmla="*/ 131 h 510"/>
              <a:gd name="T10" fmla="*/ 280 w 1266"/>
              <a:gd name="T11" fmla="*/ 303 h 510"/>
              <a:gd name="T12" fmla="*/ 192 w 1266"/>
              <a:gd name="T13" fmla="*/ 344 h 510"/>
              <a:gd name="T14" fmla="*/ 107 w 1266"/>
              <a:gd name="T15" fmla="*/ 300 h 510"/>
              <a:gd name="T16" fmla="*/ 0 w 1266"/>
              <a:gd name="T17" fmla="*/ 404 h 510"/>
              <a:gd name="T18" fmla="*/ 107 w 1266"/>
              <a:gd name="T19" fmla="*/ 510 h 510"/>
              <a:gd name="T20" fmla="*/ 135 w 1266"/>
              <a:gd name="T21" fmla="*/ 510 h 510"/>
              <a:gd name="T22" fmla="*/ 482 w 1266"/>
              <a:gd name="T23" fmla="*/ 510 h 510"/>
              <a:gd name="T24" fmla="*/ 674 w 1266"/>
              <a:gd name="T25" fmla="*/ 510 h 510"/>
              <a:gd name="T26" fmla="*/ 1140 w 1266"/>
              <a:gd name="T27" fmla="*/ 510 h 510"/>
              <a:gd name="T28" fmla="*/ 1140 w 1266"/>
              <a:gd name="T29" fmla="*/ 510 h 510"/>
              <a:gd name="T30" fmla="*/ 1266 w 1266"/>
              <a:gd name="T31" fmla="*/ 375 h 510"/>
              <a:gd name="T32" fmla="*/ 1131 w 1266"/>
              <a:gd name="T33" fmla="*/ 241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66" h="510">
                <a:moveTo>
                  <a:pt x="1131" y="241"/>
                </a:moveTo>
                <a:cubicBezTo>
                  <a:pt x="1124" y="241"/>
                  <a:pt x="1118" y="241"/>
                  <a:pt x="1108" y="241"/>
                </a:cubicBezTo>
                <a:cubicBezTo>
                  <a:pt x="1102" y="106"/>
                  <a:pt x="992" y="0"/>
                  <a:pt x="853" y="0"/>
                </a:cubicBezTo>
                <a:cubicBezTo>
                  <a:pt x="734" y="0"/>
                  <a:pt x="636" y="81"/>
                  <a:pt x="605" y="188"/>
                </a:cubicBezTo>
                <a:cubicBezTo>
                  <a:pt x="570" y="153"/>
                  <a:pt x="523" y="131"/>
                  <a:pt x="469" y="131"/>
                </a:cubicBezTo>
                <a:cubicBezTo>
                  <a:pt x="372" y="131"/>
                  <a:pt x="290" y="206"/>
                  <a:pt x="280" y="303"/>
                </a:cubicBezTo>
                <a:cubicBezTo>
                  <a:pt x="249" y="307"/>
                  <a:pt x="217" y="322"/>
                  <a:pt x="192" y="344"/>
                </a:cubicBezTo>
                <a:cubicBezTo>
                  <a:pt x="173" y="316"/>
                  <a:pt x="142" y="300"/>
                  <a:pt x="107" y="300"/>
                </a:cubicBezTo>
                <a:cubicBezTo>
                  <a:pt x="47" y="300"/>
                  <a:pt x="0" y="347"/>
                  <a:pt x="0" y="404"/>
                </a:cubicBezTo>
                <a:cubicBezTo>
                  <a:pt x="0" y="463"/>
                  <a:pt x="47" y="510"/>
                  <a:pt x="107" y="510"/>
                </a:cubicBezTo>
                <a:cubicBezTo>
                  <a:pt x="135" y="510"/>
                  <a:pt x="135" y="510"/>
                  <a:pt x="135" y="510"/>
                </a:cubicBezTo>
                <a:cubicBezTo>
                  <a:pt x="482" y="510"/>
                  <a:pt x="482" y="510"/>
                  <a:pt x="482" y="510"/>
                </a:cubicBezTo>
                <a:cubicBezTo>
                  <a:pt x="674" y="510"/>
                  <a:pt x="674" y="510"/>
                  <a:pt x="674" y="510"/>
                </a:cubicBezTo>
                <a:cubicBezTo>
                  <a:pt x="1140" y="510"/>
                  <a:pt x="1140" y="510"/>
                  <a:pt x="1140" y="510"/>
                </a:cubicBezTo>
                <a:cubicBezTo>
                  <a:pt x="1140" y="510"/>
                  <a:pt x="1140" y="510"/>
                  <a:pt x="1140" y="510"/>
                </a:cubicBezTo>
                <a:cubicBezTo>
                  <a:pt x="1209" y="504"/>
                  <a:pt x="1266" y="447"/>
                  <a:pt x="1266" y="375"/>
                </a:cubicBezTo>
                <a:cubicBezTo>
                  <a:pt x="1266" y="300"/>
                  <a:pt x="1206" y="241"/>
                  <a:pt x="1131" y="24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102" name="Group 101"/>
          <p:cNvGrpSpPr/>
          <p:nvPr userDrawn="1"/>
        </p:nvGrpSpPr>
        <p:grpSpPr>
          <a:xfrm>
            <a:off x="1024729" y="2354262"/>
            <a:ext cx="3387726" cy="446088"/>
            <a:chOff x="1092200" y="1960563"/>
            <a:chExt cx="3387726" cy="446088"/>
          </a:xfrm>
        </p:grpSpPr>
        <p:sp>
          <p:nvSpPr>
            <p:cNvPr id="103" name="Freeform 33"/>
            <p:cNvSpPr>
              <a:spLocks/>
            </p:cNvSpPr>
            <p:nvPr userDrawn="1"/>
          </p:nvSpPr>
          <p:spPr bwMode="auto">
            <a:xfrm>
              <a:off x="1092200" y="1981201"/>
              <a:ext cx="344488" cy="317500"/>
            </a:xfrm>
            <a:custGeom>
              <a:avLst/>
              <a:gdLst>
                <a:gd name="T0" fmla="*/ 181 w 213"/>
                <a:gd name="T1" fmla="*/ 197 h 197"/>
                <a:gd name="T2" fmla="*/ 181 w 213"/>
                <a:gd name="T3" fmla="*/ 72 h 197"/>
                <a:gd name="T4" fmla="*/ 182 w 213"/>
                <a:gd name="T5" fmla="*/ 29 h 197"/>
                <a:gd name="T6" fmla="*/ 182 w 213"/>
                <a:gd name="T7" fmla="*/ 29 h 197"/>
                <a:gd name="T8" fmla="*/ 176 w 213"/>
                <a:gd name="T9" fmla="*/ 51 h 197"/>
                <a:gd name="T10" fmla="*/ 117 w 213"/>
                <a:gd name="T11" fmla="*/ 197 h 197"/>
                <a:gd name="T12" fmla="*/ 95 w 213"/>
                <a:gd name="T13" fmla="*/ 197 h 197"/>
                <a:gd name="T14" fmla="*/ 35 w 213"/>
                <a:gd name="T15" fmla="*/ 53 h 197"/>
                <a:gd name="T16" fmla="*/ 30 w 213"/>
                <a:gd name="T17" fmla="*/ 29 h 197"/>
                <a:gd name="T18" fmla="*/ 29 w 213"/>
                <a:gd name="T19" fmla="*/ 29 h 197"/>
                <a:gd name="T20" fmla="*/ 30 w 213"/>
                <a:gd name="T21" fmla="*/ 49 h 197"/>
                <a:gd name="T22" fmla="*/ 30 w 213"/>
                <a:gd name="T23" fmla="*/ 76 h 197"/>
                <a:gd name="T24" fmla="*/ 30 w 213"/>
                <a:gd name="T25" fmla="*/ 197 h 197"/>
                <a:gd name="T26" fmla="*/ 0 w 213"/>
                <a:gd name="T27" fmla="*/ 197 h 197"/>
                <a:gd name="T28" fmla="*/ 0 w 213"/>
                <a:gd name="T29" fmla="*/ 0 h 197"/>
                <a:gd name="T30" fmla="*/ 47 w 213"/>
                <a:gd name="T31" fmla="*/ 0 h 197"/>
                <a:gd name="T32" fmla="*/ 97 w 213"/>
                <a:gd name="T33" fmla="*/ 124 h 197"/>
                <a:gd name="T34" fmla="*/ 106 w 213"/>
                <a:gd name="T35" fmla="*/ 152 h 197"/>
                <a:gd name="T36" fmla="*/ 106 w 213"/>
                <a:gd name="T37" fmla="*/ 152 h 197"/>
                <a:gd name="T38" fmla="*/ 117 w 213"/>
                <a:gd name="T39" fmla="*/ 124 h 197"/>
                <a:gd name="T40" fmla="*/ 168 w 213"/>
                <a:gd name="T41" fmla="*/ 0 h 197"/>
                <a:gd name="T42" fmla="*/ 213 w 213"/>
                <a:gd name="T43" fmla="*/ 0 h 197"/>
                <a:gd name="T44" fmla="*/ 213 w 213"/>
                <a:gd name="T45" fmla="*/ 197 h 197"/>
                <a:gd name="T46" fmla="*/ 181 w 213"/>
                <a:gd name="T47" fmla="*/ 19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3" h="197">
                  <a:moveTo>
                    <a:pt x="181" y="197"/>
                  </a:moveTo>
                  <a:cubicBezTo>
                    <a:pt x="181" y="72"/>
                    <a:pt x="181" y="72"/>
                    <a:pt x="181" y="72"/>
                  </a:cubicBezTo>
                  <a:cubicBezTo>
                    <a:pt x="181" y="62"/>
                    <a:pt x="181" y="48"/>
                    <a:pt x="182" y="29"/>
                  </a:cubicBezTo>
                  <a:cubicBezTo>
                    <a:pt x="182" y="29"/>
                    <a:pt x="182" y="29"/>
                    <a:pt x="182" y="29"/>
                  </a:cubicBezTo>
                  <a:cubicBezTo>
                    <a:pt x="180" y="39"/>
                    <a:pt x="178" y="47"/>
                    <a:pt x="176" y="51"/>
                  </a:cubicBezTo>
                  <a:cubicBezTo>
                    <a:pt x="117" y="197"/>
                    <a:pt x="117" y="197"/>
                    <a:pt x="117" y="197"/>
                  </a:cubicBezTo>
                  <a:cubicBezTo>
                    <a:pt x="95" y="197"/>
                    <a:pt x="95" y="197"/>
                    <a:pt x="95" y="197"/>
                  </a:cubicBezTo>
                  <a:cubicBezTo>
                    <a:pt x="35" y="53"/>
                    <a:pt x="35" y="53"/>
                    <a:pt x="35" y="53"/>
                  </a:cubicBezTo>
                  <a:cubicBezTo>
                    <a:pt x="34" y="48"/>
                    <a:pt x="32" y="40"/>
                    <a:pt x="30" y="29"/>
                  </a:cubicBezTo>
                  <a:cubicBezTo>
                    <a:pt x="29" y="29"/>
                    <a:pt x="29" y="29"/>
                    <a:pt x="29" y="29"/>
                  </a:cubicBezTo>
                  <a:cubicBezTo>
                    <a:pt x="29" y="32"/>
                    <a:pt x="29" y="38"/>
                    <a:pt x="30" y="49"/>
                  </a:cubicBezTo>
                  <a:cubicBezTo>
                    <a:pt x="30" y="59"/>
                    <a:pt x="30" y="68"/>
                    <a:pt x="30" y="76"/>
                  </a:cubicBezTo>
                  <a:cubicBezTo>
                    <a:pt x="30" y="197"/>
                    <a:pt x="30" y="197"/>
                    <a:pt x="30" y="197"/>
                  </a:cubicBezTo>
                  <a:cubicBezTo>
                    <a:pt x="0" y="197"/>
                    <a:pt x="0" y="197"/>
                    <a:pt x="0" y="197"/>
                  </a:cubicBezTo>
                  <a:cubicBezTo>
                    <a:pt x="0" y="0"/>
                    <a:pt x="0" y="0"/>
                    <a:pt x="0" y="0"/>
                  </a:cubicBezTo>
                  <a:cubicBezTo>
                    <a:pt x="47" y="0"/>
                    <a:pt x="47" y="0"/>
                    <a:pt x="47" y="0"/>
                  </a:cubicBezTo>
                  <a:cubicBezTo>
                    <a:pt x="97" y="124"/>
                    <a:pt x="97" y="124"/>
                    <a:pt x="97" y="124"/>
                  </a:cubicBezTo>
                  <a:cubicBezTo>
                    <a:pt x="101" y="136"/>
                    <a:pt x="104" y="146"/>
                    <a:pt x="106" y="152"/>
                  </a:cubicBezTo>
                  <a:cubicBezTo>
                    <a:pt x="106" y="152"/>
                    <a:pt x="106" y="152"/>
                    <a:pt x="106" y="152"/>
                  </a:cubicBezTo>
                  <a:cubicBezTo>
                    <a:pt x="117" y="124"/>
                    <a:pt x="117" y="124"/>
                    <a:pt x="117" y="124"/>
                  </a:cubicBezTo>
                  <a:cubicBezTo>
                    <a:pt x="168" y="0"/>
                    <a:pt x="168" y="0"/>
                    <a:pt x="168" y="0"/>
                  </a:cubicBezTo>
                  <a:cubicBezTo>
                    <a:pt x="213" y="0"/>
                    <a:pt x="213" y="0"/>
                    <a:pt x="213" y="0"/>
                  </a:cubicBezTo>
                  <a:cubicBezTo>
                    <a:pt x="213" y="197"/>
                    <a:pt x="213" y="197"/>
                    <a:pt x="213" y="197"/>
                  </a:cubicBezTo>
                  <a:lnTo>
                    <a:pt x="181" y="19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Freeform 34"/>
            <p:cNvSpPr>
              <a:spLocks noEditPoints="1"/>
            </p:cNvSpPr>
            <p:nvPr userDrawn="1"/>
          </p:nvSpPr>
          <p:spPr bwMode="auto">
            <a:xfrm>
              <a:off x="1495425" y="2066926"/>
              <a:ext cx="233363" cy="236538"/>
            </a:xfrm>
            <a:custGeom>
              <a:avLst/>
              <a:gdLst>
                <a:gd name="T0" fmla="*/ 145 w 145"/>
                <a:gd name="T1" fmla="*/ 72 h 147"/>
                <a:gd name="T2" fmla="*/ 125 w 145"/>
                <a:gd name="T3" fmla="*/ 127 h 147"/>
                <a:gd name="T4" fmla="*/ 71 w 145"/>
                <a:gd name="T5" fmla="*/ 147 h 147"/>
                <a:gd name="T6" fmla="*/ 19 w 145"/>
                <a:gd name="T7" fmla="*/ 128 h 147"/>
                <a:gd name="T8" fmla="*/ 0 w 145"/>
                <a:gd name="T9" fmla="*/ 75 h 147"/>
                <a:gd name="T10" fmla="*/ 20 w 145"/>
                <a:gd name="T11" fmla="*/ 20 h 147"/>
                <a:gd name="T12" fmla="*/ 75 w 145"/>
                <a:gd name="T13" fmla="*/ 0 h 147"/>
                <a:gd name="T14" fmla="*/ 126 w 145"/>
                <a:gd name="T15" fmla="*/ 19 h 147"/>
                <a:gd name="T16" fmla="*/ 145 w 145"/>
                <a:gd name="T17" fmla="*/ 72 h 147"/>
                <a:gd name="T18" fmla="*/ 112 w 145"/>
                <a:gd name="T19" fmla="*/ 73 h 147"/>
                <a:gd name="T20" fmla="*/ 101 w 145"/>
                <a:gd name="T21" fmla="*/ 38 h 147"/>
                <a:gd name="T22" fmla="*/ 73 w 145"/>
                <a:gd name="T23" fmla="*/ 26 h 147"/>
                <a:gd name="T24" fmla="*/ 44 w 145"/>
                <a:gd name="T25" fmla="*/ 39 h 147"/>
                <a:gd name="T26" fmla="*/ 33 w 145"/>
                <a:gd name="T27" fmla="*/ 74 h 147"/>
                <a:gd name="T28" fmla="*/ 44 w 145"/>
                <a:gd name="T29" fmla="*/ 109 h 147"/>
                <a:gd name="T30" fmla="*/ 73 w 145"/>
                <a:gd name="T31" fmla="*/ 121 h 147"/>
                <a:gd name="T32" fmla="*/ 102 w 145"/>
                <a:gd name="T33" fmla="*/ 109 h 147"/>
                <a:gd name="T34" fmla="*/ 112 w 145"/>
                <a:gd name="T35" fmla="*/ 73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5" h="147">
                  <a:moveTo>
                    <a:pt x="145" y="72"/>
                  </a:moveTo>
                  <a:cubicBezTo>
                    <a:pt x="145" y="95"/>
                    <a:pt x="138" y="113"/>
                    <a:pt x="125" y="127"/>
                  </a:cubicBezTo>
                  <a:cubicBezTo>
                    <a:pt x="112" y="141"/>
                    <a:pt x="94" y="147"/>
                    <a:pt x="71" y="147"/>
                  </a:cubicBezTo>
                  <a:cubicBezTo>
                    <a:pt x="50" y="147"/>
                    <a:pt x="32" y="141"/>
                    <a:pt x="19" y="128"/>
                  </a:cubicBezTo>
                  <a:cubicBezTo>
                    <a:pt x="7" y="115"/>
                    <a:pt x="0" y="97"/>
                    <a:pt x="0" y="75"/>
                  </a:cubicBezTo>
                  <a:cubicBezTo>
                    <a:pt x="0" y="52"/>
                    <a:pt x="7" y="34"/>
                    <a:pt x="20" y="20"/>
                  </a:cubicBezTo>
                  <a:cubicBezTo>
                    <a:pt x="33" y="7"/>
                    <a:pt x="51" y="0"/>
                    <a:pt x="75" y="0"/>
                  </a:cubicBezTo>
                  <a:cubicBezTo>
                    <a:pt x="97" y="0"/>
                    <a:pt x="114" y="6"/>
                    <a:pt x="126" y="19"/>
                  </a:cubicBezTo>
                  <a:cubicBezTo>
                    <a:pt x="139" y="32"/>
                    <a:pt x="145" y="50"/>
                    <a:pt x="145" y="72"/>
                  </a:cubicBezTo>
                  <a:close/>
                  <a:moveTo>
                    <a:pt x="112" y="73"/>
                  </a:moveTo>
                  <a:cubicBezTo>
                    <a:pt x="112" y="58"/>
                    <a:pt x="108" y="46"/>
                    <a:pt x="101" y="38"/>
                  </a:cubicBezTo>
                  <a:cubicBezTo>
                    <a:pt x="94" y="30"/>
                    <a:pt x="85" y="26"/>
                    <a:pt x="73" y="26"/>
                  </a:cubicBezTo>
                  <a:cubicBezTo>
                    <a:pt x="60" y="26"/>
                    <a:pt x="51" y="30"/>
                    <a:pt x="44" y="39"/>
                  </a:cubicBezTo>
                  <a:cubicBezTo>
                    <a:pt x="37" y="47"/>
                    <a:pt x="33" y="59"/>
                    <a:pt x="33" y="74"/>
                  </a:cubicBezTo>
                  <a:cubicBezTo>
                    <a:pt x="33" y="89"/>
                    <a:pt x="37" y="101"/>
                    <a:pt x="44" y="109"/>
                  </a:cubicBezTo>
                  <a:cubicBezTo>
                    <a:pt x="51" y="117"/>
                    <a:pt x="61" y="121"/>
                    <a:pt x="73" y="121"/>
                  </a:cubicBezTo>
                  <a:cubicBezTo>
                    <a:pt x="86" y="121"/>
                    <a:pt x="95" y="117"/>
                    <a:pt x="102" y="109"/>
                  </a:cubicBezTo>
                  <a:cubicBezTo>
                    <a:pt x="108" y="101"/>
                    <a:pt x="112" y="89"/>
                    <a:pt x="112" y="7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Freeform 35"/>
            <p:cNvSpPr>
              <a:spLocks noEditPoints="1"/>
            </p:cNvSpPr>
            <p:nvPr userDrawn="1"/>
          </p:nvSpPr>
          <p:spPr bwMode="auto">
            <a:xfrm>
              <a:off x="1765300" y="1962151"/>
              <a:ext cx="222250" cy="341313"/>
            </a:xfrm>
            <a:custGeom>
              <a:avLst/>
              <a:gdLst>
                <a:gd name="T0" fmla="*/ 105 w 137"/>
                <a:gd name="T1" fmla="*/ 208 h 211"/>
                <a:gd name="T2" fmla="*/ 105 w 137"/>
                <a:gd name="T3" fmla="*/ 186 h 211"/>
                <a:gd name="T4" fmla="*/ 105 w 137"/>
                <a:gd name="T5" fmla="*/ 186 h 211"/>
                <a:gd name="T6" fmla="*/ 58 w 137"/>
                <a:gd name="T7" fmla="*/ 211 h 211"/>
                <a:gd name="T8" fmla="*/ 16 w 137"/>
                <a:gd name="T9" fmla="*/ 192 h 211"/>
                <a:gd name="T10" fmla="*/ 0 w 137"/>
                <a:gd name="T11" fmla="*/ 141 h 211"/>
                <a:gd name="T12" fmla="*/ 18 w 137"/>
                <a:gd name="T13" fmla="*/ 85 h 211"/>
                <a:gd name="T14" fmla="*/ 65 w 137"/>
                <a:gd name="T15" fmla="*/ 64 h 211"/>
                <a:gd name="T16" fmla="*/ 88 w 137"/>
                <a:gd name="T17" fmla="*/ 69 h 211"/>
                <a:gd name="T18" fmla="*/ 105 w 137"/>
                <a:gd name="T19" fmla="*/ 85 h 211"/>
                <a:gd name="T20" fmla="*/ 105 w 137"/>
                <a:gd name="T21" fmla="*/ 85 h 211"/>
                <a:gd name="T22" fmla="*/ 105 w 137"/>
                <a:gd name="T23" fmla="*/ 0 h 211"/>
                <a:gd name="T24" fmla="*/ 137 w 137"/>
                <a:gd name="T25" fmla="*/ 0 h 211"/>
                <a:gd name="T26" fmla="*/ 137 w 137"/>
                <a:gd name="T27" fmla="*/ 208 h 211"/>
                <a:gd name="T28" fmla="*/ 105 w 137"/>
                <a:gd name="T29" fmla="*/ 208 h 211"/>
                <a:gd name="T30" fmla="*/ 105 w 137"/>
                <a:gd name="T31" fmla="*/ 126 h 211"/>
                <a:gd name="T32" fmla="*/ 95 w 137"/>
                <a:gd name="T33" fmla="*/ 100 h 211"/>
                <a:gd name="T34" fmla="*/ 71 w 137"/>
                <a:gd name="T35" fmla="*/ 90 h 211"/>
                <a:gd name="T36" fmla="*/ 43 w 137"/>
                <a:gd name="T37" fmla="*/ 103 h 211"/>
                <a:gd name="T38" fmla="*/ 33 w 137"/>
                <a:gd name="T39" fmla="*/ 140 h 211"/>
                <a:gd name="T40" fmla="*/ 43 w 137"/>
                <a:gd name="T41" fmla="*/ 173 h 211"/>
                <a:gd name="T42" fmla="*/ 69 w 137"/>
                <a:gd name="T43" fmla="*/ 185 h 211"/>
                <a:gd name="T44" fmla="*/ 95 w 137"/>
                <a:gd name="T45" fmla="*/ 173 h 211"/>
                <a:gd name="T46" fmla="*/ 105 w 137"/>
                <a:gd name="T47" fmla="*/ 142 h 211"/>
                <a:gd name="T48" fmla="*/ 105 w 137"/>
                <a:gd name="T49" fmla="*/ 126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7" h="211">
                  <a:moveTo>
                    <a:pt x="105" y="208"/>
                  </a:moveTo>
                  <a:cubicBezTo>
                    <a:pt x="105" y="186"/>
                    <a:pt x="105" y="186"/>
                    <a:pt x="105" y="186"/>
                  </a:cubicBezTo>
                  <a:cubicBezTo>
                    <a:pt x="105" y="186"/>
                    <a:pt x="105" y="186"/>
                    <a:pt x="105" y="186"/>
                  </a:cubicBezTo>
                  <a:cubicBezTo>
                    <a:pt x="95" y="203"/>
                    <a:pt x="79" y="211"/>
                    <a:pt x="58" y="211"/>
                  </a:cubicBezTo>
                  <a:cubicBezTo>
                    <a:pt x="41" y="211"/>
                    <a:pt x="27" y="205"/>
                    <a:pt x="16" y="192"/>
                  </a:cubicBezTo>
                  <a:cubicBezTo>
                    <a:pt x="5" y="180"/>
                    <a:pt x="0" y="163"/>
                    <a:pt x="0" y="141"/>
                  </a:cubicBezTo>
                  <a:cubicBezTo>
                    <a:pt x="0" y="118"/>
                    <a:pt x="6" y="99"/>
                    <a:pt x="18" y="85"/>
                  </a:cubicBezTo>
                  <a:cubicBezTo>
                    <a:pt x="29" y="71"/>
                    <a:pt x="45" y="64"/>
                    <a:pt x="65" y="64"/>
                  </a:cubicBezTo>
                  <a:cubicBezTo>
                    <a:pt x="74" y="64"/>
                    <a:pt x="81" y="66"/>
                    <a:pt x="88" y="69"/>
                  </a:cubicBezTo>
                  <a:cubicBezTo>
                    <a:pt x="95" y="73"/>
                    <a:pt x="101" y="78"/>
                    <a:pt x="105" y="85"/>
                  </a:cubicBezTo>
                  <a:cubicBezTo>
                    <a:pt x="105" y="85"/>
                    <a:pt x="105" y="85"/>
                    <a:pt x="105" y="85"/>
                  </a:cubicBezTo>
                  <a:cubicBezTo>
                    <a:pt x="105" y="0"/>
                    <a:pt x="105" y="0"/>
                    <a:pt x="105" y="0"/>
                  </a:cubicBezTo>
                  <a:cubicBezTo>
                    <a:pt x="137" y="0"/>
                    <a:pt x="137" y="0"/>
                    <a:pt x="137" y="0"/>
                  </a:cubicBezTo>
                  <a:cubicBezTo>
                    <a:pt x="137" y="208"/>
                    <a:pt x="137" y="208"/>
                    <a:pt x="137" y="208"/>
                  </a:cubicBezTo>
                  <a:lnTo>
                    <a:pt x="105" y="208"/>
                  </a:lnTo>
                  <a:close/>
                  <a:moveTo>
                    <a:pt x="105" y="126"/>
                  </a:moveTo>
                  <a:cubicBezTo>
                    <a:pt x="105" y="116"/>
                    <a:pt x="102" y="107"/>
                    <a:pt x="95" y="100"/>
                  </a:cubicBezTo>
                  <a:cubicBezTo>
                    <a:pt x="89" y="93"/>
                    <a:pt x="81" y="90"/>
                    <a:pt x="71" y="90"/>
                  </a:cubicBezTo>
                  <a:cubicBezTo>
                    <a:pt x="59" y="90"/>
                    <a:pt x="50" y="94"/>
                    <a:pt x="43" y="103"/>
                  </a:cubicBezTo>
                  <a:cubicBezTo>
                    <a:pt x="36" y="112"/>
                    <a:pt x="33" y="124"/>
                    <a:pt x="33" y="140"/>
                  </a:cubicBezTo>
                  <a:cubicBezTo>
                    <a:pt x="33" y="154"/>
                    <a:pt x="36" y="165"/>
                    <a:pt x="43" y="173"/>
                  </a:cubicBezTo>
                  <a:cubicBezTo>
                    <a:pt x="49" y="181"/>
                    <a:pt x="58" y="185"/>
                    <a:pt x="69" y="185"/>
                  </a:cubicBezTo>
                  <a:cubicBezTo>
                    <a:pt x="79" y="185"/>
                    <a:pt x="88" y="181"/>
                    <a:pt x="95" y="173"/>
                  </a:cubicBezTo>
                  <a:cubicBezTo>
                    <a:pt x="102" y="165"/>
                    <a:pt x="105" y="155"/>
                    <a:pt x="105" y="142"/>
                  </a:cubicBezTo>
                  <a:lnTo>
                    <a:pt x="105" y="1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Freeform 36"/>
            <p:cNvSpPr>
              <a:spLocks noEditPoints="1"/>
            </p:cNvSpPr>
            <p:nvPr userDrawn="1"/>
          </p:nvSpPr>
          <p:spPr bwMode="auto">
            <a:xfrm>
              <a:off x="2039938" y="2066926"/>
              <a:ext cx="207963" cy="236538"/>
            </a:xfrm>
            <a:custGeom>
              <a:avLst/>
              <a:gdLst>
                <a:gd name="T0" fmla="*/ 32 w 128"/>
                <a:gd name="T1" fmla="*/ 83 h 147"/>
                <a:gd name="T2" fmla="*/ 44 w 128"/>
                <a:gd name="T3" fmla="*/ 112 h 147"/>
                <a:gd name="T4" fmla="*/ 75 w 128"/>
                <a:gd name="T5" fmla="*/ 122 h 147"/>
                <a:gd name="T6" fmla="*/ 98 w 128"/>
                <a:gd name="T7" fmla="*/ 118 h 147"/>
                <a:gd name="T8" fmla="*/ 117 w 128"/>
                <a:gd name="T9" fmla="*/ 109 h 147"/>
                <a:gd name="T10" fmla="*/ 117 w 128"/>
                <a:gd name="T11" fmla="*/ 136 h 147"/>
                <a:gd name="T12" fmla="*/ 95 w 128"/>
                <a:gd name="T13" fmla="*/ 144 h 147"/>
                <a:gd name="T14" fmla="*/ 67 w 128"/>
                <a:gd name="T15" fmla="*/ 147 h 147"/>
                <a:gd name="T16" fmla="*/ 17 w 128"/>
                <a:gd name="T17" fmla="*/ 128 h 147"/>
                <a:gd name="T18" fmla="*/ 0 w 128"/>
                <a:gd name="T19" fmla="*/ 75 h 147"/>
                <a:gd name="T20" fmla="*/ 9 w 128"/>
                <a:gd name="T21" fmla="*/ 36 h 147"/>
                <a:gd name="T22" fmla="*/ 33 w 128"/>
                <a:gd name="T23" fmla="*/ 9 h 147"/>
                <a:gd name="T24" fmla="*/ 67 w 128"/>
                <a:gd name="T25" fmla="*/ 0 h 147"/>
                <a:gd name="T26" fmla="*/ 112 w 128"/>
                <a:gd name="T27" fmla="*/ 18 h 147"/>
                <a:gd name="T28" fmla="*/ 128 w 128"/>
                <a:gd name="T29" fmla="*/ 67 h 147"/>
                <a:gd name="T30" fmla="*/ 128 w 128"/>
                <a:gd name="T31" fmla="*/ 83 h 147"/>
                <a:gd name="T32" fmla="*/ 32 w 128"/>
                <a:gd name="T33" fmla="*/ 83 h 147"/>
                <a:gd name="T34" fmla="*/ 97 w 128"/>
                <a:gd name="T35" fmla="*/ 59 h 147"/>
                <a:gd name="T36" fmla="*/ 89 w 128"/>
                <a:gd name="T37" fmla="*/ 34 h 147"/>
                <a:gd name="T38" fmla="*/ 67 w 128"/>
                <a:gd name="T39" fmla="*/ 25 h 147"/>
                <a:gd name="T40" fmla="*/ 44 w 128"/>
                <a:gd name="T41" fmla="*/ 34 h 147"/>
                <a:gd name="T42" fmla="*/ 32 w 128"/>
                <a:gd name="T43" fmla="*/ 59 h 147"/>
                <a:gd name="T44" fmla="*/ 97 w 128"/>
                <a:gd name="T45" fmla="*/ 59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8" h="147">
                  <a:moveTo>
                    <a:pt x="32" y="83"/>
                  </a:moveTo>
                  <a:cubicBezTo>
                    <a:pt x="33" y="96"/>
                    <a:pt x="37" y="106"/>
                    <a:pt x="44" y="112"/>
                  </a:cubicBezTo>
                  <a:cubicBezTo>
                    <a:pt x="51" y="119"/>
                    <a:pt x="61" y="122"/>
                    <a:pt x="75" y="122"/>
                  </a:cubicBezTo>
                  <a:cubicBezTo>
                    <a:pt x="83" y="122"/>
                    <a:pt x="90" y="121"/>
                    <a:pt x="98" y="118"/>
                  </a:cubicBezTo>
                  <a:cubicBezTo>
                    <a:pt x="105" y="116"/>
                    <a:pt x="111" y="113"/>
                    <a:pt x="117" y="109"/>
                  </a:cubicBezTo>
                  <a:cubicBezTo>
                    <a:pt x="117" y="136"/>
                    <a:pt x="117" y="136"/>
                    <a:pt x="117" y="136"/>
                  </a:cubicBezTo>
                  <a:cubicBezTo>
                    <a:pt x="112" y="139"/>
                    <a:pt x="104" y="142"/>
                    <a:pt x="95" y="144"/>
                  </a:cubicBezTo>
                  <a:cubicBezTo>
                    <a:pt x="86" y="146"/>
                    <a:pt x="77" y="147"/>
                    <a:pt x="67" y="147"/>
                  </a:cubicBezTo>
                  <a:cubicBezTo>
                    <a:pt x="46" y="147"/>
                    <a:pt x="29" y="141"/>
                    <a:pt x="17" y="128"/>
                  </a:cubicBezTo>
                  <a:cubicBezTo>
                    <a:pt x="6" y="115"/>
                    <a:pt x="0" y="98"/>
                    <a:pt x="0" y="75"/>
                  </a:cubicBezTo>
                  <a:cubicBezTo>
                    <a:pt x="0" y="60"/>
                    <a:pt x="3" y="47"/>
                    <a:pt x="9" y="36"/>
                  </a:cubicBezTo>
                  <a:cubicBezTo>
                    <a:pt x="14" y="24"/>
                    <a:pt x="22" y="16"/>
                    <a:pt x="33" y="9"/>
                  </a:cubicBezTo>
                  <a:cubicBezTo>
                    <a:pt x="43" y="3"/>
                    <a:pt x="54" y="0"/>
                    <a:pt x="67" y="0"/>
                  </a:cubicBezTo>
                  <a:cubicBezTo>
                    <a:pt x="86" y="0"/>
                    <a:pt x="101" y="6"/>
                    <a:pt x="112" y="18"/>
                  </a:cubicBezTo>
                  <a:cubicBezTo>
                    <a:pt x="123" y="30"/>
                    <a:pt x="128" y="46"/>
                    <a:pt x="128" y="67"/>
                  </a:cubicBezTo>
                  <a:cubicBezTo>
                    <a:pt x="128" y="83"/>
                    <a:pt x="128" y="83"/>
                    <a:pt x="128" y="83"/>
                  </a:cubicBezTo>
                  <a:lnTo>
                    <a:pt x="32" y="83"/>
                  </a:lnTo>
                  <a:close/>
                  <a:moveTo>
                    <a:pt x="97" y="59"/>
                  </a:moveTo>
                  <a:cubicBezTo>
                    <a:pt x="97" y="48"/>
                    <a:pt x="94" y="39"/>
                    <a:pt x="89" y="34"/>
                  </a:cubicBezTo>
                  <a:cubicBezTo>
                    <a:pt x="83" y="28"/>
                    <a:pt x="76" y="25"/>
                    <a:pt x="67" y="25"/>
                  </a:cubicBezTo>
                  <a:cubicBezTo>
                    <a:pt x="58" y="25"/>
                    <a:pt x="51" y="28"/>
                    <a:pt x="44" y="34"/>
                  </a:cubicBezTo>
                  <a:cubicBezTo>
                    <a:pt x="38" y="41"/>
                    <a:pt x="34" y="49"/>
                    <a:pt x="32" y="59"/>
                  </a:cubicBezTo>
                  <a:lnTo>
                    <a:pt x="97" y="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Freeform 37"/>
            <p:cNvSpPr>
              <a:spLocks/>
            </p:cNvSpPr>
            <p:nvPr userDrawn="1"/>
          </p:nvSpPr>
          <p:spPr bwMode="auto">
            <a:xfrm>
              <a:off x="2295525" y="2068513"/>
              <a:ext cx="131763" cy="230188"/>
            </a:xfrm>
            <a:custGeom>
              <a:avLst/>
              <a:gdLst>
                <a:gd name="T0" fmla="*/ 81 w 81"/>
                <a:gd name="T1" fmla="*/ 33 h 143"/>
                <a:gd name="T2" fmla="*/ 73 w 81"/>
                <a:gd name="T3" fmla="*/ 30 h 143"/>
                <a:gd name="T4" fmla="*/ 63 w 81"/>
                <a:gd name="T5" fmla="*/ 28 h 143"/>
                <a:gd name="T6" fmla="*/ 41 w 81"/>
                <a:gd name="T7" fmla="*/ 40 h 143"/>
                <a:gd name="T8" fmla="*/ 32 w 81"/>
                <a:gd name="T9" fmla="*/ 71 h 143"/>
                <a:gd name="T10" fmla="*/ 32 w 81"/>
                <a:gd name="T11" fmla="*/ 143 h 143"/>
                <a:gd name="T12" fmla="*/ 0 w 81"/>
                <a:gd name="T13" fmla="*/ 143 h 143"/>
                <a:gd name="T14" fmla="*/ 0 w 81"/>
                <a:gd name="T15" fmla="*/ 2 h 143"/>
                <a:gd name="T16" fmla="*/ 32 w 81"/>
                <a:gd name="T17" fmla="*/ 2 h 143"/>
                <a:gd name="T18" fmla="*/ 32 w 81"/>
                <a:gd name="T19" fmla="*/ 30 h 143"/>
                <a:gd name="T20" fmla="*/ 33 w 81"/>
                <a:gd name="T21" fmla="*/ 30 h 143"/>
                <a:gd name="T22" fmla="*/ 47 w 81"/>
                <a:gd name="T23" fmla="*/ 8 h 143"/>
                <a:gd name="T24" fmla="*/ 69 w 81"/>
                <a:gd name="T25" fmla="*/ 0 h 143"/>
                <a:gd name="T26" fmla="*/ 81 w 81"/>
                <a:gd name="T27" fmla="*/ 2 h 143"/>
                <a:gd name="T28" fmla="*/ 81 w 81"/>
                <a:gd name="T29" fmla="*/ 33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1" h="143">
                  <a:moveTo>
                    <a:pt x="81" y="33"/>
                  </a:moveTo>
                  <a:cubicBezTo>
                    <a:pt x="80" y="32"/>
                    <a:pt x="77" y="31"/>
                    <a:pt x="73" y="30"/>
                  </a:cubicBezTo>
                  <a:cubicBezTo>
                    <a:pt x="70" y="29"/>
                    <a:pt x="66" y="28"/>
                    <a:pt x="63" y="28"/>
                  </a:cubicBezTo>
                  <a:cubicBezTo>
                    <a:pt x="54" y="28"/>
                    <a:pt x="46" y="32"/>
                    <a:pt x="41" y="40"/>
                  </a:cubicBezTo>
                  <a:cubicBezTo>
                    <a:pt x="35" y="48"/>
                    <a:pt x="32" y="58"/>
                    <a:pt x="32" y="71"/>
                  </a:cubicBezTo>
                  <a:cubicBezTo>
                    <a:pt x="32" y="143"/>
                    <a:pt x="32" y="143"/>
                    <a:pt x="32" y="143"/>
                  </a:cubicBezTo>
                  <a:cubicBezTo>
                    <a:pt x="0" y="143"/>
                    <a:pt x="0" y="143"/>
                    <a:pt x="0" y="143"/>
                  </a:cubicBezTo>
                  <a:cubicBezTo>
                    <a:pt x="0" y="2"/>
                    <a:pt x="0" y="2"/>
                    <a:pt x="0" y="2"/>
                  </a:cubicBezTo>
                  <a:cubicBezTo>
                    <a:pt x="32" y="2"/>
                    <a:pt x="32" y="2"/>
                    <a:pt x="32" y="2"/>
                  </a:cubicBezTo>
                  <a:cubicBezTo>
                    <a:pt x="32" y="30"/>
                    <a:pt x="32" y="30"/>
                    <a:pt x="32" y="30"/>
                  </a:cubicBezTo>
                  <a:cubicBezTo>
                    <a:pt x="33" y="30"/>
                    <a:pt x="33" y="30"/>
                    <a:pt x="33" y="30"/>
                  </a:cubicBezTo>
                  <a:cubicBezTo>
                    <a:pt x="36" y="20"/>
                    <a:pt x="41" y="13"/>
                    <a:pt x="47" y="8"/>
                  </a:cubicBezTo>
                  <a:cubicBezTo>
                    <a:pt x="53" y="2"/>
                    <a:pt x="60" y="0"/>
                    <a:pt x="69" y="0"/>
                  </a:cubicBezTo>
                  <a:cubicBezTo>
                    <a:pt x="74" y="0"/>
                    <a:pt x="78" y="1"/>
                    <a:pt x="81" y="2"/>
                  </a:cubicBezTo>
                  <a:lnTo>
                    <a:pt x="81" y="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Freeform 38"/>
            <p:cNvSpPr>
              <a:spLocks/>
            </p:cNvSpPr>
            <p:nvPr userDrawn="1"/>
          </p:nvSpPr>
          <p:spPr bwMode="auto">
            <a:xfrm>
              <a:off x="2466975" y="2066926"/>
              <a:ext cx="201613" cy="231775"/>
            </a:xfrm>
            <a:custGeom>
              <a:avLst/>
              <a:gdLst>
                <a:gd name="T0" fmla="*/ 93 w 125"/>
                <a:gd name="T1" fmla="*/ 144 h 144"/>
                <a:gd name="T2" fmla="*/ 93 w 125"/>
                <a:gd name="T3" fmla="*/ 65 h 144"/>
                <a:gd name="T4" fmla="*/ 86 w 125"/>
                <a:gd name="T5" fmla="*/ 36 h 144"/>
                <a:gd name="T6" fmla="*/ 65 w 125"/>
                <a:gd name="T7" fmla="*/ 26 h 144"/>
                <a:gd name="T8" fmla="*/ 41 w 125"/>
                <a:gd name="T9" fmla="*/ 37 h 144"/>
                <a:gd name="T10" fmla="*/ 32 w 125"/>
                <a:gd name="T11" fmla="*/ 64 h 144"/>
                <a:gd name="T12" fmla="*/ 32 w 125"/>
                <a:gd name="T13" fmla="*/ 144 h 144"/>
                <a:gd name="T14" fmla="*/ 0 w 125"/>
                <a:gd name="T15" fmla="*/ 144 h 144"/>
                <a:gd name="T16" fmla="*/ 0 w 125"/>
                <a:gd name="T17" fmla="*/ 3 h 144"/>
                <a:gd name="T18" fmla="*/ 32 w 125"/>
                <a:gd name="T19" fmla="*/ 3 h 144"/>
                <a:gd name="T20" fmla="*/ 32 w 125"/>
                <a:gd name="T21" fmla="*/ 26 h 144"/>
                <a:gd name="T22" fmla="*/ 32 w 125"/>
                <a:gd name="T23" fmla="*/ 26 h 144"/>
                <a:gd name="T24" fmla="*/ 78 w 125"/>
                <a:gd name="T25" fmla="*/ 0 h 144"/>
                <a:gd name="T26" fmla="*/ 112 w 125"/>
                <a:gd name="T27" fmla="*/ 14 h 144"/>
                <a:gd name="T28" fmla="*/ 125 w 125"/>
                <a:gd name="T29" fmla="*/ 58 h 144"/>
                <a:gd name="T30" fmla="*/ 125 w 125"/>
                <a:gd name="T31" fmla="*/ 144 h 144"/>
                <a:gd name="T32" fmla="*/ 93 w 125"/>
                <a:gd name="T33"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144">
                  <a:moveTo>
                    <a:pt x="93" y="144"/>
                  </a:moveTo>
                  <a:cubicBezTo>
                    <a:pt x="93" y="65"/>
                    <a:pt x="93" y="65"/>
                    <a:pt x="93" y="65"/>
                  </a:cubicBezTo>
                  <a:cubicBezTo>
                    <a:pt x="93" y="52"/>
                    <a:pt x="91" y="42"/>
                    <a:pt x="86" y="36"/>
                  </a:cubicBezTo>
                  <a:cubicBezTo>
                    <a:pt x="82" y="29"/>
                    <a:pt x="75" y="26"/>
                    <a:pt x="65" y="26"/>
                  </a:cubicBezTo>
                  <a:cubicBezTo>
                    <a:pt x="55" y="26"/>
                    <a:pt x="47" y="30"/>
                    <a:pt x="41" y="37"/>
                  </a:cubicBezTo>
                  <a:cubicBezTo>
                    <a:pt x="35" y="44"/>
                    <a:pt x="32" y="53"/>
                    <a:pt x="32" y="64"/>
                  </a:cubicBezTo>
                  <a:cubicBezTo>
                    <a:pt x="32" y="144"/>
                    <a:pt x="32" y="144"/>
                    <a:pt x="32" y="144"/>
                  </a:cubicBezTo>
                  <a:cubicBezTo>
                    <a:pt x="0" y="144"/>
                    <a:pt x="0" y="144"/>
                    <a:pt x="0" y="144"/>
                  </a:cubicBezTo>
                  <a:cubicBezTo>
                    <a:pt x="0" y="3"/>
                    <a:pt x="0" y="3"/>
                    <a:pt x="0" y="3"/>
                  </a:cubicBezTo>
                  <a:cubicBezTo>
                    <a:pt x="32" y="3"/>
                    <a:pt x="32" y="3"/>
                    <a:pt x="32" y="3"/>
                  </a:cubicBezTo>
                  <a:cubicBezTo>
                    <a:pt x="32" y="26"/>
                    <a:pt x="32" y="26"/>
                    <a:pt x="32" y="26"/>
                  </a:cubicBezTo>
                  <a:cubicBezTo>
                    <a:pt x="32" y="26"/>
                    <a:pt x="32" y="26"/>
                    <a:pt x="32" y="26"/>
                  </a:cubicBezTo>
                  <a:cubicBezTo>
                    <a:pt x="43" y="9"/>
                    <a:pt x="58" y="0"/>
                    <a:pt x="78" y="0"/>
                  </a:cubicBezTo>
                  <a:cubicBezTo>
                    <a:pt x="93" y="0"/>
                    <a:pt x="104" y="5"/>
                    <a:pt x="112" y="14"/>
                  </a:cubicBezTo>
                  <a:cubicBezTo>
                    <a:pt x="121" y="24"/>
                    <a:pt x="125" y="38"/>
                    <a:pt x="125" y="58"/>
                  </a:cubicBezTo>
                  <a:cubicBezTo>
                    <a:pt x="125" y="144"/>
                    <a:pt x="125" y="144"/>
                    <a:pt x="125" y="144"/>
                  </a:cubicBezTo>
                  <a:lnTo>
                    <a:pt x="93" y="1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Freeform 39"/>
            <p:cNvSpPr>
              <a:spLocks noEditPoints="1"/>
            </p:cNvSpPr>
            <p:nvPr userDrawn="1"/>
          </p:nvSpPr>
          <p:spPr bwMode="auto">
            <a:xfrm>
              <a:off x="2727325" y="1960563"/>
              <a:ext cx="63500" cy="338138"/>
            </a:xfrm>
            <a:custGeom>
              <a:avLst/>
              <a:gdLst>
                <a:gd name="T0" fmla="*/ 39 w 39"/>
                <a:gd name="T1" fmla="*/ 19 h 209"/>
                <a:gd name="T2" fmla="*/ 33 w 39"/>
                <a:gd name="T3" fmla="*/ 32 h 209"/>
                <a:gd name="T4" fmla="*/ 20 w 39"/>
                <a:gd name="T5" fmla="*/ 37 h 209"/>
                <a:gd name="T6" fmla="*/ 6 w 39"/>
                <a:gd name="T7" fmla="*/ 32 h 209"/>
                <a:gd name="T8" fmla="*/ 0 w 39"/>
                <a:gd name="T9" fmla="*/ 19 h 209"/>
                <a:gd name="T10" fmla="*/ 6 w 39"/>
                <a:gd name="T11" fmla="*/ 5 h 209"/>
                <a:gd name="T12" fmla="*/ 20 w 39"/>
                <a:gd name="T13" fmla="*/ 0 h 209"/>
                <a:gd name="T14" fmla="*/ 33 w 39"/>
                <a:gd name="T15" fmla="*/ 5 h 209"/>
                <a:gd name="T16" fmla="*/ 39 w 39"/>
                <a:gd name="T17" fmla="*/ 19 h 209"/>
                <a:gd name="T18" fmla="*/ 3 w 39"/>
                <a:gd name="T19" fmla="*/ 209 h 209"/>
                <a:gd name="T20" fmla="*/ 3 w 39"/>
                <a:gd name="T21" fmla="*/ 68 h 209"/>
                <a:gd name="T22" fmla="*/ 35 w 39"/>
                <a:gd name="T23" fmla="*/ 68 h 209"/>
                <a:gd name="T24" fmla="*/ 35 w 39"/>
                <a:gd name="T25" fmla="*/ 209 h 209"/>
                <a:gd name="T26" fmla="*/ 3 w 39"/>
                <a:gd name="T27" fmla="*/ 209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209">
                  <a:moveTo>
                    <a:pt x="39" y="19"/>
                  </a:moveTo>
                  <a:cubicBezTo>
                    <a:pt x="39" y="24"/>
                    <a:pt x="37" y="28"/>
                    <a:pt x="33" y="32"/>
                  </a:cubicBezTo>
                  <a:cubicBezTo>
                    <a:pt x="30" y="35"/>
                    <a:pt x="25" y="37"/>
                    <a:pt x="20" y="37"/>
                  </a:cubicBezTo>
                  <a:cubicBezTo>
                    <a:pt x="14" y="37"/>
                    <a:pt x="10" y="35"/>
                    <a:pt x="6" y="32"/>
                  </a:cubicBezTo>
                  <a:cubicBezTo>
                    <a:pt x="2" y="28"/>
                    <a:pt x="0" y="24"/>
                    <a:pt x="0" y="19"/>
                  </a:cubicBezTo>
                  <a:cubicBezTo>
                    <a:pt x="0" y="13"/>
                    <a:pt x="2" y="9"/>
                    <a:pt x="6" y="5"/>
                  </a:cubicBezTo>
                  <a:cubicBezTo>
                    <a:pt x="10" y="2"/>
                    <a:pt x="14" y="0"/>
                    <a:pt x="20" y="0"/>
                  </a:cubicBezTo>
                  <a:cubicBezTo>
                    <a:pt x="25" y="0"/>
                    <a:pt x="30" y="2"/>
                    <a:pt x="33" y="5"/>
                  </a:cubicBezTo>
                  <a:cubicBezTo>
                    <a:pt x="37" y="9"/>
                    <a:pt x="39" y="14"/>
                    <a:pt x="39" y="19"/>
                  </a:cubicBezTo>
                  <a:close/>
                  <a:moveTo>
                    <a:pt x="3" y="209"/>
                  </a:moveTo>
                  <a:cubicBezTo>
                    <a:pt x="3" y="68"/>
                    <a:pt x="3" y="68"/>
                    <a:pt x="3" y="68"/>
                  </a:cubicBezTo>
                  <a:cubicBezTo>
                    <a:pt x="35" y="68"/>
                    <a:pt x="35" y="68"/>
                    <a:pt x="35" y="68"/>
                  </a:cubicBezTo>
                  <a:cubicBezTo>
                    <a:pt x="35" y="209"/>
                    <a:pt x="35" y="209"/>
                    <a:pt x="35" y="209"/>
                  </a:cubicBezTo>
                  <a:lnTo>
                    <a:pt x="3" y="20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Freeform 40"/>
            <p:cNvSpPr>
              <a:spLocks/>
            </p:cNvSpPr>
            <p:nvPr userDrawn="1"/>
          </p:nvSpPr>
          <p:spPr bwMode="auto">
            <a:xfrm>
              <a:off x="2824163" y="2071688"/>
              <a:ext cx="193675" cy="227013"/>
            </a:xfrm>
            <a:custGeom>
              <a:avLst/>
              <a:gdLst>
                <a:gd name="T0" fmla="*/ 46 w 122"/>
                <a:gd name="T1" fmla="*/ 117 h 143"/>
                <a:gd name="T2" fmla="*/ 122 w 122"/>
                <a:gd name="T3" fmla="*/ 117 h 143"/>
                <a:gd name="T4" fmla="*/ 122 w 122"/>
                <a:gd name="T5" fmla="*/ 143 h 143"/>
                <a:gd name="T6" fmla="*/ 0 w 122"/>
                <a:gd name="T7" fmla="*/ 143 h 143"/>
                <a:gd name="T8" fmla="*/ 0 w 122"/>
                <a:gd name="T9" fmla="*/ 132 h 143"/>
                <a:gd name="T10" fmla="*/ 77 w 122"/>
                <a:gd name="T11" fmla="*/ 26 h 143"/>
                <a:gd name="T12" fmla="*/ 8 w 122"/>
                <a:gd name="T13" fmla="*/ 26 h 143"/>
                <a:gd name="T14" fmla="*/ 8 w 122"/>
                <a:gd name="T15" fmla="*/ 0 h 143"/>
                <a:gd name="T16" fmla="*/ 122 w 122"/>
                <a:gd name="T17" fmla="*/ 0 h 143"/>
                <a:gd name="T18" fmla="*/ 122 w 122"/>
                <a:gd name="T19" fmla="*/ 12 h 143"/>
                <a:gd name="T20" fmla="*/ 46 w 122"/>
                <a:gd name="T21" fmla="*/ 117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2" h="143">
                  <a:moveTo>
                    <a:pt x="46" y="117"/>
                  </a:moveTo>
                  <a:lnTo>
                    <a:pt x="122" y="117"/>
                  </a:lnTo>
                  <a:lnTo>
                    <a:pt x="122" y="143"/>
                  </a:lnTo>
                  <a:lnTo>
                    <a:pt x="0" y="143"/>
                  </a:lnTo>
                  <a:lnTo>
                    <a:pt x="0" y="132"/>
                  </a:lnTo>
                  <a:lnTo>
                    <a:pt x="77" y="26"/>
                  </a:lnTo>
                  <a:lnTo>
                    <a:pt x="8" y="26"/>
                  </a:lnTo>
                  <a:lnTo>
                    <a:pt x="8" y="0"/>
                  </a:lnTo>
                  <a:lnTo>
                    <a:pt x="122" y="0"/>
                  </a:lnTo>
                  <a:lnTo>
                    <a:pt x="122" y="12"/>
                  </a:lnTo>
                  <a:lnTo>
                    <a:pt x="46" y="11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Freeform 41"/>
            <p:cNvSpPr>
              <a:spLocks noEditPoints="1"/>
            </p:cNvSpPr>
            <p:nvPr userDrawn="1"/>
          </p:nvSpPr>
          <p:spPr bwMode="auto">
            <a:xfrm>
              <a:off x="3057525" y="1960563"/>
              <a:ext cx="63500" cy="338138"/>
            </a:xfrm>
            <a:custGeom>
              <a:avLst/>
              <a:gdLst>
                <a:gd name="T0" fmla="*/ 39 w 39"/>
                <a:gd name="T1" fmla="*/ 19 h 209"/>
                <a:gd name="T2" fmla="*/ 33 w 39"/>
                <a:gd name="T3" fmla="*/ 32 h 209"/>
                <a:gd name="T4" fmla="*/ 19 w 39"/>
                <a:gd name="T5" fmla="*/ 37 h 209"/>
                <a:gd name="T6" fmla="*/ 5 w 39"/>
                <a:gd name="T7" fmla="*/ 32 h 209"/>
                <a:gd name="T8" fmla="*/ 0 w 39"/>
                <a:gd name="T9" fmla="*/ 19 h 209"/>
                <a:gd name="T10" fmla="*/ 6 w 39"/>
                <a:gd name="T11" fmla="*/ 5 h 209"/>
                <a:gd name="T12" fmla="*/ 19 w 39"/>
                <a:gd name="T13" fmla="*/ 0 h 209"/>
                <a:gd name="T14" fmla="*/ 33 w 39"/>
                <a:gd name="T15" fmla="*/ 5 h 209"/>
                <a:gd name="T16" fmla="*/ 39 w 39"/>
                <a:gd name="T17" fmla="*/ 19 h 209"/>
                <a:gd name="T18" fmla="*/ 3 w 39"/>
                <a:gd name="T19" fmla="*/ 209 h 209"/>
                <a:gd name="T20" fmla="*/ 3 w 39"/>
                <a:gd name="T21" fmla="*/ 68 h 209"/>
                <a:gd name="T22" fmla="*/ 35 w 39"/>
                <a:gd name="T23" fmla="*/ 68 h 209"/>
                <a:gd name="T24" fmla="*/ 35 w 39"/>
                <a:gd name="T25" fmla="*/ 209 h 209"/>
                <a:gd name="T26" fmla="*/ 3 w 39"/>
                <a:gd name="T27" fmla="*/ 209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209">
                  <a:moveTo>
                    <a:pt x="39" y="19"/>
                  </a:moveTo>
                  <a:cubicBezTo>
                    <a:pt x="39" y="24"/>
                    <a:pt x="37" y="28"/>
                    <a:pt x="33" y="32"/>
                  </a:cubicBezTo>
                  <a:cubicBezTo>
                    <a:pt x="29" y="35"/>
                    <a:pt x="25" y="37"/>
                    <a:pt x="19" y="37"/>
                  </a:cubicBezTo>
                  <a:cubicBezTo>
                    <a:pt x="14" y="37"/>
                    <a:pt x="9" y="35"/>
                    <a:pt x="5" y="32"/>
                  </a:cubicBezTo>
                  <a:cubicBezTo>
                    <a:pt x="2" y="28"/>
                    <a:pt x="0" y="24"/>
                    <a:pt x="0" y="19"/>
                  </a:cubicBezTo>
                  <a:cubicBezTo>
                    <a:pt x="0" y="13"/>
                    <a:pt x="2" y="9"/>
                    <a:pt x="6" y="5"/>
                  </a:cubicBezTo>
                  <a:cubicBezTo>
                    <a:pt x="9" y="2"/>
                    <a:pt x="14" y="0"/>
                    <a:pt x="19" y="0"/>
                  </a:cubicBezTo>
                  <a:cubicBezTo>
                    <a:pt x="25" y="0"/>
                    <a:pt x="29" y="2"/>
                    <a:pt x="33" y="5"/>
                  </a:cubicBezTo>
                  <a:cubicBezTo>
                    <a:pt x="37" y="9"/>
                    <a:pt x="39" y="14"/>
                    <a:pt x="39" y="19"/>
                  </a:cubicBezTo>
                  <a:close/>
                  <a:moveTo>
                    <a:pt x="3" y="209"/>
                  </a:moveTo>
                  <a:cubicBezTo>
                    <a:pt x="3" y="68"/>
                    <a:pt x="3" y="68"/>
                    <a:pt x="3" y="68"/>
                  </a:cubicBezTo>
                  <a:cubicBezTo>
                    <a:pt x="35" y="68"/>
                    <a:pt x="35" y="68"/>
                    <a:pt x="35" y="68"/>
                  </a:cubicBezTo>
                  <a:cubicBezTo>
                    <a:pt x="35" y="209"/>
                    <a:pt x="35" y="209"/>
                    <a:pt x="35" y="209"/>
                  </a:cubicBezTo>
                  <a:lnTo>
                    <a:pt x="3" y="20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Freeform 42"/>
            <p:cNvSpPr>
              <a:spLocks/>
            </p:cNvSpPr>
            <p:nvPr userDrawn="1"/>
          </p:nvSpPr>
          <p:spPr bwMode="auto">
            <a:xfrm>
              <a:off x="3182938" y="2066926"/>
              <a:ext cx="203200" cy="231775"/>
            </a:xfrm>
            <a:custGeom>
              <a:avLst/>
              <a:gdLst>
                <a:gd name="T0" fmla="*/ 93 w 125"/>
                <a:gd name="T1" fmla="*/ 144 h 144"/>
                <a:gd name="T2" fmla="*/ 93 w 125"/>
                <a:gd name="T3" fmla="*/ 65 h 144"/>
                <a:gd name="T4" fmla="*/ 86 w 125"/>
                <a:gd name="T5" fmla="*/ 36 h 144"/>
                <a:gd name="T6" fmla="*/ 65 w 125"/>
                <a:gd name="T7" fmla="*/ 26 h 144"/>
                <a:gd name="T8" fmla="*/ 41 w 125"/>
                <a:gd name="T9" fmla="*/ 37 h 144"/>
                <a:gd name="T10" fmla="*/ 32 w 125"/>
                <a:gd name="T11" fmla="*/ 64 h 144"/>
                <a:gd name="T12" fmla="*/ 32 w 125"/>
                <a:gd name="T13" fmla="*/ 144 h 144"/>
                <a:gd name="T14" fmla="*/ 0 w 125"/>
                <a:gd name="T15" fmla="*/ 144 h 144"/>
                <a:gd name="T16" fmla="*/ 0 w 125"/>
                <a:gd name="T17" fmla="*/ 3 h 144"/>
                <a:gd name="T18" fmla="*/ 32 w 125"/>
                <a:gd name="T19" fmla="*/ 3 h 144"/>
                <a:gd name="T20" fmla="*/ 32 w 125"/>
                <a:gd name="T21" fmla="*/ 26 h 144"/>
                <a:gd name="T22" fmla="*/ 32 w 125"/>
                <a:gd name="T23" fmla="*/ 26 h 144"/>
                <a:gd name="T24" fmla="*/ 78 w 125"/>
                <a:gd name="T25" fmla="*/ 0 h 144"/>
                <a:gd name="T26" fmla="*/ 112 w 125"/>
                <a:gd name="T27" fmla="*/ 14 h 144"/>
                <a:gd name="T28" fmla="*/ 125 w 125"/>
                <a:gd name="T29" fmla="*/ 58 h 144"/>
                <a:gd name="T30" fmla="*/ 125 w 125"/>
                <a:gd name="T31" fmla="*/ 144 h 144"/>
                <a:gd name="T32" fmla="*/ 93 w 125"/>
                <a:gd name="T33"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144">
                  <a:moveTo>
                    <a:pt x="93" y="144"/>
                  </a:moveTo>
                  <a:cubicBezTo>
                    <a:pt x="93" y="65"/>
                    <a:pt x="93" y="65"/>
                    <a:pt x="93" y="65"/>
                  </a:cubicBezTo>
                  <a:cubicBezTo>
                    <a:pt x="93" y="52"/>
                    <a:pt x="91" y="42"/>
                    <a:pt x="86" y="36"/>
                  </a:cubicBezTo>
                  <a:cubicBezTo>
                    <a:pt x="82" y="29"/>
                    <a:pt x="75" y="26"/>
                    <a:pt x="65" y="26"/>
                  </a:cubicBezTo>
                  <a:cubicBezTo>
                    <a:pt x="55" y="26"/>
                    <a:pt x="47" y="30"/>
                    <a:pt x="41" y="37"/>
                  </a:cubicBezTo>
                  <a:cubicBezTo>
                    <a:pt x="35" y="44"/>
                    <a:pt x="32" y="53"/>
                    <a:pt x="32" y="64"/>
                  </a:cubicBezTo>
                  <a:cubicBezTo>
                    <a:pt x="32" y="144"/>
                    <a:pt x="32" y="144"/>
                    <a:pt x="32" y="144"/>
                  </a:cubicBezTo>
                  <a:cubicBezTo>
                    <a:pt x="0" y="144"/>
                    <a:pt x="0" y="144"/>
                    <a:pt x="0" y="144"/>
                  </a:cubicBezTo>
                  <a:cubicBezTo>
                    <a:pt x="0" y="3"/>
                    <a:pt x="0" y="3"/>
                    <a:pt x="0" y="3"/>
                  </a:cubicBezTo>
                  <a:cubicBezTo>
                    <a:pt x="32" y="3"/>
                    <a:pt x="32" y="3"/>
                    <a:pt x="32" y="3"/>
                  </a:cubicBezTo>
                  <a:cubicBezTo>
                    <a:pt x="32" y="26"/>
                    <a:pt x="32" y="26"/>
                    <a:pt x="32" y="26"/>
                  </a:cubicBezTo>
                  <a:cubicBezTo>
                    <a:pt x="32" y="26"/>
                    <a:pt x="32" y="26"/>
                    <a:pt x="32" y="26"/>
                  </a:cubicBezTo>
                  <a:cubicBezTo>
                    <a:pt x="43" y="9"/>
                    <a:pt x="58" y="0"/>
                    <a:pt x="78" y="0"/>
                  </a:cubicBezTo>
                  <a:cubicBezTo>
                    <a:pt x="93" y="0"/>
                    <a:pt x="104" y="5"/>
                    <a:pt x="112" y="14"/>
                  </a:cubicBezTo>
                  <a:cubicBezTo>
                    <a:pt x="121" y="24"/>
                    <a:pt x="125" y="38"/>
                    <a:pt x="125" y="58"/>
                  </a:cubicBezTo>
                  <a:cubicBezTo>
                    <a:pt x="125" y="144"/>
                    <a:pt x="125" y="144"/>
                    <a:pt x="125" y="144"/>
                  </a:cubicBezTo>
                  <a:lnTo>
                    <a:pt x="93" y="1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Freeform 43"/>
            <p:cNvSpPr>
              <a:spLocks noEditPoints="1"/>
            </p:cNvSpPr>
            <p:nvPr userDrawn="1"/>
          </p:nvSpPr>
          <p:spPr bwMode="auto">
            <a:xfrm>
              <a:off x="3433763" y="2066926"/>
              <a:ext cx="220663" cy="339725"/>
            </a:xfrm>
            <a:custGeom>
              <a:avLst/>
              <a:gdLst>
                <a:gd name="T0" fmla="*/ 137 w 137"/>
                <a:gd name="T1" fmla="*/ 131 h 210"/>
                <a:gd name="T2" fmla="*/ 116 w 137"/>
                <a:gd name="T3" fmla="*/ 190 h 210"/>
                <a:gd name="T4" fmla="*/ 57 w 137"/>
                <a:gd name="T5" fmla="*/ 210 h 210"/>
                <a:gd name="T6" fmla="*/ 32 w 137"/>
                <a:gd name="T7" fmla="*/ 207 h 210"/>
                <a:gd name="T8" fmla="*/ 11 w 137"/>
                <a:gd name="T9" fmla="*/ 201 h 210"/>
                <a:gd name="T10" fmla="*/ 11 w 137"/>
                <a:gd name="T11" fmla="*/ 171 h 210"/>
                <a:gd name="T12" fmla="*/ 35 w 137"/>
                <a:gd name="T13" fmla="*/ 182 h 210"/>
                <a:gd name="T14" fmla="*/ 57 w 137"/>
                <a:gd name="T15" fmla="*/ 184 h 210"/>
                <a:gd name="T16" fmla="*/ 92 w 137"/>
                <a:gd name="T17" fmla="*/ 172 h 210"/>
                <a:gd name="T18" fmla="*/ 105 w 137"/>
                <a:gd name="T19" fmla="*/ 135 h 210"/>
                <a:gd name="T20" fmla="*/ 105 w 137"/>
                <a:gd name="T21" fmla="*/ 122 h 210"/>
                <a:gd name="T22" fmla="*/ 104 w 137"/>
                <a:gd name="T23" fmla="*/ 122 h 210"/>
                <a:gd name="T24" fmla="*/ 86 w 137"/>
                <a:gd name="T25" fmla="*/ 141 h 210"/>
                <a:gd name="T26" fmla="*/ 58 w 137"/>
                <a:gd name="T27" fmla="*/ 147 h 210"/>
                <a:gd name="T28" fmla="*/ 16 w 137"/>
                <a:gd name="T29" fmla="*/ 129 h 210"/>
                <a:gd name="T30" fmla="*/ 0 w 137"/>
                <a:gd name="T31" fmla="*/ 78 h 210"/>
                <a:gd name="T32" fmla="*/ 17 w 137"/>
                <a:gd name="T33" fmla="*/ 21 h 210"/>
                <a:gd name="T34" fmla="*/ 64 w 137"/>
                <a:gd name="T35" fmla="*/ 0 h 210"/>
                <a:gd name="T36" fmla="*/ 104 w 137"/>
                <a:gd name="T37" fmla="*/ 21 h 210"/>
                <a:gd name="T38" fmla="*/ 105 w 137"/>
                <a:gd name="T39" fmla="*/ 21 h 210"/>
                <a:gd name="T40" fmla="*/ 105 w 137"/>
                <a:gd name="T41" fmla="*/ 3 h 210"/>
                <a:gd name="T42" fmla="*/ 137 w 137"/>
                <a:gd name="T43" fmla="*/ 3 h 210"/>
                <a:gd name="T44" fmla="*/ 137 w 137"/>
                <a:gd name="T45" fmla="*/ 131 h 210"/>
                <a:gd name="T46" fmla="*/ 105 w 137"/>
                <a:gd name="T47" fmla="*/ 62 h 210"/>
                <a:gd name="T48" fmla="*/ 95 w 137"/>
                <a:gd name="T49" fmla="*/ 36 h 210"/>
                <a:gd name="T50" fmla="*/ 71 w 137"/>
                <a:gd name="T51" fmla="*/ 26 h 210"/>
                <a:gd name="T52" fmla="*/ 43 w 137"/>
                <a:gd name="T53" fmla="*/ 39 h 210"/>
                <a:gd name="T54" fmla="*/ 33 w 137"/>
                <a:gd name="T55" fmla="*/ 77 h 210"/>
                <a:gd name="T56" fmla="*/ 43 w 137"/>
                <a:gd name="T57" fmla="*/ 109 h 210"/>
                <a:gd name="T58" fmla="*/ 68 w 137"/>
                <a:gd name="T59" fmla="*/ 121 h 210"/>
                <a:gd name="T60" fmla="*/ 95 w 137"/>
                <a:gd name="T61" fmla="*/ 109 h 210"/>
                <a:gd name="T62" fmla="*/ 105 w 137"/>
                <a:gd name="T63" fmla="*/ 78 h 210"/>
                <a:gd name="T64" fmla="*/ 105 w 137"/>
                <a:gd name="T65" fmla="*/ 62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7" h="210">
                  <a:moveTo>
                    <a:pt x="137" y="131"/>
                  </a:moveTo>
                  <a:cubicBezTo>
                    <a:pt x="137" y="156"/>
                    <a:pt x="130" y="176"/>
                    <a:pt x="116" y="190"/>
                  </a:cubicBezTo>
                  <a:cubicBezTo>
                    <a:pt x="102" y="203"/>
                    <a:pt x="83" y="210"/>
                    <a:pt x="57" y="210"/>
                  </a:cubicBezTo>
                  <a:cubicBezTo>
                    <a:pt x="49" y="210"/>
                    <a:pt x="40" y="209"/>
                    <a:pt x="32" y="207"/>
                  </a:cubicBezTo>
                  <a:cubicBezTo>
                    <a:pt x="23" y="206"/>
                    <a:pt x="16" y="204"/>
                    <a:pt x="11" y="201"/>
                  </a:cubicBezTo>
                  <a:cubicBezTo>
                    <a:pt x="11" y="171"/>
                    <a:pt x="11" y="171"/>
                    <a:pt x="11" y="171"/>
                  </a:cubicBezTo>
                  <a:cubicBezTo>
                    <a:pt x="20" y="176"/>
                    <a:pt x="28" y="180"/>
                    <a:pt x="35" y="182"/>
                  </a:cubicBezTo>
                  <a:cubicBezTo>
                    <a:pt x="42" y="184"/>
                    <a:pt x="50" y="184"/>
                    <a:pt x="57" y="184"/>
                  </a:cubicBezTo>
                  <a:cubicBezTo>
                    <a:pt x="72" y="184"/>
                    <a:pt x="84" y="180"/>
                    <a:pt x="92" y="172"/>
                  </a:cubicBezTo>
                  <a:cubicBezTo>
                    <a:pt x="101" y="164"/>
                    <a:pt x="105" y="151"/>
                    <a:pt x="105" y="135"/>
                  </a:cubicBezTo>
                  <a:cubicBezTo>
                    <a:pt x="105" y="122"/>
                    <a:pt x="105" y="122"/>
                    <a:pt x="105" y="122"/>
                  </a:cubicBezTo>
                  <a:cubicBezTo>
                    <a:pt x="104" y="122"/>
                    <a:pt x="104" y="122"/>
                    <a:pt x="104" y="122"/>
                  </a:cubicBezTo>
                  <a:cubicBezTo>
                    <a:pt x="99" y="130"/>
                    <a:pt x="93" y="136"/>
                    <a:pt x="86" y="141"/>
                  </a:cubicBezTo>
                  <a:cubicBezTo>
                    <a:pt x="79" y="145"/>
                    <a:pt x="69" y="147"/>
                    <a:pt x="58" y="147"/>
                  </a:cubicBezTo>
                  <a:cubicBezTo>
                    <a:pt x="41" y="147"/>
                    <a:pt x="26" y="141"/>
                    <a:pt x="16" y="129"/>
                  </a:cubicBezTo>
                  <a:cubicBezTo>
                    <a:pt x="5" y="116"/>
                    <a:pt x="0" y="99"/>
                    <a:pt x="0" y="78"/>
                  </a:cubicBezTo>
                  <a:cubicBezTo>
                    <a:pt x="0" y="54"/>
                    <a:pt x="6" y="35"/>
                    <a:pt x="17" y="21"/>
                  </a:cubicBezTo>
                  <a:cubicBezTo>
                    <a:pt x="29" y="7"/>
                    <a:pt x="45" y="0"/>
                    <a:pt x="64" y="0"/>
                  </a:cubicBezTo>
                  <a:cubicBezTo>
                    <a:pt x="82" y="0"/>
                    <a:pt x="95" y="7"/>
                    <a:pt x="104" y="21"/>
                  </a:cubicBezTo>
                  <a:cubicBezTo>
                    <a:pt x="105" y="21"/>
                    <a:pt x="105" y="21"/>
                    <a:pt x="105" y="21"/>
                  </a:cubicBezTo>
                  <a:cubicBezTo>
                    <a:pt x="105" y="3"/>
                    <a:pt x="105" y="3"/>
                    <a:pt x="105" y="3"/>
                  </a:cubicBezTo>
                  <a:cubicBezTo>
                    <a:pt x="137" y="3"/>
                    <a:pt x="137" y="3"/>
                    <a:pt x="137" y="3"/>
                  </a:cubicBezTo>
                  <a:lnTo>
                    <a:pt x="137" y="131"/>
                  </a:lnTo>
                  <a:close/>
                  <a:moveTo>
                    <a:pt x="105" y="62"/>
                  </a:moveTo>
                  <a:cubicBezTo>
                    <a:pt x="105" y="52"/>
                    <a:pt x="102" y="43"/>
                    <a:pt x="95" y="36"/>
                  </a:cubicBezTo>
                  <a:cubicBezTo>
                    <a:pt x="89" y="29"/>
                    <a:pt x="80" y="26"/>
                    <a:pt x="71" y="26"/>
                  </a:cubicBezTo>
                  <a:cubicBezTo>
                    <a:pt x="59" y="26"/>
                    <a:pt x="49" y="30"/>
                    <a:pt x="43" y="39"/>
                  </a:cubicBezTo>
                  <a:cubicBezTo>
                    <a:pt x="36" y="48"/>
                    <a:pt x="33" y="60"/>
                    <a:pt x="33" y="77"/>
                  </a:cubicBezTo>
                  <a:cubicBezTo>
                    <a:pt x="33" y="91"/>
                    <a:pt x="36" y="101"/>
                    <a:pt x="43" y="109"/>
                  </a:cubicBezTo>
                  <a:cubicBezTo>
                    <a:pt x="49" y="117"/>
                    <a:pt x="58" y="121"/>
                    <a:pt x="68" y="121"/>
                  </a:cubicBezTo>
                  <a:cubicBezTo>
                    <a:pt x="79" y="121"/>
                    <a:pt x="88" y="117"/>
                    <a:pt x="95" y="109"/>
                  </a:cubicBezTo>
                  <a:cubicBezTo>
                    <a:pt x="102" y="101"/>
                    <a:pt x="105" y="91"/>
                    <a:pt x="105" y="78"/>
                  </a:cubicBezTo>
                  <a:lnTo>
                    <a:pt x="105" y="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Freeform 44"/>
            <p:cNvSpPr>
              <a:spLocks/>
            </p:cNvSpPr>
            <p:nvPr userDrawn="1"/>
          </p:nvSpPr>
          <p:spPr bwMode="auto">
            <a:xfrm>
              <a:off x="3795713" y="2058988"/>
              <a:ext cx="198438" cy="239713"/>
            </a:xfrm>
            <a:custGeom>
              <a:avLst/>
              <a:gdLst>
                <a:gd name="T0" fmla="*/ 73 w 123"/>
                <a:gd name="T1" fmla="*/ 95 h 149"/>
                <a:gd name="T2" fmla="*/ 73 w 123"/>
                <a:gd name="T3" fmla="*/ 149 h 149"/>
                <a:gd name="T4" fmla="*/ 48 w 123"/>
                <a:gd name="T5" fmla="*/ 149 h 149"/>
                <a:gd name="T6" fmla="*/ 48 w 123"/>
                <a:gd name="T7" fmla="*/ 95 h 149"/>
                <a:gd name="T8" fmla="*/ 0 w 123"/>
                <a:gd name="T9" fmla="*/ 0 h 149"/>
                <a:gd name="T10" fmla="*/ 28 w 123"/>
                <a:gd name="T11" fmla="*/ 0 h 149"/>
                <a:gd name="T12" fmla="*/ 58 w 123"/>
                <a:gd name="T13" fmla="*/ 62 h 149"/>
                <a:gd name="T14" fmla="*/ 60 w 123"/>
                <a:gd name="T15" fmla="*/ 67 h 149"/>
                <a:gd name="T16" fmla="*/ 62 w 123"/>
                <a:gd name="T17" fmla="*/ 72 h 149"/>
                <a:gd name="T18" fmla="*/ 62 w 123"/>
                <a:gd name="T19" fmla="*/ 72 h 149"/>
                <a:gd name="T20" fmla="*/ 65 w 123"/>
                <a:gd name="T21" fmla="*/ 62 h 149"/>
                <a:gd name="T22" fmla="*/ 96 w 123"/>
                <a:gd name="T23" fmla="*/ 0 h 149"/>
                <a:gd name="T24" fmla="*/ 123 w 123"/>
                <a:gd name="T25" fmla="*/ 0 h 149"/>
                <a:gd name="T26" fmla="*/ 73 w 123"/>
                <a:gd name="T27" fmla="*/ 95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3" h="149">
                  <a:moveTo>
                    <a:pt x="73" y="95"/>
                  </a:moveTo>
                  <a:cubicBezTo>
                    <a:pt x="73" y="149"/>
                    <a:pt x="73" y="149"/>
                    <a:pt x="73" y="149"/>
                  </a:cubicBezTo>
                  <a:cubicBezTo>
                    <a:pt x="48" y="149"/>
                    <a:pt x="48" y="149"/>
                    <a:pt x="48" y="149"/>
                  </a:cubicBezTo>
                  <a:cubicBezTo>
                    <a:pt x="48" y="95"/>
                    <a:pt x="48" y="95"/>
                    <a:pt x="48" y="95"/>
                  </a:cubicBezTo>
                  <a:cubicBezTo>
                    <a:pt x="0" y="0"/>
                    <a:pt x="0" y="0"/>
                    <a:pt x="0" y="0"/>
                  </a:cubicBezTo>
                  <a:cubicBezTo>
                    <a:pt x="28" y="0"/>
                    <a:pt x="28" y="0"/>
                    <a:pt x="28" y="0"/>
                  </a:cubicBezTo>
                  <a:cubicBezTo>
                    <a:pt x="58" y="62"/>
                    <a:pt x="58" y="62"/>
                    <a:pt x="58" y="62"/>
                  </a:cubicBezTo>
                  <a:cubicBezTo>
                    <a:pt x="59" y="64"/>
                    <a:pt x="60" y="66"/>
                    <a:pt x="60" y="67"/>
                  </a:cubicBezTo>
                  <a:cubicBezTo>
                    <a:pt x="61" y="69"/>
                    <a:pt x="61" y="70"/>
                    <a:pt x="62" y="72"/>
                  </a:cubicBezTo>
                  <a:cubicBezTo>
                    <a:pt x="62" y="72"/>
                    <a:pt x="62" y="72"/>
                    <a:pt x="62" y="72"/>
                  </a:cubicBezTo>
                  <a:cubicBezTo>
                    <a:pt x="63" y="68"/>
                    <a:pt x="64" y="65"/>
                    <a:pt x="65" y="62"/>
                  </a:cubicBezTo>
                  <a:cubicBezTo>
                    <a:pt x="96" y="0"/>
                    <a:pt x="96" y="0"/>
                    <a:pt x="96" y="0"/>
                  </a:cubicBezTo>
                  <a:cubicBezTo>
                    <a:pt x="123" y="0"/>
                    <a:pt x="123" y="0"/>
                    <a:pt x="123" y="0"/>
                  </a:cubicBezTo>
                  <a:lnTo>
                    <a:pt x="73" y="95"/>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45"/>
            <p:cNvSpPr>
              <a:spLocks noEditPoints="1"/>
            </p:cNvSpPr>
            <p:nvPr userDrawn="1"/>
          </p:nvSpPr>
          <p:spPr bwMode="auto">
            <a:xfrm>
              <a:off x="3967163" y="2122488"/>
              <a:ext cx="177800" cy="180975"/>
            </a:xfrm>
            <a:custGeom>
              <a:avLst/>
              <a:gdLst>
                <a:gd name="T0" fmla="*/ 110 w 110"/>
                <a:gd name="T1" fmla="*/ 55 h 112"/>
                <a:gd name="T2" fmla="*/ 95 w 110"/>
                <a:gd name="T3" fmla="*/ 96 h 112"/>
                <a:gd name="T4" fmla="*/ 54 w 110"/>
                <a:gd name="T5" fmla="*/ 112 h 112"/>
                <a:gd name="T6" fmla="*/ 15 w 110"/>
                <a:gd name="T7" fmla="*/ 97 h 112"/>
                <a:gd name="T8" fmla="*/ 0 w 110"/>
                <a:gd name="T9" fmla="*/ 57 h 112"/>
                <a:gd name="T10" fmla="*/ 15 w 110"/>
                <a:gd name="T11" fmla="*/ 15 h 112"/>
                <a:gd name="T12" fmla="*/ 56 w 110"/>
                <a:gd name="T13" fmla="*/ 0 h 112"/>
                <a:gd name="T14" fmla="*/ 96 w 110"/>
                <a:gd name="T15" fmla="*/ 14 h 112"/>
                <a:gd name="T16" fmla="*/ 110 w 110"/>
                <a:gd name="T17" fmla="*/ 55 h 112"/>
                <a:gd name="T18" fmla="*/ 85 w 110"/>
                <a:gd name="T19" fmla="*/ 55 h 112"/>
                <a:gd name="T20" fmla="*/ 77 w 110"/>
                <a:gd name="T21" fmla="*/ 29 h 112"/>
                <a:gd name="T22" fmla="*/ 55 w 110"/>
                <a:gd name="T23" fmla="*/ 19 h 112"/>
                <a:gd name="T24" fmla="*/ 33 w 110"/>
                <a:gd name="T25" fmla="*/ 29 h 112"/>
                <a:gd name="T26" fmla="*/ 25 w 110"/>
                <a:gd name="T27" fmla="*/ 56 h 112"/>
                <a:gd name="T28" fmla="*/ 33 w 110"/>
                <a:gd name="T29" fmla="*/ 82 h 112"/>
                <a:gd name="T30" fmla="*/ 55 w 110"/>
                <a:gd name="T31" fmla="*/ 92 h 112"/>
                <a:gd name="T32" fmla="*/ 77 w 110"/>
                <a:gd name="T33" fmla="*/ 83 h 112"/>
                <a:gd name="T34" fmla="*/ 85 w 110"/>
                <a:gd name="T35" fmla="*/ 55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0" h="112">
                  <a:moveTo>
                    <a:pt x="110" y="55"/>
                  </a:moveTo>
                  <a:cubicBezTo>
                    <a:pt x="110" y="72"/>
                    <a:pt x="105" y="86"/>
                    <a:pt x="95" y="96"/>
                  </a:cubicBezTo>
                  <a:cubicBezTo>
                    <a:pt x="85" y="106"/>
                    <a:pt x="71" y="112"/>
                    <a:pt x="54" y="112"/>
                  </a:cubicBezTo>
                  <a:cubicBezTo>
                    <a:pt x="37" y="112"/>
                    <a:pt x="24" y="107"/>
                    <a:pt x="15" y="97"/>
                  </a:cubicBezTo>
                  <a:cubicBezTo>
                    <a:pt x="5" y="87"/>
                    <a:pt x="0" y="74"/>
                    <a:pt x="0" y="57"/>
                  </a:cubicBezTo>
                  <a:cubicBezTo>
                    <a:pt x="0" y="39"/>
                    <a:pt x="5" y="25"/>
                    <a:pt x="15" y="15"/>
                  </a:cubicBezTo>
                  <a:cubicBezTo>
                    <a:pt x="25" y="5"/>
                    <a:pt x="39" y="0"/>
                    <a:pt x="56" y="0"/>
                  </a:cubicBezTo>
                  <a:cubicBezTo>
                    <a:pt x="73" y="0"/>
                    <a:pt x="86" y="5"/>
                    <a:pt x="96" y="14"/>
                  </a:cubicBezTo>
                  <a:cubicBezTo>
                    <a:pt x="105" y="24"/>
                    <a:pt x="110" y="38"/>
                    <a:pt x="110" y="55"/>
                  </a:cubicBezTo>
                  <a:close/>
                  <a:moveTo>
                    <a:pt x="85" y="55"/>
                  </a:moveTo>
                  <a:cubicBezTo>
                    <a:pt x="85" y="44"/>
                    <a:pt x="82" y="35"/>
                    <a:pt x="77" y="29"/>
                  </a:cubicBezTo>
                  <a:cubicBezTo>
                    <a:pt x="71" y="22"/>
                    <a:pt x="64" y="19"/>
                    <a:pt x="55" y="19"/>
                  </a:cubicBezTo>
                  <a:cubicBezTo>
                    <a:pt x="46" y="19"/>
                    <a:pt x="38" y="23"/>
                    <a:pt x="33" y="29"/>
                  </a:cubicBezTo>
                  <a:cubicBezTo>
                    <a:pt x="28" y="35"/>
                    <a:pt x="25" y="44"/>
                    <a:pt x="25" y="56"/>
                  </a:cubicBezTo>
                  <a:cubicBezTo>
                    <a:pt x="25" y="67"/>
                    <a:pt x="28" y="76"/>
                    <a:pt x="33" y="82"/>
                  </a:cubicBezTo>
                  <a:cubicBezTo>
                    <a:pt x="38" y="89"/>
                    <a:pt x="46" y="92"/>
                    <a:pt x="55" y="92"/>
                  </a:cubicBezTo>
                  <a:cubicBezTo>
                    <a:pt x="65" y="92"/>
                    <a:pt x="72" y="89"/>
                    <a:pt x="77" y="83"/>
                  </a:cubicBezTo>
                  <a:cubicBezTo>
                    <a:pt x="82" y="76"/>
                    <a:pt x="85" y="67"/>
                    <a:pt x="85" y="55"/>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46"/>
            <p:cNvSpPr>
              <a:spLocks/>
            </p:cNvSpPr>
            <p:nvPr userDrawn="1"/>
          </p:nvSpPr>
          <p:spPr bwMode="auto">
            <a:xfrm>
              <a:off x="4181475" y="2125663"/>
              <a:ext cx="153988" cy="177800"/>
            </a:xfrm>
            <a:custGeom>
              <a:avLst/>
              <a:gdLst>
                <a:gd name="T0" fmla="*/ 71 w 95"/>
                <a:gd name="T1" fmla="*/ 107 h 110"/>
                <a:gd name="T2" fmla="*/ 71 w 95"/>
                <a:gd name="T3" fmla="*/ 91 h 110"/>
                <a:gd name="T4" fmla="*/ 70 w 95"/>
                <a:gd name="T5" fmla="*/ 91 h 110"/>
                <a:gd name="T6" fmla="*/ 57 w 95"/>
                <a:gd name="T7" fmla="*/ 105 h 110"/>
                <a:gd name="T8" fmla="*/ 38 w 95"/>
                <a:gd name="T9" fmla="*/ 110 h 110"/>
                <a:gd name="T10" fmla="*/ 10 w 95"/>
                <a:gd name="T11" fmla="*/ 98 h 110"/>
                <a:gd name="T12" fmla="*/ 0 w 95"/>
                <a:gd name="T13" fmla="*/ 65 h 110"/>
                <a:gd name="T14" fmla="*/ 0 w 95"/>
                <a:gd name="T15" fmla="*/ 0 h 110"/>
                <a:gd name="T16" fmla="*/ 24 w 95"/>
                <a:gd name="T17" fmla="*/ 0 h 110"/>
                <a:gd name="T18" fmla="*/ 24 w 95"/>
                <a:gd name="T19" fmla="*/ 62 h 110"/>
                <a:gd name="T20" fmla="*/ 46 w 95"/>
                <a:gd name="T21" fmla="*/ 90 h 110"/>
                <a:gd name="T22" fmla="*/ 64 w 95"/>
                <a:gd name="T23" fmla="*/ 82 h 110"/>
                <a:gd name="T24" fmla="*/ 71 w 95"/>
                <a:gd name="T25" fmla="*/ 62 h 110"/>
                <a:gd name="T26" fmla="*/ 71 w 95"/>
                <a:gd name="T27" fmla="*/ 0 h 110"/>
                <a:gd name="T28" fmla="*/ 95 w 95"/>
                <a:gd name="T29" fmla="*/ 0 h 110"/>
                <a:gd name="T30" fmla="*/ 95 w 95"/>
                <a:gd name="T31" fmla="*/ 107 h 110"/>
                <a:gd name="T32" fmla="*/ 71 w 95"/>
                <a:gd name="T33" fmla="*/ 107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5" h="110">
                  <a:moveTo>
                    <a:pt x="71" y="107"/>
                  </a:moveTo>
                  <a:cubicBezTo>
                    <a:pt x="71" y="91"/>
                    <a:pt x="71" y="91"/>
                    <a:pt x="71" y="91"/>
                  </a:cubicBezTo>
                  <a:cubicBezTo>
                    <a:pt x="70" y="91"/>
                    <a:pt x="70" y="91"/>
                    <a:pt x="70" y="91"/>
                  </a:cubicBezTo>
                  <a:cubicBezTo>
                    <a:pt x="67" y="97"/>
                    <a:pt x="62" y="101"/>
                    <a:pt x="57" y="105"/>
                  </a:cubicBezTo>
                  <a:cubicBezTo>
                    <a:pt x="51" y="108"/>
                    <a:pt x="45" y="110"/>
                    <a:pt x="38" y="110"/>
                  </a:cubicBezTo>
                  <a:cubicBezTo>
                    <a:pt x="26" y="110"/>
                    <a:pt x="16" y="106"/>
                    <a:pt x="10" y="98"/>
                  </a:cubicBezTo>
                  <a:cubicBezTo>
                    <a:pt x="3" y="91"/>
                    <a:pt x="0" y="80"/>
                    <a:pt x="0" y="65"/>
                  </a:cubicBezTo>
                  <a:cubicBezTo>
                    <a:pt x="0" y="0"/>
                    <a:pt x="0" y="0"/>
                    <a:pt x="0" y="0"/>
                  </a:cubicBezTo>
                  <a:cubicBezTo>
                    <a:pt x="24" y="0"/>
                    <a:pt x="24" y="0"/>
                    <a:pt x="24" y="0"/>
                  </a:cubicBezTo>
                  <a:cubicBezTo>
                    <a:pt x="24" y="62"/>
                    <a:pt x="24" y="62"/>
                    <a:pt x="24" y="62"/>
                  </a:cubicBezTo>
                  <a:cubicBezTo>
                    <a:pt x="24" y="81"/>
                    <a:pt x="32" y="90"/>
                    <a:pt x="46" y="90"/>
                  </a:cubicBezTo>
                  <a:cubicBezTo>
                    <a:pt x="54" y="90"/>
                    <a:pt x="59" y="87"/>
                    <a:pt x="64" y="82"/>
                  </a:cubicBezTo>
                  <a:cubicBezTo>
                    <a:pt x="68" y="77"/>
                    <a:pt x="71" y="70"/>
                    <a:pt x="71" y="62"/>
                  </a:cubicBezTo>
                  <a:cubicBezTo>
                    <a:pt x="71" y="0"/>
                    <a:pt x="71" y="0"/>
                    <a:pt x="71" y="0"/>
                  </a:cubicBezTo>
                  <a:cubicBezTo>
                    <a:pt x="95" y="0"/>
                    <a:pt x="95" y="0"/>
                    <a:pt x="95" y="0"/>
                  </a:cubicBezTo>
                  <a:cubicBezTo>
                    <a:pt x="95" y="107"/>
                    <a:pt x="95" y="107"/>
                    <a:pt x="95" y="107"/>
                  </a:cubicBezTo>
                  <a:lnTo>
                    <a:pt x="71" y="107"/>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47"/>
            <p:cNvSpPr>
              <a:spLocks/>
            </p:cNvSpPr>
            <p:nvPr userDrawn="1"/>
          </p:nvSpPr>
          <p:spPr bwMode="auto">
            <a:xfrm>
              <a:off x="4379913" y="2122488"/>
              <a:ext cx="100013" cy="176213"/>
            </a:xfrm>
            <a:custGeom>
              <a:avLst/>
              <a:gdLst>
                <a:gd name="T0" fmla="*/ 62 w 62"/>
                <a:gd name="T1" fmla="*/ 26 h 109"/>
                <a:gd name="T2" fmla="*/ 55 w 62"/>
                <a:gd name="T3" fmla="*/ 23 h 109"/>
                <a:gd name="T4" fmla="*/ 48 w 62"/>
                <a:gd name="T5" fmla="*/ 22 h 109"/>
                <a:gd name="T6" fmla="*/ 31 w 62"/>
                <a:gd name="T7" fmla="*/ 31 h 109"/>
                <a:gd name="T8" fmla="*/ 24 w 62"/>
                <a:gd name="T9" fmla="*/ 54 h 109"/>
                <a:gd name="T10" fmla="*/ 24 w 62"/>
                <a:gd name="T11" fmla="*/ 109 h 109"/>
                <a:gd name="T12" fmla="*/ 0 w 62"/>
                <a:gd name="T13" fmla="*/ 109 h 109"/>
                <a:gd name="T14" fmla="*/ 0 w 62"/>
                <a:gd name="T15" fmla="*/ 2 h 109"/>
                <a:gd name="T16" fmla="*/ 24 w 62"/>
                <a:gd name="T17" fmla="*/ 2 h 109"/>
                <a:gd name="T18" fmla="*/ 24 w 62"/>
                <a:gd name="T19" fmla="*/ 23 h 109"/>
                <a:gd name="T20" fmla="*/ 25 w 62"/>
                <a:gd name="T21" fmla="*/ 23 h 109"/>
                <a:gd name="T22" fmla="*/ 35 w 62"/>
                <a:gd name="T23" fmla="*/ 6 h 109"/>
                <a:gd name="T24" fmla="*/ 52 w 62"/>
                <a:gd name="T25" fmla="*/ 0 h 109"/>
                <a:gd name="T26" fmla="*/ 62 w 62"/>
                <a:gd name="T27" fmla="*/ 2 h 109"/>
                <a:gd name="T28" fmla="*/ 62 w 62"/>
                <a:gd name="T29" fmla="*/ 2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 h="109">
                  <a:moveTo>
                    <a:pt x="62" y="26"/>
                  </a:moveTo>
                  <a:cubicBezTo>
                    <a:pt x="60" y="25"/>
                    <a:pt x="58" y="24"/>
                    <a:pt x="55" y="23"/>
                  </a:cubicBezTo>
                  <a:cubicBezTo>
                    <a:pt x="53" y="22"/>
                    <a:pt x="50" y="22"/>
                    <a:pt x="48" y="22"/>
                  </a:cubicBezTo>
                  <a:cubicBezTo>
                    <a:pt x="41" y="22"/>
                    <a:pt x="35" y="25"/>
                    <a:pt x="31" y="31"/>
                  </a:cubicBezTo>
                  <a:cubicBezTo>
                    <a:pt x="26" y="37"/>
                    <a:pt x="24" y="45"/>
                    <a:pt x="24" y="54"/>
                  </a:cubicBezTo>
                  <a:cubicBezTo>
                    <a:pt x="24" y="109"/>
                    <a:pt x="24" y="109"/>
                    <a:pt x="24" y="109"/>
                  </a:cubicBezTo>
                  <a:cubicBezTo>
                    <a:pt x="0" y="109"/>
                    <a:pt x="0" y="109"/>
                    <a:pt x="0" y="109"/>
                  </a:cubicBezTo>
                  <a:cubicBezTo>
                    <a:pt x="0" y="2"/>
                    <a:pt x="0" y="2"/>
                    <a:pt x="0" y="2"/>
                  </a:cubicBezTo>
                  <a:cubicBezTo>
                    <a:pt x="24" y="2"/>
                    <a:pt x="24" y="2"/>
                    <a:pt x="24" y="2"/>
                  </a:cubicBezTo>
                  <a:cubicBezTo>
                    <a:pt x="24" y="23"/>
                    <a:pt x="24" y="23"/>
                    <a:pt x="24" y="23"/>
                  </a:cubicBezTo>
                  <a:cubicBezTo>
                    <a:pt x="25" y="23"/>
                    <a:pt x="25" y="23"/>
                    <a:pt x="25" y="23"/>
                  </a:cubicBezTo>
                  <a:cubicBezTo>
                    <a:pt x="27" y="16"/>
                    <a:pt x="31" y="10"/>
                    <a:pt x="35" y="6"/>
                  </a:cubicBezTo>
                  <a:cubicBezTo>
                    <a:pt x="40" y="2"/>
                    <a:pt x="46" y="0"/>
                    <a:pt x="52" y="0"/>
                  </a:cubicBezTo>
                  <a:cubicBezTo>
                    <a:pt x="56" y="0"/>
                    <a:pt x="59" y="1"/>
                    <a:pt x="62" y="2"/>
                  </a:cubicBezTo>
                  <a:lnTo>
                    <a:pt x="62" y="26"/>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18" name="Group 117"/>
          <p:cNvGrpSpPr/>
          <p:nvPr userDrawn="1"/>
        </p:nvGrpSpPr>
        <p:grpSpPr>
          <a:xfrm>
            <a:off x="1432717" y="2901950"/>
            <a:ext cx="3284538" cy="342900"/>
            <a:chOff x="1500188" y="2508251"/>
            <a:chExt cx="3284538" cy="342900"/>
          </a:xfrm>
        </p:grpSpPr>
        <p:sp>
          <p:nvSpPr>
            <p:cNvPr id="119" name="Freeform 48"/>
            <p:cNvSpPr>
              <a:spLocks noEditPoints="1"/>
            </p:cNvSpPr>
            <p:nvPr userDrawn="1"/>
          </p:nvSpPr>
          <p:spPr bwMode="auto">
            <a:xfrm>
              <a:off x="1500188" y="2527301"/>
              <a:ext cx="268288" cy="317500"/>
            </a:xfrm>
            <a:custGeom>
              <a:avLst/>
              <a:gdLst>
                <a:gd name="T0" fmla="*/ 166 w 166"/>
                <a:gd name="T1" fmla="*/ 96 h 196"/>
                <a:gd name="T2" fmla="*/ 153 w 166"/>
                <a:gd name="T3" fmla="*/ 149 h 196"/>
                <a:gd name="T4" fmla="*/ 115 w 166"/>
                <a:gd name="T5" fmla="*/ 184 h 196"/>
                <a:gd name="T6" fmla="*/ 59 w 166"/>
                <a:gd name="T7" fmla="*/ 196 h 196"/>
                <a:gd name="T8" fmla="*/ 0 w 166"/>
                <a:gd name="T9" fmla="*/ 196 h 196"/>
                <a:gd name="T10" fmla="*/ 0 w 166"/>
                <a:gd name="T11" fmla="*/ 0 h 196"/>
                <a:gd name="T12" fmla="*/ 61 w 166"/>
                <a:gd name="T13" fmla="*/ 0 h 196"/>
                <a:gd name="T14" fmla="*/ 140 w 166"/>
                <a:gd name="T15" fmla="*/ 24 h 196"/>
                <a:gd name="T16" fmla="*/ 166 w 166"/>
                <a:gd name="T17" fmla="*/ 96 h 196"/>
                <a:gd name="T18" fmla="*/ 131 w 166"/>
                <a:gd name="T19" fmla="*/ 96 h 196"/>
                <a:gd name="T20" fmla="*/ 113 w 166"/>
                <a:gd name="T21" fmla="*/ 45 h 196"/>
                <a:gd name="T22" fmla="*/ 59 w 166"/>
                <a:gd name="T23" fmla="*/ 28 h 196"/>
                <a:gd name="T24" fmla="*/ 32 w 166"/>
                <a:gd name="T25" fmla="*/ 28 h 196"/>
                <a:gd name="T26" fmla="*/ 32 w 166"/>
                <a:gd name="T27" fmla="*/ 168 h 196"/>
                <a:gd name="T28" fmla="*/ 59 w 166"/>
                <a:gd name="T29" fmla="*/ 168 h 196"/>
                <a:gd name="T30" fmla="*/ 112 w 166"/>
                <a:gd name="T31" fmla="*/ 149 h 196"/>
                <a:gd name="T32" fmla="*/ 131 w 166"/>
                <a:gd name="T33" fmla="*/ 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6" h="196">
                  <a:moveTo>
                    <a:pt x="166" y="96"/>
                  </a:moveTo>
                  <a:cubicBezTo>
                    <a:pt x="166" y="116"/>
                    <a:pt x="162" y="133"/>
                    <a:pt x="153" y="149"/>
                  </a:cubicBezTo>
                  <a:cubicBezTo>
                    <a:pt x="144" y="164"/>
                    <a:pt x="132" y="176"/>
                    <a:pt x="115" y="184"/>
                  </a:cubicBezTo>
                  <a:cubicBezTo>
                    <a:pt x="99" y="192"/>
                    <a:pt x="80" y="196"/>
                    <a:pt x="59" y="196"/>
                  </a:cubicBezTo>
                  <a:cubicBezTo>
                    <a:pt x="0" y="196"/>
                    <a:pt x="0" y="196"/>
                    <a:pt x="0" y="196"/>
                  </a:cubicBezTo>
                  <a:cubicBezTo>
                    <a:pt x="0" y="0"/>
                    <a:pt x="0" y="0"/>
                    <a:pt x="0" y="0"/>
                  </a:cubicBezTo>
                  <a:cubicBezTo>
                    <a:pt x="61" y="0"/>
                    <a:pt x="61" y="0"/>
                    <a:pt x="61" y="0"/>
                  </a:cubicBezTo>
                  <a:cubicBezTo>
                    <a:pt x="96" y="0"/>
                    <a:pt x="122" y="8"/>
                    <a:pt x="140" y="24"/>
                  </a:cubicBezTo>
                  <a:cubicBezTo>
                    <a:pt x="157" y="40"/>
                    <a:pt x="166" y="64"/>
                    <a:pt x="166" y="96"/>
                  </a:cubicBezTo>
                  <a:close/>
                  <a:moveTo>
                    <a:pt x="131" y="96"/>
                  </a:moveTo>
                  <a:cubicBezTo>
                    <a:pt x="131" y="74"/>
                    <a:pt x="125" y="57"/>
                    <a:pt x="113" y="45"/>
                  </a:cubicBezTo>
                  <a:cubicBezTo>
                    <a:pt x="100" y="34"/>
                    <a:pt x="82" y="28"/>
                    <a:pt x="59" y="28"/>
                  </a:cubicBezTo>
                  <a:cubicBezTo>
                    <a:pt x="32" y="28"/>
                    <a:pt x="32" y="28"/>
                    <a:pt x="32" y="28"/>
                  </a:cubicBezTo>
                  <a:cubicBezTo>
                    <a:pt x="32" y="168"/>
                    <a:pt x="32" y="168"/>
                    <a:pt x="32" y="168"/>
                  </a:cubicBezTo>
                  <a:cubicBezTo>
                    <a:pt x="59" y="168"/>
                    <a:pt x="59" y="168"/>
                    <a:pt x="59" y="168"/>
                  </a:cubicBezTo>
                  <a:cubicBezTo>
                    <a:pt x="82" y="168"/>
                    <a:pt x="100" y="162"/>
                    <a:pt x="112" y="149"/>
                  </a:cubicBezTo>
                  <a:cubicBezTo>
                    <a:pt x="125" y="136"/>
                    <a:pt x="131" y="119"/>
                    <a:pt x="131" y="96"/>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49"/>
            <p:cNvSpPr>
              <a:spLocks noEditPoints="1"/>
            </p:cNvSpPr>
            <p:nvPr userDrawn="1"/>
          </p:nvSpPr>
          <p:spPr bwMode="auto">
            <a:xfrm>
              <a:off x="1801813" y="2611438"/>
              <a:ext cx="192088" cy="239713"/>
            </a:xfrm>
            <a:custGeom>
              <a:avLst/>
              <a:gdLst>
                <a:gd name="T0" fmla="*/ 87 w 118"/>
                <a:gd name="T1" fmla="*/ 144 h 148"/>
                <a:gd name="T2" fmla="*/ 87 w 118"/>
                <a:gd name="T3" fmla="*/ 125 h 148"/>
                <a:gd name="T4" fmla="*/ 86 w 118"/>
                <a:gd name="T5" fmla="*/ 125 h 148"/>
                <a:gd name="T6" fmla="*/ 45 w 118"/>
                <a:gd name="T7" fmla="*/ 148 h 148"/>
                <a:gd name="T8" fmla="*/ 12 w 118"/>
                <a:gd name="T9" fmla="*/ 137 h 148"/>
                <a:gd name="T10" fmla="*/ 0 w 118"/>
                <a:gd name="T11" fmla="*/ 106 h 148"/>
                <a:gd name="T12" fmla="*/ 12 w 118"/>
                <a:gd name="T13" fmla="*/ 74 h 148"/>
                <a:gd name="T14" fmla="*/ 46 w 118"/>
                <a:gd name="T15" fmla="*/ 60 h 148"/>
                <a:gd name="T16" fmla="*/ 87 w 118"/>
                <a:gd name="T17" fmla="*/ 54 h 148"/>
                <a:gd name="T18" fmla="*/ 60 w 118"/>
                <a:gd name="T19" fmla="*/ 25 h 148"/>
                <a:gd name="T20" fmla="*/ 35 w 118"/>
                <a:gd name="T21" fmla="*/ 30 h 148"/>
                <a:gd name="T22" fmla="*/ 14 w 118"/>
                <a:gd name="T23" fmla="*/ 41 h 148"/>
                <a:gd name="T24" fmla="*/ 14 w 118"/>
                <a:gd name="T25" fmla="*/ 13 h 148"/>
                <a:gd name="T26" fmla="*/ 36 w 118"/>
                <a:gd name="T27" fmla="*/ 4 h 148"/>
                <a:gd name="T28" fmla="*/ 64 w 118"/>
                <a:gd name="T29" fmla="*/ 0 h 148"/>
                <a:gd name="T30" fmla="*/ 104 w 118"/>
                <a:gd name="T31" fmla="*/ 14 h 148"/>
                <a:gd name="T32" fmla="*/ 118 w 118"/>
                <a:gd name="T33" fmla="*/ 55 h 148"/>
                <a:gd name="T34" fmla="*/ 118 w 118"/>
                <a:gd name="T35" fmla="*/ 144 h 148"/>
                <a:gd name="T36" fmla="*/ 87 w 118"/>
                <a:gd name="T37" fmla="*/ 144 h 148"/>
                <a:gd name="T38" fmla="*/ 31 w 118"/>
                <a:gd name="T39" fmla="*/ 103 h 148"/>
                <a:gd name="T40" fmla="*/ 38 w 118"/>
                <a:gd name="T41" fmla="*/ 117 h 148"/>
                <a:gd name="T42" fmla="*/ 54 w 118"/>
                <a:gd name="T43" fmla="*/ 123 h 148"/>
                <a:gd name="T44" fmla="*/ 78 w 118"/>
                <a:gd name="T45" fmla="*/ 113 h 148"/>
                <a:gd name="T46" fmla="*/ 87 w 118"/>
                <a:gd name="T47" fmla="*/ 89 h 148"/>
                <a:gd name="T48" fmla="*/ 87 w 118"/>
                <a:gd name="T49" fmla="*/ 76 h 148"/>
                <a:gd name="T50" fmla="*/ 57 w 118"/>
                <a:gd name="T51" fmla="*/ 80 h 148"/>
                <a:gd name="T52" fmla="*/ 37 w 118"/>
                <a:gd name="T53" fmla="*/ 87 h 148"/>
                <a:gd name="T54" fmla="*/ 31 w 118"/>
                <a:gd name="T55" fmla="*/ 103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8" h="148">
                  <a:moveTo>
                    <a:pt x="87" y="144"/>
                  </a:moveTo>
                  <a:cubicBezTo>
                    <a:pt x="87" y="125"/>
                    <a:pt x="87" y="125"/>
                    <a:pt x="87" y="125"/>
                  </a:cubicBezTo>
                  <a:cubicBezTo>
                    <a:pt x="86" y="125"/>
                    <a:pt x="86" y="125"/>
                    <a:pt x="86" y="125"/>
                  </a:cubicBezTo>
                  <a:cubicBezTo>
                    <a:pt x="76" y="140"/>
                    <a:pt x="62" y="148"/>
                    <a:pt x="45" y="148"/>
                  </a:cubicBezTo>
                  <a:cubicBezTo>
                    <a:pt x="31" y="148"/>
                    <a:pt x="20" y="144"/>
                    <a:pt x="12" y="137"/>
                  </a:cubicBezTo>
                  <a:cubicBezTo>
                    <a:pt x="4" y="129"/>
                    <a:pt x="0" y="119"/>
                    <a:pt x="0" y="106"/>
                  </a:cubicBezTo>
                  <a:cubicBezTo>
                    <a:pt x="0" y="93"/>
                    <a:pt x="4" y="82"/>
                    <a:pt x="12" y="74"/>
                  </a:cubicBezTo>
                  <a:cubicBezTo>
                    <a:pt x="19" y="66"/>
                    <a:pt x="31" y="62"/>
                    <a:pt x="46" y="60"/>
                  </a:cubicBezTo>
                  <a:cubicBezTo>
                    <a:pt x="87" y="54"/>
                    <a:pt x="87" y="54"/>
                    <a:pt x="87" y="54"/>
                  </a:cubicBezTo>
                  <a:cubicBezTo>
                    <a:pt x="87" y="35"/>
                    <a:pt x="78" y="25"/>
                    <a:pt x="60" y="25"/>
                  </a:cubicBezTo>
                  <a:cubicBezTo>
                    <a:pt x="52" y="25"/>
                    <a:pt x="43" y="27"/>
                    <a:pt x="35" y="30"/>
                  </a:cubicBezTo>
                  <a:cubicBezTo>
                    <a:pt x="27" y="32"/>
                    <a:pt x="20" y="36"/>
                    <a:pt x="14" y="41"/>
                  </a:cubicBezTo>
                  <a:cubicBezTo>
                    <a:pt x="14" y="13"/>
                    <a:pt x="14" y="13"/>
                    <a:pt x="14" y="13"/>
                  </a:cubicBezTo>
                  <a:cubicBezTo>
                    <a:pt x="19" y="10"/>
                    <a:pt x="26" y="7"/>
                    <a:pt x="36" y="4"/>
                  </a:cubicBezTo>
                  <a:cubicBezTo>
                    <a:pt x="46" y="2"/>
                    <a:pt x="56" y="0"/>
                    <a:pt x="64" y="0"/>
                  </a:cubicBezTo>
                  <a:cubicBezTo>
                    <a:pt x="82" y="0"/>
                    <a:pt x="95" y="5"/>
                    <a:pt x="104" y="14"/>
                  </a:cubicBezTo>
                  <a:cubicBezTo>
                    <a:pt x="113" y="24"/>
                    <a:pt x="118" y="37"/>
                    <a:pt x="118" y="55"/>
                  </a:cubicBezTo>
                  <a:cubicBezTo>
                    <a:pt x="118" y="144"/>
                    <a:pt x="118" y="144"/>
                    <a:pt x="118" y="144"/>
                  </a:cubicBezTo>
                  <a:lnTo>
                    <a:pt x="87" y="144"/>
                  </a:lnTo>
                  <a:close/>
                  <a:moveTo>
                    <a:pt x="31" y="103"/>
                  </a:moveTo>
                  <a:cubicBezTo>
                    <a:pt x="31" y="109"/>
                    <a:pt x="33" y="114"/>
                    <a:pt x="38" y="117"/>
                  </a:cubicBezTo>
                  <a:cubicBezTo>
                    <a:pt x="42" y="121"/>
                    <a:pt x="48" y="123"/>
                    <a:pt x="54" y="123"/>
                  </a:cubicBezTo>
                  <a:cubicBezTo>
                    <a:pt x="64" y="123"/>
                    <a:pt x="72" y="120"/>
                    <a:pt x="78" y="113"/>
                  </a:cubicBezTo>
                  <a:cubicBezTo>
                    <a:pt x="84" y="107"/>
                    <a:pt x="87" y="99"/>
                    <a:pt x="87" y="89"/>
                  </a:cubicBezTo>
                  <a:cubicBezTo>
                    <a:pt x="87" y="76"/>
                    <a:pt x="87" y="76"/>
                    <a:pt x="87" y="76"/>
                  </a:cubicBezTo>
                  <a:cubicBezTo>
                    <a:pt x="57" y="80"/>
                    <a:pt x="57" y="80"/>
                    <a:pt x="57" y="80"/>
                  </a:cubicBezTo>
                  <a:cubicBezTo>
                    <a:pt x="47" y="81"/>
                    <a:pt x="40" y="84"/>
                    <a:pt x="37" y="87"/>
                  </a:cubicBezTo>
                  <a:cubicBezTo>
                    <a:pt x="33" y="91"/>
                    <a:pt x="31" y="96"/>
                    <a:pt x="31" y="103"/>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50"/>
            <p:cNvSpPr>
              <a:spLocks/>
            </p:cNvSpPr>
            <p:nvPr userDrawn="1"/>
          </p:nvSpPr>
          <p:spPr bwMode="auto">
            <a:xfrm>
              <a:off x="2019300" y="2549526"/>
              <a:ext cx="144463" cy="301625"/>
            </a:xfrm>
            <a:custGeom>
              <a:avLst/>
              <a:gdLst>
                <a:gd name="T0" fmla="*/ 89 w 89"/>
                <a:gd name="T1" fmla="*/ 181 h 186"/>
                <a:gd name="T2" fmla="*/ 79 w 89"/>
                <a:gd name="T3" fmla="*/ 184 h 186"/>
                <a:gd name="T4" fmla="*/ 64 w 89"/>
                <a:gd name="T5" fmla="*/ 186 h 186"/>
                <a:gd name="T6" fmla="*/ 23 w 89"/>
                <a:gd name="T7" fmla="*/ 141 h 186"/>
                <a:gd name="T8" fmla="*/ 23 w 89"/>
                <a:gd name="T9" fmla="*/ 67 h 186"/>
                <a:gd name="T10" fmla="*/ 0 w 89"/>
                <a:gd name="T11" fmla="*/ 67 h 186"/>
                <a:gd name="T12" fmla="*/ 0 w 89"/>
                <a:gd name="T13" fmla="*/ 42 h 186"/>
                <a:gd name="T14" fmla="*/ 23 w 89"/>
                <a:gd name="T15" fmla="*/ 42 h 186"/>
                <a:gd name="T16" fmla="*/ 23 w 89"/>
                <a:gd name="T17" fmla="*/ 9 h 186"/>
                <a:gd name="T18" fmla="*/ 55 w 89"/>
                <a:gd name="T19" fmla="*/ 0 h 186"/>
                <a:gd name="T20" fmla="*/ 55 w 89"/>
                <a:gd name="T21" fmla="*/ 42 h 186"/>
                <a:gd name="T22" fmla="*/ 89 w 89"/>
                <a:gd name="T23" fmla="*/ 42 h 186"/>
                <a:gd name="T24" fmla="*/ 89 w 89"/>
                <a:gd name="T25" fmla="*/ 67 h 186"/>
                <a:gd name="T26" fmla="*/ 55 w 89"/>
                <a:gd name="T27" fmla="*/ 67 h 186"/>
                <a:gd name="T28" fmla="*/ 55 w 89"/>
                <a:gd name="T29" fmla="*/ 135 h 186"/>
                <a:gd name="T30" fmla="*/ 60 w 89"/>
                <a:gd name="T31" fmla="*/ 154 h 186"/>
                <a:gd name="T32" fmla="*/ 75 w 89"/>
                <a:gd name="T33" fmla="*/ 160 h 186"/>
                <a:gd name="T34" fmla="*/ 82 w 89"/>
                <a:gd name="T35" fmla="*/ 159 h 186"/>
                <a:gd name="T36" fmla="*/ 89 w 89"/>
                <a:gd name="T37" fmla="*/ 156 h 186"/>
                <a:gd name="T38" fmla="*/ 89 w 89"/>
                <a:gd name="T39" fmla="*/ 181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9" h="186">
                  <a:moveTo>
                    <a:pt x="89" y="181"/>
                  </a:moveTo>
                  <a:cubicBezTo>
                    <a:pt x="87" y="182"/>
                    <a:pt x="83" y="183"/>
                    <a:pt x="79" y="184"/>
                  </a:cubicBezTo>
                  <a:cubicBezTo>
                    <a:pt x="74" y="185"/>
                    <a:pt x="69" y="186"/>
                    <a:pt x="64" y="186"/>
                  </a:cubicBezTo>
                  <a:cubicBezTo>
                    <a:pt x="37" y="186"/>
                    <a:pt x="23" y="171"/>
                    <a:pt x="23" y="141"/>
                  </a:cubicBezTo>
                  <a:cubicBezTo>
                    <a:pt x="23" y="67"/>
                    <a:pt x="23" y="67"/>
                    <a:pt x="23" y="67"/>
                  </a:cubicBezTo>
                  <a:cubicBezTo>
                    <a:pt x="0" y="67"/>
                    <a:pt x="0" y="67"/>
                    <a:pt x="0" y="67"/>
                  </a:cubicBezTo>
                  <a:cubicBezTo>
                    <a:pt x="0" y="42"/>
                    <a:pt x="0" y="42"/>
                    <a:pt x="0" y="42"/>
                  </a:cubicBezTo>
                  <a:cubicBezTo>
                    <a:pt x="23" y="42"/>
                    <a:pt x="23" y="42"/>
                    <a:pt x="23" y="42"/>
                  </a:cubicBezTo>
                  <a:cubicBezTo>
                    <a:pt x="23" y="9"/>
                    <a:pt x="23" y="9"/>
                    <a:pt x="23" y="9"/>
                  </a:cubicBezTo>
                  <a:cubicBezTo>
                    <a:pt x="55" y="0"/>
                    <a:pt x="55" y="0"/>
                    <a:pt x="55" y="0"/>
                  </a:cubicBezTo>
                  <a:cubicBezTo>
                    <a:pt x="55" y="42"/>
                    <a:pt x="55" y="42"/>
                    <a:pt x="55" y="42"/>
                  </a:cubicBezTo>
                  <a:cubicBezTo>
                    <a:pt x="89" y="42"/>
                    <a:pt x="89" y="42"/>
                    <a:pt x="89" y="42"/>
                  </a:cubicBezTo>
                  <a:cubicBezTo>
                    <a:pt x="89" y="67"/>
                    <a:pt x="89" y="67"/>
                    <a:pt x="89" y="67"/>
                  </a:cubicBezTo>
                  <a:cubicBezTo>
                    <a:pt x="55" y="67"/>
                    <a:pt x="55" y="67"/>
                    <a:pt x="55" y="67"/>
                  </a:cubicBezTo>
                  <a:cubicBezTo>
                    <a:pt x="55" y="135"/>
                    <a:pt x="55" y="135"/>
                    <a:pt x="55" y="135"/>
                  </a:cubicBezTo>
                  <a:cubicBezTo>
                    <a:pt x="55" y="144"/>
                    <a:pt x="56" y="151"/>
                    <a:pt x="60" y="154"/>
                  </a:cubicBezTo>
                  <a:cubicBezTo>
                    <a:pt x="63" y="158"/>
                    <a:pt x="68" y="160"/>
                    <a:pt x="75" y="160"/>
                  </a:cubicBezTo>
                  <a:cubicBezTo>
                    <a:pt x="77" y="160"/>
                    <a:pt x="79" y="160"/>
                    <a:pt x="82" y="159"/>
                  </a:cubicBezTo>
                  <a:cubicBezTo>
                    <a:pt x="85" y="158"/>
                    <a:pt x="87" y="157"/>
                    <a:pt x="89" y="156"/>
                  </a:cubicBezTo>
                  <a:lnTo>
                    <a:pt x="89" y="181"/>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51"/>
            <p:cNvSpPr>
              <a:spLocks noEditPoints="1"/>
            </p:cNvSpPr>
            <p:nvPr userDrawn="1"/>
          </p:nvSpPr>
          <p:spPr bwMode="auto">
            <a:xfrm>
              <a:off x="2190750" y="2611438"/>
              <a:ext cx="190500" cy="239713"/>
            </a:xfrm>
            <a:custGeom>
              <a:avLst/>
              <a:gdLst>
                <a:gd name="T0" fmla="*/ 87 w 118"/>
                <a:gd name="T1" fmla="*/ 144 h 148"/>
                <a:gd name="T2" fmla="*/ 87 w 118"/>
                <a:gd name="T3" fmla="*/ 125 h 148"/>
                <a:gd name="T4" fmla="*/ 86 w 118"/>
                <a:gd name="T5" fmla="*/ 125 h 148"/>
                <a:gd name="T6" fmla="*/ 44 w 118"/>
                <a:gd name="T7" fmla="*/ 148 h 148"/>
                <a:gd name="T8" fmla="*/ 12 w 118"/>
                <a:gd name="T9" fmla="*/ 137 h 148"/>
                <a:gd name="T10" fmla="*/ 0 w 118"/>
                <a:gd name="T11" fmla="*/ 106 h 148"/>
                <a:gd name="T12" fmla="*/ 11 w 118"/>
                <a:gd name="T13" fmla="*/ 74 h 148"/>
                <a:gd name="T14" fmla="*/ 46 w 118"/>
                <a:gd name="T15" fmla="*/ 60 h 148"/>
                <a:gd name="T16" fmla="*/ 87 w 118"/>
                <a:gd name="T17" fmla="*/ 54 h 148"/>
                <a:gd name="T18" fmla="*/ 60 w 118"/>
                <a:gd name="T19" fmla="*/ 25 h 148"/>
                <a:gd name="T20" fmla="*/ 35 w 118"/>
                <a:gd name="T21" fmla="*/ 30 h 148"/>
                <a:gd name="T22" fmla="*/ 14 w 118"/>
                <a:gd name="T23" fmla="*/ 41 h 148"/>
                <a:gd name="T24" fmla="*/ 14 w 118"/>
                <a:gd name="T25" fmla="*/ 13 h 148"/>
                <a:gd name="T26" fmla="*/ 36 w 118"/>
                <a:gd name="T27" fmla="*/ 4 h 148"/>
                <a:gd name="T28" fmla="*/ 64 w 118"/>
                <a:gd name="T29" fmla="*/ 0 h 148"/>
                <a:gd name="T30" fmla="*/ 104 w 118"/>
                <a:gd name="T31" fmla="*/ 14 h 148"/>
                <a:gd name="T32" fmla="*/ 118 w 118"/>
                <a:gd name="T33" fmla="*/ 55 h 148"/>
                <a:gd name="T34" fmla="*/ 118 w 118"/>
                <a:gd name="T35" fmla="*/ 144 h 148"/>
                <a:gd name="T36" fmla="*/ 87 w 118"/>
                <a:gd name="T37" fmla="*/ 144 h 148"/>
                <a:gd name="T38" fmla="*/ 31 w 118"/>
                <a:gd name="T39" fmla="*/ 103 h 148"/>
                <a:gd name="T40" fmla="*/ 38 w 118"/>
                <a:gd name="T41" fmla="*/ 117 h 148"/>
                <a:gd name="T42" fmla="*/ 54 w 118"/>
                <a:gd name="T43" fmla="*/ 123 h 148"/>
                <a:gd name="T44" fmla="*/ 78 w 118"/>
                <a:gd name="T45" fmla="*/ 113 h 148"/>
                <a:gd name="T46" fmla="*/ 87 w 118"/>
                <a:gd name="T47" fmla="*/ 89 h 148"/>
                <a:gd name="T48" fmla="*/ 87 w 118"/>
                <a:gd name="T49" fmla="*/ 76 h 148"/>
                <a:gd name="T50" fmla="*/ 57 w 118"/>
                <a:gd name="T51" fmla="*/ 80 h 148"/>
                <a:gd name="T52" fmla="*/ 37 w 118"/>
                <a:gd name="T53" fmla="*/ 87 h 148"/>
                <a:gd name="T54" fmla="*/ 31 w 118"/>
                <a:gd name="T55" fmla="*/ 103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8" h="148">
                  <a:moveTo>
                    <a:pt x="87" y="144"/>
                  </a:moveTo>
                  <a:cubicBezTo>
                    <a:pt x="87" y="125"/>
                    <a:pt x="87" y="125"/>
                    <a:pt x="87" y="125"/>
                  </a:cubicBezTo>
                  <a:cubicBezTo>
                    <a:pt x="86" y="125"/>
                    <a:pt x="86" y="125"/>
                    <a:pt x="86" y="125"/>
                  </a:cubicBezTo>
                  <a:cubicBezTo>
                    <a:pt x="76" y="140"/>
                    <a:pt x="62" y="148"/>
                    <a:pt x="44" y="148"/>
                  </a:cubicBezTo>
                  <a:cubicBezTo>
                    <a:pt x="31" y="148"/>
                    <a:pt x="20" y="144"/>
                    <a:pt x="12" y="137"/>
                  </a:cubicBezTo>
                  <a:cubicBezTo>
                    <a:pt x="4" y="129"/>
                    <a:pt x="0" y="119"/>
                    <a:pt x="0" y="106"/>
                  </a:cubicBezTo>
                  <a:cubicBezTo>
                    <a:pt x="0" y="93"/>
                    <a:pt x="4" y="82"/>
                    <a:pt x="11" y="74"/>
                  </a:cubicBezTo>
                  <a:cubicBezTo>
                    <a:pt x="19" y="66"/>
                    <a:pt x="31" y="62"/>
                    <a:pt x="46" y="60"/>
                  </a:cubicBezTo>
                  <a:cubicBezTo>
                    <a:pt x="87" y="54"/>
                    <a:pt x="87" y="54"/>
                    <a:pt x="87" y="54"/>
                  </a:cubicBezTo>
                  <a:cubicBezTo>
                    <a:pt x="87" y="35"/>
                    <a:pt x="78" y="25"/>
                    <a:pt x="60" y="25"/>
                  </a:cubicBezTo>
                  <a:cubicBezTo>
                    <a:pt x="52" y="25"/>
                    <a:pt x="43" y="27"/>
                    <a:pt x="35" y="30"/>
                  </a:cubicBezTo>
                  <a:cubicBezTo>
                    <a:pt x="27" y="32"/>
                    <a:pt x="20" y="36"/>
                    <a:pt x="14" y="41"/>
                  </a:cubicBezTo>
                  <a:cubicBezTo>
                    <a:pt x="14" y="13"/>
                    <a:pt x="14" y="13"/>
                    <a:pt x="14" y="13"/>
                  </a:cubicBezTo>
                  <a:cubicBezTo>
                    <a:pt x="19" y="10"/>
                    <a:pt x="26" y="7"/>
                    <a:pt x="36" y="4"/>
                  </a:cubicBezTo>
                  <a:cubicBezTo>
                    <a:pt x="46" y="2"/>
                    <a:pt x="55" y="0"/>
                    <a:pt x="64" y="0"/>
                  </a:cubicBezTo>
                  <a:cubicBezTo>
                    <a:pt x="82" y="0"/>
                    <a:pt x="95" y="5"/>
                    <a:pt x="104" y="14"/>
                  </a:cubicBezTo>
                  <a:cubicBezTo>
                    <a:pt x="113" y="24"/>
                    <a:pt x="118" y="37"/>
                    <a:pt x="118" y="55"/>
                  </a:cubicBezTo>
                  <a:cubicBezTo>
                    <a:pt x="118" y="144"/>
                    <a:pt x="118" y="144"/>
                    <a:pt x="118" y="144"/>
                  </a:cubicBezTo>
                  <a:lnTo>
                    <a:pt x="87" y="144"/>
                  </a:lnTo>
                  <a:close/>
                  <a:moveTo>
                    <a:pt x="31" y="103"/>
                  </a:moveTo>
                  <a:cubicBezTo>
                    <a:pt x="31" y="109"/>
                    <a:pt x="33" y="114"/>
                    <a:pt x="38" y="117"/>
                  </a:cubicBezTo>
                  <a:cubicBezTo>
                    <a:pt x="42" y="121"/>
                    <a:pt x="48" y="123"/>
                    <a:pt x="54" y="123"/>
                  </a:cubicBezTo>
                  <a:cubicBezTo>
                    <a:pt x="64" y="123"/>
                    <a:pt x="72" y="120"/>
                    <a:pt x="78" y="113"/>
                  </a:cubicBezTo>
                  <a:cubicBezTo>
                    <a:pt x="84" y="107"/>
                    <a:pt x="87" y="99"/>
                    <a:pt x="87" y="89"/>
                  </a:cubicBezTo>
                  <a:cubicBezTo>
                    <a:pt x="87" y="76"/>
                    <a:pt x="87" y="76"/>
                    <a:pt x="87" y="76"/>
                  </a:cubicBezTo>
                  <a:cubicBezTo>
                    <a:pt x="57" y="80"/>
                    <a:pt x="57" y="80"/>
                    <a:pt x="57" y="80"/>
                  </a:cubicBezTo>
                  <a:cubicBezTo>
                    <a:pt x="47" y="81"/>
                    <a:pt x="40" y="84"/>
                    <a:pt x="37" y="87"/>
                  </a:cubicBezTo>
                  <a:cubicBezTo>
                    <a:pt x="33" y="91"/>
                    <a:pt x="31" y="96"/>
                    <a:pt x="31" y="103"/>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52"/>
            <p:cNvSpPr>
              <a:spLocks/>
            </p:cNvSpPr>
            <p:nvPr userDrawn="1"/>
          </p:nvSpPr>
          <p:spPr bwMode="auto">
            <a:xfrm>
              <a:off x="2514600" y="2527301"/>
              <a:ext cx="436563" cy="317500"/>
            </a:xfrm>
            <a:custGeom>
              <a:avLst/>
              <a:gdLst>
                <a:gd name="T0" fmla="*/ 215 w 269"/>
                <a:gd name="T1" fmla="*/ 196 h 196"/>
                <a:gd name="T2" fmla="*/ 176 w 269"/>
                <a:gd name="T3" fmla="*/ 196 h 196"/>
                <a:gd name="T4" fmla="*/ 139 w 269"/>
                <a:gd name="T5" fmla="*/ 59 h 196"/>
                <a:gd name="T6" fmla="*/ 136 w 269"/>
                <a:gd name="T7" fmla="*/ 38 h 196"/>
                <a:gd name="T8" fmla="*/ 135 w 269"/>
                <a:gd name="T9" fmla="*/ 38 h 196"/>
                <a:gd name="T10" fmla="*/ 134 w 269"/>
                <a:gd name="T11" fmla="*/ 50 h 196"/>
                <a:gd name="T12" fmla="*/ 132 w 269"/>
                <a:gd name="T13" fmla="*/ 59 h 196"/>
                <a:gd name="T14" fmla="*/ 95 w 269"/>
                <a:gd name="T15" fmla="*/ 196 h 196"/>
                <a:gd name="T16" fmla="*/ 56 w 269"/>
                <a:gd name="T17" fmla="*/ 196 h 196"/>
                <a:gd name="T18" fmla="*/ 0 w 269"/>
                <a:gd name="T19" fmla="*/ 0 h 196"/>
                <a:gd name="T20" fmla="*/ 36 w 269"/>
                <a:gd name="T21" fmla="*/ 0 h 196"/>
                <a:gd name="T22" fmla="*/ 73 w 269"/>
                <a:gd name="T23" fmla="*/ 142 h 196"/>
                <a:gd name="T24" fmla="*/ 76 w 269"/>
                <a:gd name="T25" fmla="*/ 164 h 196"/>
                <a:gd name="T26" fmla="*/ 76 w 269"/>
                <a:gd name="T27" fmla="*/ 164 h 196"/>
                <a:gd name="T28" fmla="*/ 80 w 269"/>
                <a:gd name="T29" fmla="*/ 142 h 196"/>
                <a:gd name="T30" fmla="*/ 120 w 269"/>
                <a:gd name="T31" fmla="*/ 0 h 196"/>
                <a:gd name="T32" fmla="*/ 155 w 269"/>
                <a:gd name="T33" fmla="*/ 0 h 196"/>
                <a:gd name="T34" fmla="*/ 192 w 269"/>
                <a:gd name="T35" fmla="*/ 144 h 196"/>
                <a:gd name="T36" fmla="*/ 195 w 269"/>
                <a:gd name="T37" fmla="*/ 163 h 196"/>
                <a:gd name="T38" fmla="*/ 196 w 269"/>
                <a:gd name="T39" fmla="*/ 163 h 196"/>
                <a:gd name="T40" fmla="*/ 199 w 269"/>
                <a:gd name="T41" fmla="*/ 143 h 196"/>
                <a:gd name="T42" fmla="*/ 234 w 269"/>
                <a:gd name="T43" fmla="*/ 0 h 196"/>
                <a:gd name="T44" fmla="*/ 269 w 269"/>
                <a:gd name="T45" fmla="*/ 0 h 196"/>
                <a:gd name="T46" fmla="*/ 215 w 269"/>
                <a:gd name="T47" fmla="*/ 1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69" h="196">
                  <a:moveTo>
                    <a:pt x="215" y="196"/>
                  </a:moveTo>
                  <a:cubicBezTo>
                    <a:pt x="176" y="196"/>
                    <a:pt x="176" y="196"/>
                    <a:pt x="176" y="196"/>
                  </a:cubicBezTo>
                  <a:cubicBezTo>
                    <a:pt x="139" y="59"/>
                    <a:pt x="139" y="59"/>
                    <a:pt x="139" y="59"/>
                  </a:cubicBezTo>
                  <a:cubicBezTo>
                    <a:pt x="137" y="53"/>
                    <a:pt x="136" y="46"/>
                    <a:pt x="136" y="38"/>
                  </a:cubicBezTo>
                  <a:cubicBezTo>
                    <a:pt x="135" y="38"/>
                    <a:pt x="135" y="38"/>
                    <a:pt x="135" y="38"/>
                  </a:cubicBezTo>
                  <a:cubicBezTo>
                    <a:pt x="135" y="42"/>
                    <a:pt x="134" y="45"/>
                    <a:pt x="134" y="50"/>
                  </a:cubicBezTo>
                  <a:cubicBezTo>
                    <a:pt x="133" y="55"/>
                    <a:pt x="132" y="58"/>
                    <a:pt x="132" y="59"/>
                  </a:cubicBezTo>
                  <a:cubicBezTo>
                    <a:pt x="95" y="196"/>
                    <a:pt x="95" y="196"/>
                    <a:pt x="95" y="196"/>
                  </a:cubicBezTo>
                  <a:cubicBezTo>
                    <a:pt x="56" y="196"/>
                    <a:pt x="56" y="196"/>
                    <a:pt x="56" y="196"/>
                  </a:cubicBezTo>
                  <a:cubicBezTo>
                    <a:pt x="0" y="0"/>
                    <a:pt x="0" y="0"/>
                    <a:pt x="0" y="0"/>
                  </a:cubicBezTo>
                  <a:cubicBezTo>
                    <a:pt x="36" y="0"/>
                    <a:pt x="36" y="0"/>
                    <a:pt x="36" y="0"/>
                  </a:cubicBezTo>
                  <a:cubicBezTo>
                    <a:pt x="73" y="142"/>
                    <a:pt x="73" y="142"/>
                    <a:pt x="73" y="142"/>
                  </a:cubicBezTo>
                  <a:cubicBezTo>
                    <a:pt x="74" y="146"/>
                    <a:pt x="75" y="153"/>
                    <a:pt x="76" y="164"/>
                  </a:cubicBezTo>
                  <a:cubicBezTo>
                    <a:pt x="76" y="164"/>
                    <a:pt x="76" y="164"/>
                    <a:pt x="76" y="164"/>
                  </a:cubicBezTo>
                  <a:cubicBezTo>
                    <a:pt x="77" y="158"/>
                    <a:pt x="78" y="151"/>
                    <a:pt x="80" y="142"/>
                  </a:cubicBezTo>
                  <a:cubicBezTo>
                    <a:pt x="120" y="0"/>
                    <a:pt x="120" y="0"/>
                    <a:pt x="120" y="0"/>
                  </a:cubicBezTo>
                  <a:cubicBezTo>
                    <a:pt x="155" y="0"/>
                    <a:pt x="155" y="0"/>
                    <a:pt x="155" y="0"/>
                  </a:cubicBezTo>
                  <a:cubicBezTo>
                    <a:pt x="192" y="144"/>
                    <a:pt x="192" y="144"/>
                    <a:pt x="192" y="144"/>
                  </a:cubicBezTo>
                  <a:cubicBezTo>
                    <a:pt x="194" y="148"/>
                    <a:pt x="195" y="155"/>
                    <a:pt x="195" y="163"/>
                  </a:cubicBezTo>
                  <a:cubicBezTo>
                    <a:pt x="196" y="163"/>
                    <a:pt x="196" y="163"/>
                    <a:pt x="196" y="163"/>
                  </a:cubicBezTo>
                  <a:cubicBezTo>
                    <a:pt x="196" y="157"/>
                    <a:pt x="197" y="150"/>
                    <a:pt x="199" y="143"/>
                  </a:cubicBezTo>
                  <a:cubicBezTo>
                    <a:pt x="234" y="0"/>
                    <a:pt x="234" y="0"/>
                    <a:pt x="234" y="0"/>
                  </a:cubicBezTo>
                  <a:cubicBezTo>
                    <a:pt x="269" y="0"/>
                    <a:pt x="269" y="0"/>
                    <a:pt x="269" y="0"/>
                  </a:cubicBezTo>
                  <a:lnTo>
                    <a:pt x="215" y="196"/>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Freeform 53"/>
            <p:cNvSpPr>
              <a:spLocks noEditPoints="1"/>
            </p:cNvSpPr>
            <p:nvPr userDrawn="1"/>
          </p:nvSpPr>
          <p:spPr bwMode="auto">
            <a:xfrm>
              <a:off x="2955925" y="2611438"/>
              <a:ext cx="190500" cy="239713"/>
            </a:xfrm>
            <a:custGeom>
              <a:avLst/>
              <a:gdLst>
                <a:gd name="T0" fmla="*/ 87 w 118"/>
                <a:gd name="T1" fmla="*/ 144 h 148"/>
                <a:gd name="T2" fmla="*/ 87 w 118"/>
                <a:gd name="T3" fmla="*/ 125 h 148"/>
                <a:gd name="T4" fmla="*/ 86 w 118"/>
                <a:gd name="T5" fmla="*/ 125 h 148"/>
                <a:gd name="T6" fmla="*/ 44 w 118"/>
                <a:gd name="T7" fmla="*/ 148 h 148"/>
                <a:gd name="T8" fmla="*/ 12 w 118"/>
                <a:gd name="T9" fmla="*/ 137 h 148"/>
                <a:gd name="T10" fmla="*/ 0 w 118"/>
                <a:gd name="T11" fmla="*/ 106 h 148"/>
                <a:gd name="T12" fmla="*/ 11 w 118"/>
                <a:gd name="T13" fmla="*/ 74 h 148"/>
                <a:gd name="T14" fmla="*/ 46 w 118"/>
                <a:gd name="T15" fmla="*/ 60 h 148"/>
                <a:gd name="T16" fmla="*/ 87 w 118"/>
                <a:gd name="T17" fmla="*/ 54 h 148"/>
                <a:gd name="T18" fmla="*/ 60 w 118"/>
                <a:gd name="T19" fmla="*/ 25 h 148"/>
                <a:gd name="T20" fmla="*/ 35 w 118"/>
                <a:gd name="T21" fmla="*/ 30 h 148"/>
                <a:gd name="T22" fmla="*/ 13 w 118"/>
                <a:gd name="T23" fmla="*/ 41 h 148"/>
                <a:gd name="T24" fmla="*/ 13 w 118"/>
                <a:gd name="T25" fmla="*/ 13 h 148"/>
                <a:gd name="T26" fmla="*/ 36 w 118"/>
                <a:gd name="T27" fmla="*/ 4 h 148"/>
                <a:gd name="T28" fmla="*/ 63 w 118"/>
                <a:gd name="T29" fmla="*/ 0 h 148"/>
                <a:gd name="T30" fmla="*/ 104 w 118"/>
                <a:gd name="T31" fmla="*/ 14 h 148"/>
                <a:gd name="T32" fmla="*/ 118 w 118"/>
                <a:gd name="T33" fmla="*/ 55 h 148"/>
                <a:gd name="T34" fmla="*/ 118 w 118"/>
                <a:gd name="T35" fmla="*/ 144 h 148"/>
                <a:gd name="T36" fmla="*/ 87 w 118"/>
                <a:gd name="T37" fmla="*/ 144 h 148"/>
                <a:gd name="T38" fmla="*/ 31 w 118"/>
                <a:gd name="T39" fmla="*/ 103 h 148"/>
                <a:gd name="T40" fmla="*/ 38 w 118"/>
                <a:gd name="T41" fmla="*/ 117 h 148"/>
                <a:gd name="T42" fmla="*/ 54 w 118"/>
                <a:gd name="T43" fmla="*/ 123 h 148"/>
                <a:gd name="T44" fmla="*/ 78 w 118"/>
                <a:gd name="T45" fmla="*/ 113 h 148"/>
                <a:gd name="T46" fmla="*/ 87 w 118"/>
                <a:gd name="T47" fmla="*/ 89 h 148"/>
                <a:gd name="T48" fmla="*/ 87 w 118"/>
                <a:gd name="T49" fmla="*/ 76 h 148"/>
                <a:gd name="T50" fmla="*/ 56 w 118"/>
                <a:gd name="T51" fmla="*/ 80 h 148"/>
                <a:gd name="T52" fmla="*/ 36 w 118"/>
                <a:gd name="T53" fmla="*/ 87 h 148"/>
                <a:gd name="T54" fmla="*/ 31 w 118"/>
                <a:gd name="T55" fmla="*/ 103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8" h="148">
                  <a:moveTo>
                    <a:pt x="87" y="144"/>
                  </a:moveTo>
                  <a:cubicBezTo>
                    <a:pt x="87" y="125"/>
                    <a:pt x="87" y="125"/>
                    <a:pt x="87" y="125"/>
                  </a:cubicBezTo>
                  <a:cubicBezTo>
                    <a:pt x="86" y="125"/>
                    <a:pt x="86" y="125"/>
                    <a:pt x="86" y="125"/>
                  </a:cubicBezTo>
                  <a:cubicBezTo>
                    <a:pt x="76" y="140"/>
                    <a:pt x="62" y="148"/>
                    <a:pt x="44" y="148"/>
                  </a:cubicBezTo>
                  <a:cubicBezTo>
                    <a:pt x="31" y="148"/>
                    <a:pt x="20" y="144"/>
                    <a:pt x="12" y="137"/>
                  </a:cubicBezTo>
                  <a:cubicBezTo>
                    <a:pt x="4" y="129"/>
                    <a:pt x="0" y="119"/>
                    <a:pt x="0" y="106"/>
                  </a:cubicBezTo>
                  <a:cubicBezTo>
                    <a:pt x="0" y="93"/>
                    <a:pt x="4" y="82"/>
                    <a:pt x="11" y="74"/>
                  </a:cubicBezTo>
                  <a:cubicBezTo>
                    <a:pt x="19" y="66"/>
                    <a:pt x="31" y="62"/>
                    <a:pt x="46" y="60"/>
                  </a:cubicBezTo>
                  <a:cubicBezTo>
                    <a:pt x="87" y="54"/>
                    <a:pt x="87" y="54"/>
                    <a:pt x="87" y="54"/>
                  </a:cubicBezTo>
                  <a:cubicBezTo>
                    <a:pt x="87" y="35"/>
                    <a:pt x="78" y="25"/>
                    <a:pt x="60" y="25"/>
                  </a:cubicBezTo>
                  <a:cubicBezTo>
                    <a:pt x="52" y="25"/>
                    <a:pt x="43" y="27"/>
                    <a:pt x="35" y="30"/>
                  </a:cubicBezTo>
                  <a:cubicBezTo>
                    <a:pt x="27" y="32"/>
                    <a:pt x="20" y="36"/>
                    <a:pt x="13" y="41"/>
                  </a:cubicBezTo>
                  <a:cubicBezTo>
                    <a:pt x="13" y="13"/>
                    <a:pt x="13" y="13"/>
                    <a:pt x="13" y="13"/>
                  </a:cubicBezTo>
                  <a:cubicBezTo>
                    <a:pt x="19" y="10"/>
                    <a:pt x="26" y="7"/>
                    <a:pt x="36" y="4"/>
                  </a:cubicBezTo>
                  <a:cubicBezTo>
                    <a:pt x="46" y="2"/>
                    <a:pt x="55" y="0"/>
                    <a:pt x="63" y="0"/>
                  </a:cubicBezTo>
                  <a:cubicBezTo>
                    <a:pt x="82" y="0"/>
                    <a:pt x="95" y="5"/>
                    <a:pt x="104" y="14"/>
                  </a:cubicBezTo>
                  <a:cubicBezTo>
                    <a:pt x="113" y="24"/>
                    <a:pt x="118" y="37"/>
                    <a:pt x="118" y="55"/>
                  </a:cubicBezTo>
                  <a:cubicBezTo>
                    <a:pt x="118" y="144"/>
                    <a:pt x="118" y="144"/>
                    <a:pt x="118" y="144"/>
                  </a:cubicBezTo>
                  <a:lnTo>
                    <a:pt x="87" y="144"/>
                  </a:lnTo>
                  <a:close/>
                  <a:moveTo>
                    <a:pt x="31" y="103"/>
                  </a:moveTo>
                  <a:cubicBezTo>
                    <a:pt x="31" y="109"/>
                    <a:pt x="33" y="114"/>
                    <a:pt x="38" y="117"/>
                  </a:cubicBezTo>
                  <a:cubicBezTo>
                    <a:pt x="42" y="121"/>
                    <a:pt x="47" y="123"/>
                    <a:pt x="54" y="123"/>
                  </a:cubicBezTo>
                  <a:cubicBezTo>
                    <a:pt x="64" y="123"/>
                    <a:pt x="71" y="120"/>
                    <a:pt x="78" y="113"/>
                  </a:cubicBezTo>
                  <a:cubicBezTo>
                    <a:pt x="84" y="107"/>
                    <a:pt x="87" y="99"/>
                    <a:pt x="87" y="89"/>
                  </a:cubicBezTo>
                  <a:cubicBezTo>
                    <a:pt x="87" y="76"/>
                    <a:pt x="87" y="76"/>
                    <a:pt x="87" y="76"/>
                  </a:cubicBezTo>
                  <a:cubicBezTo>
                    <a:pt x="56" y="80"/>
                    <a:pt x="56" y="80"/>
                    <a:pt x="56" y="80"/>
                  </a:cubicBezTo>
                  <a:cubicBezTo>
                    <a:pt x="47" y="81"/>
                    <a:pt x="40" y="84"/>
                    <a:pt x="36" y="87"/>
                  </a:cubicBezTo>
                  <a:cubicBezTo>
                    <a:pt x="33" y="91"/>
                    <a:pt x="31" y="96"/>
                    <a:pt x="31" y="103"/>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54"/>
            <p:cNvSpPr>
              <a:spLocks/>
            </p:cNvSpPr>
            <p:nvPr userDrawn="1"/>
          </p:nvSpPr>
          <p:spPr bwMode="auto">
            <a:xfrm>
              <a:off x="3205163" y="2613026"/>
              <a:ext cx="130175" cy="231775"/>
            </a:xfrm>
            <a:custGeom>
              <a:avLst/>
              <a:gdLst>
                <a:gd name="T0" fmla="*/ 81 w 81"/>
                <a:gd name="T1" fmla="*/ 34 h 143"/>
                <a:gd name="T2" fmla="*/ 73 w 81"/>
                <a:gd name="T3" fmla="*/ 30 h 143"/>
                <a:gd name="T4" fmla="*/ 63 w 81"/>
                <a:gd name="T5" fmla="*/ 29 h 143"/>
                <a:gd name="T6" fmla="*/ 40 w 81"/>
                <a:gd name="T7" fmla="*/ 41 h 143"/>
                <a:gd name="T8" fmla="*/ 32 w 81"/>
                <a:gd name="T9" fmla="*/ 72 h 143"/>
                <a:gd name="T10" fmla="*/ 32 w 81"/>
                <a:gd name="T11" fmla="*/ 143 h 143"/>
                <a:gd name="T12" fmla="*/ 0 w 81"/>
                <a:gd name="T13" fmla="*/ 143 h 143"/>
                <a:gd name="T14" fmla="*/ 0 w 81"/>
                <a:gd name="T15" fmla="*/ 3 h 143"/>
                <a:gd name="T16" fmla="*/ 32 w 81"/>
                <a:gd name="T17" fmla="*/ 3 h 143"/>
                <a:gd name="T18" fmla="*/ 32 w 81"/>
                <a:gd name="T19" fmla="*/ 30 h 143"/>
                <a:gd name="T20" fmla="*/ 32 w 81"/>
                <a:gd name="T21" fmla="*/ 30 h 143"/>
                <a:gd name="T22" fmla="*/ 47 w 81"/>
                <a:gd name="T23" fmla="*/ 8 h 143"/>
                <a:gd name="T24" fmla="*/ 68 w 81"/>
                <a:gd name="T25" fmla="*/ 0 h 143"/>
                <a:gd name="T26" fmla="*/ 81 w 81"/>
                <a:gd name="T27" fmla="*/ 2 h 143"/>
                <a:gd name="T28" fmla="*/ 81 w 81"/>
                <a:gd name="T29" fmla="*/ 3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1" h="143">
                  <a:moveTo>
                    <a:pt x="81" y="34"/>
                  </a:moveTo>
                  <a:cubicBezTo>
                    <a:pt x="79" y="33"/>
                    <a:pt x="77" y="31"/>
                    <a:pt x="73" y="30"/>
                  </a:cubicBezTo>
                  <a:cubicBezTo>
                    <a:pt x="69" y="29"/>
                    <a:pt x="66" y="29"/>
                    <a:pt x="63" y="29"/>
                  </a:cubicBezTo>
                  <a:cubicBezTo>
                    <a:pt x="53" y="29"/>
                    <a:pt x="46" y="33"/>
                    <a:pt x="40" y="41"/>
                  </a:cubicBezTo>
                  <a:cubicBezTo>
                    <a:pt x="35" y="49"/>
                    <a:pt x="32" y="59"/>
                    <a:pt x="32" y="72"/>
                  </a:cubicBezTo>
                  <a:cubicBezTo>
                    <a:pt x="32" y="143"/>
                    <a:pt x="32" y="143"/>
                    <a:pt x="32" y="143"/>
                  </a:cubicBezTo>
                  <a:cubicBezTo>
                    <a:pt x="0" y="143"/>
                    <a:pt x="0" y="143"/>
                    <a:pt x="0" y="143"/>
                  </a:cubicBezTo>
                  <a:cubicBezTo>
                    <a:pt x="0" y="3"/>
                    <a:pt x="0" y="3"/>
                    <a:pt x="0" y="3"/>
                  </a:cubicBezTo>
                  <a:cubicBezTo>
                    <a:pt x="32" y="3"/>
                    <a:pt x="32" y="3"/>
                    <a:pt x="32" y="3"/>
                  </a:cubicBezTo>
                  <a:cubicBezTo>
                    <a:pt x="32" y="30"/>
                    <a:pt x="32" y="30"/>
                    <a:pt x="32" y="30"/>
                  </a:cubicBezTo>
                  <a:cubicBezTo>
                    <a:pt x="32" y="30"/>
                    <a:pt x="32" y="30"/>
                    <a:pt x="32" y="30"/>
                  </a:cubicBezTo>
                  <a:cubicBezTo>
                    <a:pt x="35" y="21"/>
                    <a:pt x="40" y="13"/>
                    <a:pt x="47" y="8"/>
                  </a:cubicBezTo>
                  <a:cubicBezTo>
                    <a:pt x="53" y="3"/>
                    <a:pt x="60" y="0"/>
                    <a:pt x="68" y="0"/>
                  </a:cubicBezTo>
                  <a:cubicBezTo>
                    <a:pt x="74" y="0"/>
                    <a:pt x="78" y="1"/>
                    <a:pt x="81" y="2"/>
                  </a:cubicBezTo>
                  <a:lnTo>
                    <a:pt x="81" y="34"/>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55"/>
            <p:cNvSpPr>
              <a:spLocks noEditPoints="1"/>
            </p:cNvSpPr>
            <p:nvPr userDrawn="1"/>
          </p:nvSpPr>
          <p:spPr bwMode="auto">
            <a:xfrm>
              <a:off x="3348038" y="2611438"/>
              <a:ext cx="207963" cy="239713"/>
            </a:xfrm>
            <a:custGeom>
              <a:avLst/>
              <a:gdLst>
                <a:gd name="T0" fmla="*/ 32 w 128"/>
                <a:gd name="T1" fmla="*/ 83 h 148"/>
                <a:gd name="T2" fmla="*/ 44 w 128"/>
                <a:gd name="T3" fmla="*/ 113 h 148"/>
                <a:gd name="T4" fmla="*/ 75 w 128"/>
                <a:gd name="T5" fmla="*/ 123 h 148"/>
                <a:gd name="T6" fmla="*/ 97 w 128"/>
                <a:gd name="T7" fmla="*/ 119 h 148"/>
                <a:gd name="T8" fmla="*/ 117 w 128"/>
                <a:gd name="T9" fmla="*/ 109 h 148"/>
                <a:gd name="T10" fmla="*/ 117 w 128"/>
                <a:gd name="T11" fmla="*/ 136 h 148"/>
                <a:gd name="T12" fmla="*/ 95 w 128"/>
                <a:gd name="T13" fmla="*/ 145 h 148"/>
                <a:gd name="T14" fmla="*/ 67 w 128"/>
                <a:gd name="T15" fmla="*/ 148 h 148"/>
                <a:gd name="T16" fmla="*/ 17 w 128"/>
                <a:gd name="T17" fmla="*/ 129 h 148"/>
                <a:gd name="T18" fmla="*/ 0 w 128"/>
                <a:gd name="T19" fmla="*/ 76 h 148"/>
                <a:gd name="T20" fmla="*/ 8 w 128"/>
                <a:gd name="T21" fmla="*/ 36 h 148"/>
                <a:gd name="T22" fmla="*/ 33 w 128"/>
                <a:gd name="T23" fmla="*/ 10 h 148"/>
                <a:gd name="T24" fmla="*/ 67 w 128"/>
                <a:gd name="T25" fmla="*/ 0 h 148"/>
                <a:gd name="T26" fmla="*/ 112 w 128"/>
                <a:gd name="T27" fmla="*/ 18 h 148"/>
                <a:gd name="T28" fmla="*/ 128 w 128"/>
                <a:gd name="T29" fmla="*/ 68 h 148"/>
                <a:gd name="T30" fmla="*/ 128 w 128"/>
                <a:gd name="T31" fmla="*/ 83 h 148"/>
                <a:gd name="T32" fmla="*/ 32 w 128"/>
                <a:gd name="T33" fmla="*/ 83 h 148"/>
                <a:gd name="T34" fmla="*/ 96 w 128"/>
                <a:gd name="T35" fmla="*/ 60 h 148"/>
                <a:gd name="T36" fmla="*/ 89 w 128"/>
                <a:gd name="T37" fmla="*/ 34 h 148"/>
                <a:gd name="T38" fmla="*/ 67 w 128"/>
                <a:gd name="T39" fmla="*/ 25 h 148"/>
                <a:gd name="T40" fmla="*/ 44 w 128"/>
                <a:gd name="T41" fmla="*/ 35 h 148"/>
                <a:gd name="T42" fmla="*/ 32 w 128"/>
                <a:gd name="T43" fmla="*/ 60 h 148"/>
                <a:gd name="T44" fmla="*/ 96 w 128"/>
                <a:gd name="T45" fmla="*/ 6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8" h="148">
                  <a:moveTo>
                    <a:pt x="32" y="83"/>
                  </a:moveTo>
                  <a:cubicBezTo>
                    <a:pt x="33" y="96"/>
                    <a:pt x="37" y="106"/>
                    <a:pt x="44" y="113"/>
                  </a:cubicBezTo>
                  <a:cubicBezTo>
                    <a:pt x="51" y="119"/>
                    <a:pt x="61" y="123"/>
                    <a:pt x="75" y="123"/>
                  </a:cubicBezTo>
                  <a:cubicBezTo>
                    <a:pt x="82" y="123"/>
                    <a:pt x="90" y="122"/>
                    <a:pt x="97" y="119"/>
                  </a:cubicBezTo>
                  <a:cubicBezTo>
                    <a:pt x="105" y="116"/>
                    <a:pt x="111" y="113"/>
                    <a:pt x="117" y="109"/>
                  </a:cubicBezTo>
                  <a:cubicBezTo>
                    <a:pt x="117" y="136"/>
                    <a:pt x="117" y="136"/>
                    <a:pt x="117" y="136"/>
                  </a:cubicBezTo>
                  <a:cubicBezTo>
                    <a:pt x="111" y="140"/>
                    <a:pt x="104" y="142"/>
                    <a:pt x="95" y="145"/>
                  </a:cubicBezTo>
                  <a:cubicBezTo>
                    <a:pt x="86" y="147"/>
                    <a:pt x="77" y="148"/>
                    <a:pt x="67" y="148"/>
                  </a:cubicBezTo>
                  <a:cubicBezTo>
                    <a:pt x="45" y="148"/>
                    <a:pt x="29" y="142"/>
                    <a:pt x="17" y="129"/>
                  </a:cubicBezTo>
                  <a:cubicBezTo>
                    <a:pt x="6" y="116"/>
                    <a:pt x="0" y="98"/>
                    <a:pt x="0" y="76"/>
                  </a:cubicBezTo>
                  <a:cubicBezTo>
                    <a:pt x="0" y="61"/>
                    <a:pt x="3" y="47"/>
                    <a:pt x="8" y="36"/>
                  </a:cubicBezTo>
                  <a:cubicBezTo>
                    <a:pt x="14" y="25"/>
                    <a:pt x="22" y="16"/>
                    <a:pt x="33" y="10"/>
                  </a:cubicBezTo>
                  <a:cubicBezTo>
                    <a:pt x="43" y="4"/>
                    <a:pt x="54" y="0"/>
                    <a:pt x="67" y="0"/>
                  </a:cubicBezTo>
                  <a:cubicBezTo>
                    <a:pt x="86" y="0"/>
                    <a:pt x="101" y="6"/>
                    <a:pt x="112" y="18"/>
                  </a:cubicBezTo>
                  <a:cubicBezTo>
                    <a:pt x="123" y="30"/>
                    <a:pt x="128" y="47"/>
                    <a:pt x="128" y="68"/>
                  </a:cubicBezTo>
                  <a:cubicBezTo>
                    <a:pt x="128" y="83"/>
                    <a:pt x="128" y="83"/>
                    <a:pt x="128" y="83"/>
                  </a:cubicBezTo>
                  <a:lnTo>
                    <a:pt x="32" y="83"/>
                  </a:lnTo>
                  <a:close/>
                  <a:moveTo>
                    <a:pt x="96" y="60"/>
                  </a:moveTo>
                  <a:cubicBezTo>
                    <a:pt x="96" y="48"/>
                    <a:pt x="94" y="40"/>
                    <a:pt x="89" y="34"/>
                  </a:cubicBezTo>
                  <a:cubicBezTo>
                    <a:pt x="83" y="28"/>
                    <a:pt x="76" y="25"/>
                    <a:pt x="67" y="25"/>
                  </a:cubicBezTo>
                  <a:cubicBezTo>
                    <a:pt x="58" y="25"/>
                    <a:pt x="50" y="28"/>
                    <a:pt x="44" y="35"/>
                  </a:cubicBezTo>
                  <a:cubicBezTo>
                    <a:pt x="38" y="41"/>
                    <a:pt x="34" y="49"/>
                    <a:pt x="32" y="60"/>
                  </a:cubicBezTo>
                  <a:lnTo>
                    <a:pt x="96" y="6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Freeform 56"/>
            <p:cNvSpPr>
              <a:spLocks/>
            </p:cNvSpPr>
            <p:nvPr userDrawn="1"/>
          </p:nvSpPr>
          <p:spPr bwMode="auto">
            <a:xfrm>
              <a:off x="3605213" y="2508251"/>
              <a:ext cx="201613" cy="336550"/>
            </a:xfrm>
            <a:custGeom>
              <a:avLst/>
              <a:gdLst>
                <a:gd name="T0" fmla="*/ 93 w 125"/>
                <a:gd name="T1" fmla="*/ 208 h 208"/>
                <a:gd name="T2" fmla="*/ 93 w 125"/>
                <a:gd name="T3" fmla="*/ 129 h 208"/>
                <a:gd name="T4" fmla="*/ 86 w 125"/>
                <a:gd name="T5" fmla="*/ 100 h 208"/>
                <a:gd name="T6" fmla="*/ 65 w 125"/>
                <a:gd name="T7" fmla="*/ 90 h 208"/>
                <a:gd name="T8" fmla="*/ 41 w 125"/>
                <a:gd name="T9" fmla="*/ 101 h 208"/>
                <a:gd name="T10" fmla="*/ 32 w 125"/>
                <a:gd name="T11" fmla="*/ 128 h 208"/>
                <a:gd name="T12" fmla="*/ 32 w 125"/>
                <a:gd name="T13" fmla="*/ 208 h 208"/>
                <a:gd name="T14" fmla="*/ 0 w 125"/>
                <a:gd name="T15" fmla="*/ 208 h 208"/>
                <a:gd name="T16" fmla="*/ 0 w 125"/>
                <a:gd name="T17" fmla="*/ 0 h 208"/>
                <a:gd name="T18" fmla="*/ 32 w 125"/>
                <a:gd name="T19" fmla="*/ 0 h 208"/>
                <a:gd name="T20" fmla="*/ 32 w 125"/>
                <a:gd name="T21" fmla="*/ 90 h 208"/>
                <a:gd name="T22" fmla="*/ 33 w 125"/>
                <a:gd name="T23" fmla="*/ 90 h 208"/>
                <a:gd name="T24" fmla="*/ 77 w 125"/>
                <a:gd name="T25" fmla="*/ 64 h 208"/>
                <a:gd name="T26" fmla="*/ 113 w 125"/>
                <a:gd name="T27" fmla="*/ 79 h 208"/>
                <a:gd name="T28" fmla="*/ 125 w 125"/>
                <a:gd name="T29" fmla="*/ 122 h 208"/>
                <a:gd name="T30" fmla="*/ 125 w 125"/>
                <a:gd name="T31" fmla="*/ 208 h 208"/>
                <a:gd name="T32" fmla="*/ 93 w 125"/>
                <a:gd name="T33" fmla="*/ 208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208">
                  <a:moveTo>
                    <a:pt x="93" y="208"/>
                  </a:moveTo>
                  <a:cubicBezTo>
                    <a:pt x="93" y="129"/>
                    <a:pt x="93" y="129"/>
                    <a:pt x="93" y="129"/>
                  </a:cubicBezTo>
                  <a:cubicBezTo>
                    <a:pt x="93" y="116"/>
                    <a:pt x="91" y="107"/>
                    <a:pt x="86" y="100"/>
                  </a:cubicBezTo>
                  <a:cubicBezTo>
                    <a:pt x="82" y="94"/>
                    <a:pt x="75" y="90"/>
                    <a:pt x="65" y="90"/>
                  </a:cubicBezTo>
                  <a:cubicBezTo>
                    <a:pt x="56" y="90"/>
                    <a:pt x="48" y="94"/>
                    <a:pt x="41" y="101"/>
                  </a:cubicBezTo>
                  <a:cubicBezTo>
                    <a:pt x="35" y="108"/>
                    <a:pt x="32" y="117"/>
                    <a:pt x="32" y="128"/>
                  </a:cubicBezTo>
                  <a:cubicBezTo>
                    <a:pt x="32" y="208"/>
                    <a:pt x="32" y="208"/>
                    <a:pt x="32" y="208"/>
                  </a:cubicBezTo>
                  <a:cubicBezTo>
                    <a:pt x="0" y="208"/>
                    <a:pt x="0" y="208"/>
                    <a:pt x="0" y="208"/>
                  </a:cubicBezTo>
                  <a:cubicBezTo>
                    <a:pt x="0" y="0"/>
                    <a:pt x="0" y="0"/>
                    <a:pt x="0" y="0"/>
                  </a:cubicBezTo>
                  <a:cubicBezTo>
                    <a:pt x="32" y="0"/>
                    <a:pt x="32" y="0"/>
                    <a:pt x="32" y="0"/>
                  </a:cubicBezTo>
                  <a:cubicBezTo>
                    <a:pt x="32" y="90"/>
                    <a:pt x="32" y="90"/>
                    <a:pt x="32" y="90"/>
                  </a:cubicBezTo>
                  <a:cubicBezTo>
                    <a:pt x="33" y="90"/>
                    <a:pt x="33" y="90"/>
                    <a:pt x="33" y="90"/>
                  </a:cubicBezTo>
                  <a:cubicBezTo>
                    <a:pt x="43" y="73"/>
                    <a:pt x="58" y="64"/>
                    <a:pt x="77" y="64"/>
                  </a:cubicBezTo>
                  <a:cubicBezTo>
                    <a:pt x="93" y="64"/>
                    <a:pt x="105" y="69"/>
                    <a:pt x="113" y="79"/>
                  </a:cubicBezTo>
                  <a:cubicBezTo>
                    <a:pt x="121" y="89"/>
                    <a:pt x="125" y="103"/>
                    <a:pt x="125" y="122"/>
                  </a:cubicBezTo>
                  <a:cubicBezTo>
                    <a:pt x="125" y="208"/>
                    <a:pt x="125" y="208"/>
                    <a:pt x="125" y="208"/>
                  </a:cubicBezTo>
                  <a:lnTo>
                    <a:pt x="93" y="208"/>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57"/>
            <p:cNvSpPr>
              <a:spLocks noEditPoints="1"/>
            </p:cNvSpPr>
            <p:nvPr userDrawn="1"/>
          </p:nvSpPr>
          <p:spPr bwMode="auto">
            <a:xfrm>
              <a:off x="3854450" y="2611438"/>
              <a:ext cx="234950" cy="239713"/>
            </a:xfrm>
            <a:custGeom>
              <a:avLst/>
              <a:gdLst>
                <a:gd name="T0" fmla="*/ 145 w 145"/>
                <a:gd name="T1" fmla="*/ 73 h 148"/>
                <a:gd name="T2" fmla="*/ 125 w 145"/>
                <a:gd name="T3" fmla="*/ 127 h 148"/>
                <a:gd name="T4" fmla="*/ 71 w 145"/>
                <a:gd name="T5" fmla="*/ 148 h 148"/>
                <a:gd name="T6" fmla="*/ 19 w 145"/>
                <a:gd name="T7" fmla="*/ 128 h 148"/>
                <a:gd name="T8" fmla="*/ 0 w 145"/>
                <a:gd name="T9" fmla="*/ 76 h 148"/>
                <a:gd name="T10" fmla="*/ 20 w 145"/>
                <a:gd name="T11" fmla="*/ 21 h 148"/>
                <a:gd name="T12" fmla="*/ 75 w 145"/>
                <a:gd name="T13" fmla="*/ 0 h 148"/>
                <a:gd name="T14" fmla="*/ 126 w 145"/>
                <a:gd name="T15" fmla="*/ 20 h 148"/>
                <a:gd name="T16" fmla="*/ 145 w 145"/>
                <a:gd name="T17" fmla="*/ 73 h 148"/>
                <a:gd name="T18" fmla="*/ 112 w 145"/>
                <a:gd name="T19" fmla="*/ 74 h 148"/>
                <a:gd name="T20" fmla="*/ 101 w 145"/>
                <a:gd name="T21" fmla="*/ 38 h 148"/>
                <a:gd name="T22" fmla="*/ 73 w 145"/>
                <a:gd name="T23" fmla="*/ 26 h 148"/>
                <a:gd name="T24" fmla="*/ 44 w 145"/>
                <a:gd name="T25" fmla="*/ 39 h 148"/>
                <a:gd name="T26" fmla="*/ 33 w 145"/>
                <a:gd name="T27" fmla="*/ 75 h 148"/>
                <a:gd name="T28" fmla="*/ 44 w 145"/>
                <a:gd name="T29" fmla="*/ 110 h 148"/>
                <a:gd name="T30" fmla="*/ 73 w 145"/>
                <a:gd name="T31" fmla="*/ 122 h 148"/>
                <a:gd name="T32" fmla="*/ 102 w 145"/>
                <a:gd name="T33" fmla="*/ 110 h 148"/>
                <a:gd name="T34" fmla="*/ 112 w 145"/>
                <a:gd name="T35" fmla="*/ 74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5" h="148">
                  <a:moveTo>
                    <a:pt x="145" y="73"/>
                  </a:moveTo>
                  <a:cubicBezTo>
                    <a:pt x="145" y="96"/>
                    <a:pt x="138" y="114"/>
                    <a:pt x="125" y="127"/>
                  </a:cubicBezTo>
                  <a:cubicBezTo>
                    <a:pt x="112" y="141"/>
                    <a:pt x="94" y="148"/>
                    <a:pt x="71" y="148"/>
                  </a:cubicBezTo>
                  <a:cubicBezTo>
                    <a:pt x="50" y="148"/>
                    <a:pt x="32" y="141"/>
                    <a:pt x="19" y="128"/>
                  </a:cubicBezTo>
                  <a:cubicBezTo>
                    <a:pt x="7" y="116"/>
                    <a:pt x="0" y="98"/>
                    <a:pt x="0" y="76"/>
                  </a:cubicBezTo>
                  <a:cubicBezTo>
                    <a:pt x="0" y="52"/>
                    <a:pt x="7" y="34"/>
                    <a:pt x="20" y="21"/>
                  </a:cubicBezTo>
                  <a:cubicBezTo>
                    <a:pt x="33" y="7"/>
                    <a:pt x="51" y="0"/>
                    <a:pt x="75" y="0"/>
                  </a:cubicBezTo>
                  <a:cubicBezTo>
                    <a:pt x="97" y="0"/>
                    <a:pt x="114" y="7"/>
                    <a:pt x="126" y="20"/>
                  </a:cubicBezTo>
                  <a:cubicBezTo>
                    <a:pt x="139" y="33"/>
                    <a:pt x="145" y="50"/>
                    <a:pt x="145" y="73"/>
                  </a:cubicBezTo>
                  <a:close/>
                  <a:moveTo>
                    <a:pt x="112" y="74"/>
                  </a:moveTo>
                  <a:cubicBezTo>
                    <a:pt x="112" y="58"/>
                    <a:pt x="108" y="46"/>
                    <a:pt x="101" y="38"/>
                  </a:cubicBezTo>
                  <a:cubicBezTo>
                    <a:pt x="94" y="30"/>
                    <a:pt x="85" y="26"/>
                    <a:pt x="73" y="26"/>
                  </a:cubicBezTo>
                  <a:cubicBezTo>
                    <a:pt x="60" y="26"/>
                    <a:pt x="51" y="31"/>
                    <a:pt x="44" y="39"/>
                  </a:cubicBezTo>
                  <a:cubicBezTo>
                    <a:pt x="37" y="47"/>
                    <a:pt x="33" y="59"/>
                    <a:pt x="33" y="75"/>
                  </a:cubicBezTo>
                  <a:cubicBezTo>
                    <a:pt x="33" y="90"/>
                    <a:pt x="37" y="101"/>
                    <a:pt x="44" y="110"/>
                  </a:cubicBezTo>
                  <a:cubicBezTo>
                    <a:pt x="51" y="118"/>
                    <a:pt x="61" y="122"/>
                    <a:pt x="73" y="122"/>
                  </a:cubicBezTo>
                  <a:cubicBezTo>
                    <a:pt x="86" y="122"/>
                    <a:pt x="95" y="118"/>
                    <a:pt x="102" y="110"/>
                  </a:cubicBezTo>
                  <a:cubicBezTo>
                    <a:pt x="108" y="102"/>
                    <a:pt x="112" y="90"/>
                    <a:pt x="112" y="74"/>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58"/>
            <p:cNvSpPr>
              <a:spLocks/>
            </p:cNvSpPr>
            <p:nvPr userDrawn="1"/>
          </p:nvSpPr>
          <p:spPr bwMode="auto">
            <a:xfrm>
              <a:off x="4135438" y="2617788"/>
              <a:ext cx="203200" cy="233363"/>
            </a:xfrm>
            <a:custGeom>
              <a:avLst/>
              <a:gdLst>
                <a:gd name="T0" fmla="*/ 93 w 125"/>
                <a:gd name="T1" fmla="*/ 140 h 144"/>
                <a:gd name="T2" fmla="*/ 93 w 125"/>
                <a:gd name="T3" fmla="*/ 119 h 144"/>
                <a:gd name="T4" fmla="*/ 93 w 125"/>
                <a:gd name="T5" fmla="*/ 119 h 144"/>
                <a:gd name="T6" fmla="*/ 75 w 125"/>
                <a:gd name="T7" fmla="*/ 137 h 144"/>
                <a:gd name="T8" fmla="*/ 50 w 125"/>
                <a:gd name="T9" fmla="*/ 144 h 144"/>
                <a:gd name="T10" fmla="*/ 13 w 125"/>
                <a:gd name="T11" fmla="*/ 129 h 144"/>
                <a:gd name="T12" fmla="*/ 0 w 125"/>
                <a:gd name="T13" fmla="*/ 85 h 144"/>
                <a:gd name="T14" fmla="*/ 0 w 125"/>
                <a:gd name="T15" fmla="*/ 0 h 144"/>
                <a:gd name="T16" fmla="*/ 32 w 125"/>
                <a:gd name="T17" fmla="*/ 0 h 144"/>
                <a:gd name="T18" fmla="*/ 32 w 125"/>
                <a:gd name="T19" fmla="*/ 81 h 144"/>
                <a:gd name="T20" fmla="*/ 61 w 125"/>
                <a:gd name="T21" fmla="*/ 118 h 144"/>
                <a:gd name="T22" fmla="*/ 85 w 125"/>
                <a:gd name="T23" fmla="*/ 108 h 144"/>
                <a:gd name="T24" fmla="*/ 93 w 125"/>
                <a:gd name="T25" fmla="*/ 81 h 144"/>
                <a:gd name="T26" fmla="*/ 93 w 125"/>
                <a:gd name="T27" fmla="*/ 0 h 144"/>
                <a:gd name="T28" fmla="*/ 125 w 125"/>
                <a:gd name="T29" fmla="*/ 0 h 144"/>
                <a:gd name="T30" fmla="*/ 125 w 125"/>
                <a:gd name="T31" fmla="*/ 140 h 144"/>
                <a:gd name="T32" fmla="*/ 93 w 125"/>
                <a:gd name="T33" fmla="*/ 14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144">
                  <a:moveTo>
                    <a:pt x="93" y="140"/>
                  </a:moveTo>
                  <a:cubicBezTo>
                    <a:pt x="93" y="119"/>
                    <a:pt x="93" y="119"/>
                    <a:pt x="93" y="119"/>
                  </a:cubicBezTo>
                  <a:cubicBezTo>
                    <a:pt x="93" y="119"/>
                    <a:pt x="93" y="119"/>
                    <a:pt x="93" y="119"/>
                  </a:cubicBezTo>
                  <a:cubicBezTo>
                    <a:pt x="88" y="127"/>
                    <a:pt x="83" y="133"/>
                    <a:pt x="75" y="137"/>
                  </a:cubicBezTo>
                  <a:cubicBezTo>
                    <a:pt x="68" y="142"/>
                    <a:pt x="60" y="144"/>
                    <a:pt x="50" y="144"/>
                  </a:cubicBezTo>
                  <a:cubicBezTo>
                    <a:pt x="34" y="144"/>
                    <a:pt x="21" y="139"/>
                    <a:pt x="13" y="129"/>
                  </a:cubicBezTo>
                  <a:cubicBezTo>
                    <a:pt x="4" y="119"/>
                    <a:pt x="0" y="105"/>
                    <a:pt x="0" y="85"/>
                  </a:cubicBezTo>
                  <a:cubicBezTo>
                    <a:pt x="0" y="0"/>
                    <a:pt x="0" y="0"/>
                    <a:pt x="0" y="0"/>
                  </a:cubicBezTo>
                  <a:cubicBezTo>
                    <a:pt x="32" y="0"/>
                    <a:pt x="32" y="0"/>
                    <a:pt x="32" y="0"/>
                  </a:cubicBezTo>
                  <a:cubicBezTo>
                    <a:pt x="32" y="81"/>
                    <a:pt x="32" y="81"/>
                    <a:pt x="32" y="81"/>
                  </a:cubicBezTo>
                  <a:cubicBezTo>
                    <a:pt x="32" y="106"/>
                    <a:pt x="42" y="118"/>
                    <a:pt x="61" y="118"/>
                  </a:cubicBezTo>
                  <a:cubicBezTo>
                    <a:pt x="71" y="118"/>
                    <a:pt x="79" y="115"/>
                    <a:pt x="85" y="108"/>
                  </a:cubicBezTo>
                  <a:cubicBezTo>
                    <a:pt x="90" y="101"/>
                    <a:pt x="93" y="92"/>
                    <a:pt x="93" y="81"/>
                  </a:cubicBezTo>
                  <a:cubicBezTo>
                    <a:pt x="93" y="0"/>
                    <a:pt x="93" y="0"/>
                    <a:pt x="93" y="0"/>
                  </a:cubicBezTo>
                  <a:cubicBezTo>
                    <a:pt x="125" y="0"/>
                    <a:pt x="125" y="0"/>
                    <a:pt x="125" y="0"/>
                  </a:cubicBezTo>
                  <a:cubicBezTo>
                    <a:pt x="125" y="140"/>
                    <a:pt x="125" y="140"/>
                    <a:pt x="125" y="140"/>
                  </a:cubicBezTo>
                  <a:lnTo>
                    <a:pt x="93" y="14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59"/>
            <p:cNvSpPr>
              <a:spLocks/>
            </p:cNvSpPr>
            <p:nvPr userDrawn="1"/>
          </p:nvSpPr>
          <p:spPr bwMode="auto">
            <a:xfrm>
              <a:off x="4392613" y="2611438"/>
              <a:ext cx="150813" cy="239713"/>
            </a:xfrm>
            <a:custGeom>
              <a:avLst/>
              <a:gdLst>
                <a:gd name="T0" fmla="*/ 93 w 93"/>
                <a:gd name="T1" fmla="*/ 104 h 148"/>
                <a:gd name="T2" fmla="*/ 78 w 93"/>
                <a:gd name="T3" fmla="*/ 136 h 148"/>
                <a:gd name="T4" fmla="*/ 37 w 93"/>
                <a:gd name="T5" fmla="*/ 148 h 148"/>
                <a:gd name="T6" fmla="*/ 18 w 93"/>
                <a:gd name="T7" fmla="*/ 146 h 148"/>
                <a:gd name="T8" fmla="*/ 0 w 93"/>
                <a:gd name="T9" fmla="*/ 140 h 148"/>
                <a:gd name="T10" fmla="*/ 0 w 93"/>
                <a:gd name="T11" fmla="*/ 110 h 148"/>
                <a:gd name="T12" fmla="*/ 19 w 93"/>
                <a:gd name="T13" fmla="*/ 120 h 148"/>
                <a:gd name="T14" fmla="*/ 38 w 93"/>
                <a:gd name="T15" fmla="*/ 123 h 148"/>
                <a:gd name="T16" fmla="*/ 61 w 93"/>
                <a:gd name="T17" fmla="*/ 108 h 148"/>
                <a:gd name="T18" fmla="*/ 59 w 93"/>
                <a:gd name="T19" fmla="*/ 99 h 148"/>
                <a:gd name="T20" fmla="*/ 51 w 93"/>
                <a:gd name="T21" fmla="*/ 93 h 148"/>
                <a:gd name="T22" fmla="*/ 34 w 93"/>
                <a:gd name="T23" fmla="*/ 85 h 148"/>
                <a:gd name="T24" fmla="*/ 13 w 93"/>
                <a:gd name="T25" fmla="*/ 73 h 148"/>
                <a:gd name="T26" fmla="*/ 3 w 93"/>
                <a:gd name="T27" fmla="*/ 61 h 148"/>
                <a:gd name="T28" fmla="*/ 0 w 93"/>
                <a:gd name="T29" fmla="*/ 43 h 148"/>
                <a:gd name="T30" fmla="*/ 15 w 93"/>
                <a:gd name="T31" fmla="*/ 12 h 148"/>
                <a:gd name="T32" fmla="*/ 54 w 93"/>
                <a:gd name="T33" fmla="*/ 0 h 148"/>
                <a:gd name="T34" fmla="*/ 70 w 93"/>
                <a:gd name="T35" fmla="*/ 2 h 148"/>
                <a:gd name="T36" fmla="*/ 85 w 93"/>
                <a:gd name="T37" fmla="*/ 6 h 148"/>
                <a:gd name="T38" fmla="*/ 85 w 93"/>
                <a:gd name="T39" fmla="*/ 35 h 148"/>
                <a:gd name="T40" fmla="*/ 70 w 93"/>
                <a:gd name="T41" fmla="*/ 28 h 148"/>
                <a:gd name="T42" fmla="*/ 53 w 93"/>
                <a:gd name="T43" fmla="*/ 25 h 148"/>
                <a:gd name="T44" fmla="*/ 38 w 93"/>
                <a:gd name="T45" fmla="*/ 30 h 148"/>
                <a:gd name="T46" fmla="*/ 32 w 93"/>
                <a:gd name="T47" fmla="*/ 40 h 148"/>
                <a:gd name="T48" fmla="*/ 37 w 93"/>
                <a:gd name="T49" fmla="*/ 52 h 148"/>
                <a:gd name="T50" fmla="*/ 57 w 93"/>
                <a:gd name="T51" fmla="*/ 63 h 148"/>
                <a:gd name="T52" fmla="*/ 85 w 93"/>
                <a:gd name="T53" fmla="*/ 80 h 148"/>
                <a:gd name="T54" fmla="*/ 93 w 93"/>
                <a:gd name="T55" fmla="*/ 104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3" h="148">
                  <a:moveTo>
                    <a:pt x="93" y="104"/>
                  </a:moveTo>
                  <a:cubicBezTo>
                    <a:pt x="93" y="117"/>
                    <a:pt x="88" y="128"/>
                    <a:pt x="78" y="136"/>
                  </a:cubicBezTo>
                  <a:cubicBezTo>
                    <a:pt x="68" y="144"/>
                    <a:pt x="54" y="148"/>
                    <a:pt x="37" y="148"/>
                  </a:cubicBezTo>
                  <a:cubicBezTo>
                    <a:pt x="31" y="148"/>
                    <a:pt x="25" y="147"/>
                    <a:pt x="18" y="146"/>
                  </a:cubicBezTo>
                  <a:cubicBezTo>
                    <a:pt x="11" y="144"/>
                    <a:pt x="5" y="142"/>
                    <a:pt x="0" y="140"/>
                  </a:cubicBezTo>
                  <a:cubicBezTo>
                    <a:pt x="0" y="110"/>
                    <a:pt x="0" y="110"/>
                    <a:pt x="0" y="110"/>
                  </a:cubicBezTo>
                  <a:cubicBezTo>
                    <a:pt x="6" y="114"/>
                    <a:pt x="12" y="117"/>
                    <a:pt x="19" y="120"/>
                  </a:cubicBezTo>
                  <a:cubicBezTo>
                    <a:pt x="26" y="122"/>
                    <a:pt x="33" y="123"/>
                    <a:pt x="38" y="123"/>
                  </a:cubicBezTo>
                  <a:cubicBezTo>
                    <a:pt x="53" y="123"/>
                    <a:pt x="61" y="118"/>
                    <a:pt x="61" y="108"/>
                  </a:cubicBezTo>
                  <a:cubicBezTo>
                    <a:pt x="61" y="104"/>
                    <a:pt x="60" y="102"/>
                    <a:pt x="59" y="99"/>
                  </a:cubicBezTo>
                  <a:cubicBezTo>
                    <a:pt x="57" y="97"/>
                    <a:pt x="55" y="95"/>
                    <a:pt x="51" y="93"/>
                  </a:cubicBezTo>
                  <a:cubicBezTo>
                    <a:pt x="47" y="91"/>
                    <a:pt x="41" y="88"/>
                    <a:pt x="34" y="85"/>
                  </a:cubicBezTo>
                  <a:cubicBezTo>
                    <a:pt x="24" y="81"/>
                    <a:pt x="18" y="77"/>
                    <a:pt x="13" y="73"/>
                  </a:cubicBezTo>
                  <a:cubicBezTo>
                    <a:pt x="9" y="70"/>
                    <a:pt x="5" y="65"/>
                    <a:pt x="3" y="61"/>
                  </a:cubicBezTo>
                  <a:cubicBezTo>
                    <a:pt x="1" y="56"/>
                    <a:pt x="0" y="50"/>
                    <a:pt x="0" y="43"/>
                  </a:cubicBezTo>
                  <a:cubicBezTo>
                    <a:pt x="0" y="31"/>
                    <a:pt x="5" y="20"/>
                    <a:pt x="15" y="12"/>
                  </a:cubicBezTo>
                  <a:cubicBezTo>
                    <a:pt x="25" y="4"/>
                    <a:pt x="38" y="0"/>
                    <a:pt x="54" y="0"/>
                  </a:cubicBezTo>
                  <a:cubicBezTo>
                    <a:pt x="59" y="0"/>
                    <a:pt x="64" y="1"/>
                    <a:pt x="70" y="2"/>
                  </a:cubicBezTo>
                  <a:cubicBezTo>
                    <a:pt x="77" y="3"/>
                    <a:pt x="82" y="5"/>
                    <a:pt x="85" y="6"/>
                  </a:cubicBezTo>
                  <a:cubicBezTo>
                    <a:pt x="85" y="35"/>
                    <a:pt x="85" y="35"/>
                    <a:pt x="85" y="35"/>
                  </a:cubicBezTo>
                  <a:cubicBezTo>
                    <a:pt x="81" y="32"/>
                    <a:pt x="76" y="30"/>
                    <a:pt x="70" y="28"/>
                  </a:cubicBezTo>
                  <a:cubicBezTo>
                    <a:pt x="64" y="26"/>
                    <a:pt x="58" y="25"/>
                    <a:pt x="53" y="25"/>
                  </a:cubicBezTo>
                  <a:cubicBezTo>
                    <a:pt x="46" y="25"/>
                    <a:pt x="41" y="27"/>
                    <a:pt x="38" y="30"/>
                  </a:cubicBezTo>
                  <a:cubicBezTo>
                    <a:pt x="34" y="32"/>
                    <a:pt x="32" y="36"/>
                    <a:pt x="32" y="40"/>
                  </a:cubicBezTo>
                  <a:cubicBezTo>
                    <a:pt x="32" y="45"/>
                    <a:pt x="34" y="49"/>
                    <a:pt x="37" y="52"/>
                  </a:cubicBezTo>
                  <a:cubicBezTo>
                    <a:pt x="39" y="55"/>
                    <a:pt x="46" y="58"/>
                    <a:pt x="57" y="63"/>
                  </a:cubicBezTo>
                  <a:cubicBezTo>
                    <a:pt x="70" y="68"/>
                    <a:pt x="79" y="74"/>
                    <a:pt x="85" y="80"/>
                  </a:cubicBezTo>
                  <a:cubicBezTo>
                    <a:pt x="90" y="87"/>
                    <a:pt x="93" y="95"/>
                    <a:pt x="93" y="104"/>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60"/>
            <p:cNvSpPr>
              <a:spLocks noEditPoints="1"/>
            </p:cNvSpPr>
            <p:nvPr userDrawn="1"/>
          </p:nvSpPr>
          <p:spPr bwMode="auto">
            <a:xfrm>
              <a:off x="4576763" y="2611438"/>
              <a:ext cx="207963" cy="239713"/>
            </a:xfrm>
            <a:custGeom>
              <a:avLst/>
              <a:gdLst>
                <a:gd name="T0" fmla="*/ 33 w 129"/>
                <a:gd name="T1" fmla="*/ 83 h 148"/>
                <a:gd name="T2" fmla="*/ 44 w 129"/>
                <a:gd name="T3" fmla="*/ 113 h 148"/>
                <a:gd name="T4" fmla="*/ 75 w 129"/>
                <a:gd name="T5" fmla="*/ 123 h 148"/>
                <a:gd name="T6" fmla="*/ 98 w 129"/>
                <a:gd name="T7" fmla="*/ 119 h 148"/>
                <a:gd name="T8" fmla="*/ 117 w 129"/>
                <a:gd name="T9" fmla="*/ 109 h 148"/>
                <a:gd name="T10" fmla="*/ 117 w 129"/>
                <a:gd name="T11" fmla="*/ 136 h 148"/>
                <a:gd name="T12" fmla="*/ 96 w 129"/>
                <a:gd name="T13" fmla="*/ 145 h 148"/>
                <a:gd name="T14" fmla="*/ 67 w 129"/>
                <a:gd name="T15" fmla="*/ 148 h 148"/>
                <a:gd name="T16" fmla="*/ 18 w 129"/>
                <a:gd name="T17" fmla="*/ 129 h 148"/>
                <a:gd name="T18" fmla="*/ 0 w 129"/>
                <a:gd name="T19" fmla="*/ 76 h 148"/>
                <a:gd name="T20" fmla="*/ 9 w 129"/>
                <a:gd name="T21" fmla="*/ 36 h 148"/>
                <a:gd name="T22" fmla="*/ 33 w 129"/>
                <a:gd name="T23" fmla="*/ 10 h 148"/>
                <a:gd name="T24" fmla="*/ 67 w 129"/>
                <a:gd name="T25" fmla="*/ 0 h 148"/>
                <a:gd name="T26" fmla="*/ 112 w 129"/>
                <a:gd name="T27" fmla="*/ 18 h 148"/>
                <a:gd name="T28" fmla="*/ 129 w 129"/>
                <a:gd name="T29" fmla="*/ 68 h 148"/>
                <a:gd name="T30" fmla="*/ 129 w 129"/>
                <a:gd name="T31" fmla="*/ 83 h 148"/>
                <a:gd name="T32" fmla="*/ 33 w 129"/>
                <a:gd name="T33" fmla="*/ 83 h 148"/>
                <a:gd name="T34" fmla="*/ 97 w 129"/>
                <a:gd name="T35" fmla="*/ 60 h 148"/>
                <a:gd name="T36" fmla="*/ 89 w 129"/>
                <a:gd name="T37" fmla="*/ 34 h 148"/>
                <a:gd name="T38" fmla="*/ 67 w 129"/>
                <a:gd name="T39" fmla="*/ 25 h 148"/>
                <a:gd name="T40" fmla="*/ 45 w 129"/>
                <a:gd name="T41" fmla="*/ 35 h 148"/>
                <a:gd name="T42" fmla="*/ 33 w 129"/>
                <a:gd name="T43" fmla="*/ 60 h 148"/>
                <a:gd name="T44" fmla="*/ 97 w 129"/>
                <a:gd name="T45" fmla="*/ 6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9" h="148">
                  <a:moveTo>
                    <a:pt x="33" y="83"/>
                  </a:moveTo>
                  <a:cubicBezTo>
                    <a:pt x="33" y="96"/>
                    <a:pt x="37" y="106"/>
                    <a:pt x="44" y="113"/>
                  </a:cubicBezTo>
                  <a:cubicBezTo>
                    <a:pt x="52" y="119"/>
                    <a:pt x="62" y="123"/>
                    <a:pt x="75" y="123"/>
                  </a:cubicBezTo>
                  <a:cubicBezTo>
                    <a:pt x="83" y="123"/>
                    <a:pt x="91" y="122"/>
                    <a:pt x="98" y="119"/>
                  </a:cubicBezTo>
                  <a:cubicBezTo>
                    <a:pt x="105" y="116"/>
                    <a:pt x="112" y="113"/>
                    <a:pt x="117" y="109"/>
                  </a:cubicBezTo>
                  <a:cubicBezTo>
                    <a:pt x="117" y="136"/>
                    <a:pt x="117" y="136"/>
                    <a:pt x="117" y="136"/>
                  </a:cubicBezTo>
                  <a:cubicBezTo>
                    <a:pt x="112" y="140"/>
                    <a:pt x="105" y="142"/>
                    <a:pt x="96" y="145"/>
                  </a:cubicBezTo>
                  <a:cubicBezTo>
                    <a:pt x="87" y="147"/>
                    <a:pt x="77" y="148"/>
                    <a:pt x="67" y="148"/>
                  </a:cubicBezTo>
                  <a:cubicBezTo>
                    <a:pt x="46" y="148"/>
                    <a:pt x="30" y="142"/>
                    <a:pt x="18" y="129"/>
                  </a:cubicBezTo>
                  <a:cubicBezTo>
                    <a:pt x="6" y="116"/>
                    <a:pt x="0" y="98"/>
                    <a:pt x="0" y="76"/>
                  </a:cubicBezTo>
                  <a:cubicBezTo>
                    <a:pt x="0" y="61"/>
                    <a:pt x="3" y="47"/>
                    <a:pt x="9" y="36"/>
                  </a:cubicBezTo>
                  <a:cubicBezTo>
                    <a:pt x="15" y="25"/>
                    <a:pt x="23" y="16"/>
                    <a:pt x="33" y="10"/>
                  </a:cubicBezTo>
                  <a:cubicBezTo>
                    <a:pt x="43" y="4"/>
                    <a:pt x="55" y="0"/>
                    <a:pt x="67" y="0"/>
                  </a:cubicBezTo>
                  <a:cubicBezTo>
                    <a:pt x="87" y="0"/>
                    <a:pt x="102" y="6"/>
                    <a:pt x="112" y="18"/>
                  </a:cubicBezTo>
                  <a:cubicBezTo>
                    <a:pt x="123" y="30"/>
                    <a:pt x="129" y="47"/>
                    <a:pt x="129" y="68"/>
                  </a:cubicBezTo>
                  <a:cubicBezTo>
                    <a:pt x="129" y="83"/>
                    <a:pt x="129" y="83"/>
                    <a:pt x="129" y="83"/>
                  </a:cubicBezTo>
                  <a:lnTo>
                    <a:pt x="33" y="83"/>
                  </a:lnTo>
                  <a:close/>
                  <a:moveTo>
                    <a:pt x="97" y="60"/>
                  </a:moveTo>
                  <a:cubicBezTo>
                    <a:pt x="97" y="48"/>
                    <a:pt x="94" y="40"/>
                    <a:pt x="89" y="34"/>
                  </a:cubicBezTo>
                  <a:cubicBezTo>
                    <a:pt x="84" y="28"/>
                    <a:pt x="77" y="25"/>
                    <a:pt x="67" y="25"/>
                  </a:cubicBezTo>
                  <a:cubicBezTo>
                    <a:pt x="59" y="25"/>
                    <a:pt x="51" y="28"/>
                    <a:pt x="45" y="35"/>
                  </a:cubicBezTo>
                  <a:cubicBezTo>
                    <a:pt x="38" y="41"/>
                    <a:pt x="34" y="49"/>
                    <a:pt x="33" y="60"/>
                  </a:cubicBezTo>
                  <a:lnTo>
                    <a:pt x="97" y="6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32" name="Group 131"/>
          <p:cNvGrpSpPr/>
          <p:nvPr userDrawn="1"/>
        </p:nvGrpSpPr>
        <p:grpSpPr>
          <a:xfrm>
            <a:off x="4631530" y="906463"/>
            <a:ext cx="4872038" cy="4795838"/>
            <a:chOff x="3657600" y="-6505575"/>
            <a:chExt cx="4872038" cy="4795838"/>
          </a:xfrm>
        </p:grpSpPr>
        <p:sp>
          <p:nvSpPr>
            <p:cNvPr id="133" name="Freeform 78"/>
            <p:cNvSpPr>
              <a:spLocks/>
            </p:cNvSpPr>
            <p:nvPr userDrawn="1"/>
          </p:nvSpPr>
          <p:spPr bwMode="auto">
            <a:xfrm>
              <a:off x="6442075" y="-3392488"/>
              <a:ext cx="1101725" cy="520700"/>
            </a:xfrm>
            <a:custGeom>
              <a:avLst/>
              <a:gdLst>
                <a:gd name="T0" fmla="*/ 0 w 694"/>
                <a:gd name="T1" fmla="*/ 256 h 328"/>
                <a:gd name="T2" fmla="*/ 125 w 694"/>
                <a:gd name="T3" fmla="*/ 328 h 328"/>
                <a:gd name="T4" fmla="*/ 694 w 694"/>
                <a:gd name="T5" fmla="*/ 0 h 328"/>
                <a:gd name="T6" fmla="*/ 694 w 694"/>
                <a:gd name="T7" fmla="*/ 0 h 328"/>
                <a:gd name="T8" fmla="*/ 125 w 694"/>
                <a:gd name="T9" fmla="*/ 328 h 328"/>
                <a:gd name="T10" fmla="*/ 0 w 694"/>
                <a:gd name="T11" fmla="*/ 256 h 328"/>
              </a:gdLst>
              <a:ahLst/>
              <a:cxnLst>
                <a:cxn ang="0">
                  <a:pos x="T0" y="T1"/>
                </a:cxn>
                <a:cxn ang="0">
                  <a:pos x="T2" y="T3"/>
                </a:cxn>
                <a:cxn ang="0">
                  <a:pos x="T4" y="T5"/>
                </a:cxn>
                <a:cxn ang="0">
                  <a:pos x="T6" y="T7"/>
                </a:cxn>
                <a:cxn ang="0">
                  <a:pos x="T8" y="T9"/>
                </a:cxn>
                <a:cxn ang="0">
                  <a:pos x="T10" y="T11"/>
                </a:cxn>
              </a:cxnLst>
              <a:rect l="0" t="0" r="r" b="b"/>
              <a:pathLst>
                <a:path w="694" h="328">
                  <a:moveTo>
                    <a:pt x="0" y="256"/>
                  </a:moveTo>
                  <a:lnTo>
                    <a:pt x="125" y="328"/>
                  </a:lnTo>
                  <a:lnTo>
                    <a:pt x="694" y="0"/>
                  </a:lnTo>
                  <a:lnTo>
                    <a:pt x="694" y="0"/>
                  </a:lnTo>
                  <a:lnTo>
                    <a:pt x="125" y="328"/>
                  </a:lnTo>
                  <a:lnTo>
                    <a:pt x="0" y="256"/>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 name="Freeform 87"/>
            <p:cNvSpPr>
              <a:spLocks/>
            </p:cNvSpPr>
            <p:nvPr userDrawn="1"/>
          </p:nvSpPr>
          <p:spPr bwMode="auto">
            <a:xfrm>
              <a:off x="5737225" y="-5473700"/>
              <a:ext cx="903288" cy="1560513"/>
            </a:xfrm>
            <a:custGeom>
              <a:avLst/>
              <a:gdLst>
                <a:gd name="T0" fmla="*/ 569 w 569"/>
                <a:gd name="T1" fmla="*/ 983 h 983"/>
                <a:gd name="T2" fmla="*/ 0 w 569"/>
                <a:gd name="T3" fmla="*/ 655 h 983"/>
                <a:gd name="T4" fmla="*/ 0 w 569"/>
                <a:gd name="T5" fmla="*/ 0 h 983"/>
                <a:gd name="T6" fmla="*/ 569 w 569"/>
                <a:gd name="T7" fmla="*/ 329 h 983"/>
                <a:gd name="T8" fmla="*/ 569 w 569"/>
                <a:gd name="T9" fmla="*/ 983 h 983"/>
              </a:gdLst>
              <a:ahLst/>
              <a:cxnLst>
                <a:cxn ang="0">
                  <a:pos x="T0" y="T1"/>
                </a:cxn>
                <a:cxn ang="0">
                  <a:pos x="T2" y="T3"/>
                </a:cxn>
                <a:cxn ang="0">
                  <a:pos x="T4" y="T5"/>
                </a:cxn>
                <a:cxn ang="0">
                  <a:pos x="T6" y="T7"/>
                </a:cxn>
                <a:cxn ang="0">
                  <a:pos x="T8" y="T9"/>
                </a:cxn>
              </a:cxnLst>
              <a:rect l="0" t="0" r="r" b="b"/>
              <a:pathLst>
                <a:path w="569" h="983">
                  <a:moveTo>
                    <a:pt x="569" y="983"/>
                  </a:moveTo>
                  <a:lnTo>
                    <a:pt x="0" y="655"/>
                  </a:lnTo>
                  <a:lnTo>
                    <a:pt x="0" y="0"/>
                  </a:lnTo>
                  <a:lnTo>
                    <a:pt x="569" y="329"/>
                  </a:lnTo>
                  <a:lnTo>
                    <a:pt x="569" y="983"/>
                  </a:lnTo>
                  <a:close/>
                </a:path>
              </a:pathLst>
            </a:custGeom>
            <a:solidFill>
              <a:srgbClr val="CECEC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 name="Freeform 88"/>
            <p:cNvSpPr>
              <a:spLocks/>
            </p:cNvSpPr>
            <p:nvPr userDrawn="1"/>
          </p:nvSpPr>
          <p:spPr bwMode="auto">
            <a:xfrm>
              <a:off x="5299075" y="-4183063"/>
              <a:ext cx="790575" cy="1233488"/>
            </a:xfrm>
            <a:custGeom>
              <a:avLst/>
              <a:gdLst>
                <a:gd name="T0" fmla="*/ 271 w 489"/>
                <a:gd name="T1" fmla="*/ 157 h 763"/>
                <a:gd name="T2" fmla="*/ 0 w 489"/>
                <a:gd name="T3" fmla="*/ 0 h 763"/>
                <a:gd name="T4" fmla="*/ 0 w 489"/>
                <a:gd name="T5" fmla="*/ 641 h 763"/>
                <a:gd name="T6" fmla="*/ 102 w 489"/>
                <a:gd name="T7" fmla="*/ 629 h 763"/>
                <a:gd name="T8" fmla="*/ 423 w 489"/>
                <a:gd name="T9" fmla="*/ 763 h 763"/>
                <a:gd name="T10" fmla="*/ 489 w 489"/>
                <a:gd name="T11" fmla="*/ 615 h 763"/>
                <a:gd name="T12" fmla="*/ 271 w 489"/>
                <a:gd name="T13" fmla="*/ 489 h 763"/>
                <a:gd name="T14" fmla="*/ 271 w 489"/>
                <a:gd name="T15" fmla="*/ 157 h 7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9" h="763">
                  <a:moveTo>
                    <a:pt x="271" y="157"/>
                  </a:moveTo>
                  <a:cubicBezTo>
                    <a:pt x="0" y="0"/>
                    <a:pt x="0" y="0"/>
                    <a:pt x="0" y="0"/>
                  </a:cubicBezTo>
                  <a:cubicBezTo>
                    <a:pt x="0" y="641"/>
                    <a:pt x="0" y="641"/>
                    <a:pt x="0" y="641"/>
                  </a:cubicBezTo>
                  <a:cubicBezTo>
                    <a:pt x="33" y="633"/>
                    <a:pt x="67" y="629"/>
                    <a:pt x="102" y="629"/>
                  </a:cubicBezTo>
                  <a:cubicBezTo>
                    <a:pt x="229" y="629"/>
                    <a:pt x="341" y="681"/>
                    <a:pt x="423" y="763"/>
                  </a:cubicBezTo>
                  <a:cubicBezTo>
                    <a:pt x="439" y="711"/>
                    <a:pt x="461" y="661"/>
                    <a:pt x="489" y="615"/>
                  </a:cubicBezTo>
                  <a:cubicBezTo>
                    <a:pt x="271" y="489"/>
                    <a:pt x="271" y="489"/>
                    <a:pt x="271" y="489"/>
                  </a:cubicBezTo>
                  <a:lnTo>
                    <a:pt x="271" y="157"/>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 name="Freeform 97"/>
            <p:cNvSpPr>
              <a:spLocks/>
            </p:cNvSpPr>
            <p:nvPr userDrawn="1"/>
          </p:nvSpPr>
          <p:spPr bwMode="auto">
            <a:xfrm>
              <a:off x="5956300" y="-3586163"/>
              <a:ext cx="57150" cy="228600"/>
            </a:xfrm>
            <a:custGeom>
              <a:avLst/>
              <a:gdLst>
                <a:gd name="T0" fmla="*/ 0 w 36"/>
                <a:gd name="T1" fmla="*/ 144 h 144"/>
                <a:gd name="T2" fmla="*/ 36 w 36"/>
                <a:gd name="T3" fmla="*/ 122 h 144"/>
                <a:gd name="T4" fmla="*/ 36 w 36"/>
                <a:gd name="T5" fmla="*/ 21 h 144"/>
                <a:gd name="T6" fmla="*/ 0 w 36"/>
                <a:gd name="T7" fmla="*/ 0 h 144"/>
                <a:gd name="T8" fmla="*/ 0 w 36"/>
                <a:gd name="T9" fmla="*/ 144 h 144"/>
              </a:gdLst>
              <a:ahLst/>
              <a:cxnLst>
                <a:cxn ang="0">
                  <a:pos x="T0" y="T1"/>
                </a:cxn>
                <a:cxn ang="0">
                  <a:pos x="T2" y="T3"/>
                </a:cxn>
                <a:cxn ang="0">
                  <a:pos x="T4" y="T5"/>
                </a:cxn>
                <a:cxn ang="0">
                  <a:pos x="T6" y="T7"/>
                </a:cxn>
                <a:cxn ang="0">
                  <a:pos x="T8" y="T9"/>
                </a:cxn>
              </a:cxnLst>
              <a:rect l="0" t="0" r="r" b="b"/>
              <a:pathLst>
                <a:path w="36" h="144">
                  <a:moveTo>
                    <a:pt x="0" y="144"/>
                  </a:moveTo>
                  <a:lnTo>
                    <a:pt x="36" y="122"/>
                  </a:lnTo>
                  <a:lnTo>
                    <a:pt x="36" y="21"/>
                  </a:lnTo>
                  <a:lnTo>
                    <a:pt x="0" y="0"/>
                  </a:lnTo>
                  <a:lnTo>
                    <a:pt x="0" y="144"/>
                  </a:lnTo>
                  <a:close/>
                </a:path>
              </a:pathLst>
            </a:custGeom>
            <a:solidFill>
              <a:srgbClr val="91A80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 name="Freeform 98"/>
            <p:cNvSpPr>
              <a:spLocks/>
            </p:cNvSpPr>
            <p:nvPr userDrawn="1"/>
          </p:nvSpPr>
          <p:spPr bwMode="auto">
            <a:xfrm>
              <a:off x="5930900" y="-3598863"/>
              <a:ext cx="25400" cy="255588"/>
            </a:xfrm>
            <a:custGeom>
              <a:avLst/>
              <a:gdLst>
                <a:gd name="T0" fmla="*/ 0 w 16"/>
                <a:gd name="T1" fmla="*/ 161 h 161"/>
                <a:gd name="T2" fmla="*/ 16 w 16"/>
                <a:gd name="T3" fmla="*/ 152 h 161"/>
                <a:gd name="T4" fmla="*/ 16 w 16"/>
                <a:gd name="T5" fmla="*/ 8 h 161"/>
                <a:gd name="T6" fmla="*/ 0 w 16"/>
                <a:gd name="T7" fmla="*/ 0 h 161"/>
                <a:gd name="T8" fmla="*/ 0 w 16"/>
                <a:gd name="T9" fmla="*/ 161 h 161"/>
              </a:gdLst>
              <a:ahLst/>
              <a:cxnLst>
                <a:cxn ang="0">
                  <a:pos x="T0" y="T1"/>
                </a:cxn>
                <a:cxn ang="0">
                  <a:pos x="T2" y="T3"/>
                </a:cxn>
                <a:cxn ang="0">
                  <a:pos x="T4" y="T5"/>
                </a:cxn>
                <a:cxn ang="0">
                  <a:pos x="T6" y="T7"/>
                </a:cxn>
                <a:cxn ang="0">
                  <a:pos x="T8" y="T9"/>
                </a:cxn>
              </a:cxnLst>
              <a:rect l="0" t="0" r="r" b="b"/>
              <a:pathLst>
                <a:path w="16" h="161">
                  <a:moveTo>
                    <a:pt x="0" y="161"/>
                  </a:moveTo>
                  <a:lnTo>
                    <a:pt x="16" y="152"/>
                  </a:lnTo>
                  <a:lnTo>
                    <a:pt x="16" y="8"/>
                  </a:lnTo>
                  <a:lnTo>
                    <a:pt x="0" y="0"/>
                  </a:lnTo>
                  <a:lnTo>
                    <a:pt x="0" y="161"/>
                  </a:lnTo>
                  <a:close/>
                </a:path>
              </a:pathLst>
            </a:custGeom>
            <a:solidFill>
              <a:srgbClr val="004B1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8" name="Freeform 99"/>
            <p:cNvSpPr>
              <a:spLocks/>
            </p:cNvSpPr>
            <p:nvPr userDrawn="1"/>
          </p:nvSpPr>
          <p:spPr bwMode="auto">
            <a:xfrm>
              <a:off x="5881688" y="-3629025"/>
              <a:ext cx="49213" cy="314325"/>
            </a:xfrm>
            <a:custGeom>
              <a:avLst/>
              <a:gdLst>
                <a:gd name="T0" fmla="*/ 0 w 31"/>
                <a:gd name="T1" fmla="*/ 198 h 198"/>
                <a:gd name="T2" fmla="*/ 31 w 31"/>
                <a:gd name="T3" fmla="*/ 180 h 198"/>
                <a:gd name="T4" fmla="*/ 31 w 31"/>
                <a:gd name="T5" fmla="*/ 19 h 198"/>
                <a:gd name="T6" fmla="*/ 0 w 31"/>
                <a:gd name="T7" fmla="*/ 0 h 198"/>
                <a:gd name="T8" fmla="*/ 0 w 31"/>
                <a:gd name="T9" fmla="*/ 198 h 198"/>
              </a:gdLst>
              <a:ahLst/>
              <a:cxnLst>
                <a:cxn ang="0">
                  <a:pos x="T0" y="T1"/>
                </a:cxn>
                <a:cxn ang="0">
                  <a:pos x="T2" y="T3"/>
                </a:cxn>
                <a:cxn ang="0">
                  <a:pos x="T4" y="T5"/>
                </a:cxn>
                <a:cxn ang="0">
                  <a:pos x="T6" y="T7"/>
                </a:cxn>
                <a:cxn ang="0">
                  <a:pos x="T8" y="T9"/>
                </a:cxn>
              </a:cxnLst>
              <a:rect l="0" t="0" r="r" b="b"/>
              <a:pathLst>
                <a:path w="31" h="198">
                  <a:moveTo>
                    <a:pt x="0" y="198"/>
                  </a:moveTo>
                  <a:lnTo>
                    <a:pt x="31" y="180"/>
                  </a:lnTo>
                  <a:lnTo>
                    <a:pt x="31" y="19"/>
                  </a:lnTo>
                  <a:lnTo>
                    <a:pt x="0" y="0"/>
                  </a:lnTo>
                  <a:lnTo>
                    <a:pt x="0" y="198"/>
                  </a:lnTo>
                  <a:close/>
                </a:path>
              </a:pathLst>
            </a:custGeom>
            <a:solidFill>
              <a:srgbClr val="BAD80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 name="Freeform 100"/>
            <p:cNvSpPr>
              <a:spLocks/>
            </p:cNvSpPr>
            <p:nvPr userDrawn="1"/>
          </p:nvSpPr>
          <p:spPr bwMode="auto">
            <a:xfrm>
              <a:off x="5737225" y="-3632200"/>
              <a:ext cx="144463" cy="320675"/>
            </a:xfrm>
            <a:custGeom>
              <a:avLst/>
              <a:gdLst>
                <a:gd name="T0" fmla="*/ 91 w 91"/>
                <a:gd name="T1" fmla="*/ 2 h 202"/>
                <a:gd name="T2" fmla="*/ 87 w 91"/>
                <a:gd name="T3" fmla="*/ 0 h 202"/>
                <a:gd name="T4" fmla="*/ 0 w 91"/>
                <a:gd name="T5" fmla="*/ 50 h 202"/>
                <a:gd name="T6" fmla="*/ 0 w 91"/>
                <a:gd name="T7" fmla="*/ 151 h 202"/>
                <a:gd name="T8" fmla="*/ 87 w 91"/>
                <a:gd name="T9" fmla="*/ 202 h 202"/>
                <a:gd name="T10" fmla="*/ 91 w 91"/>
                <a:gd name="T11" fmla="*/ 200 h 202"/>
                <a:gd name="T12" fmla="*/ 91 w 91"/>
                <a:gd name="T13" fmla="*/ 2 h 202"/>
              </a:gdLst>
              <a:ahLst/>
              <a:cxnLst>
                <a:cxn ang="0">
                  <a:pos x="T0" y="T1"/>
                </a:cxn>
                <a:cxn ang="0">
                  <a:pos x="T2" y="T3"/>
                </a:cxn>
                <a:cxn ang="0">
                  <a:pos x="T4" y="T5"/>
                </a:cxn>
                <a:cxn ang="0">
                  <a:pos x="T6" y="T7"/>
                </a:cxn>
                <a:cxn ang="0">
                  <a:pos x="T8" y="T9"/>
                </a:cxn>
                <a:cxn ang="0">
                  <a:pos x="T10" y="T11"/>
                </a:cxn>
                <a:cxn ang="0">
                  <a:pos x="T12" y="T13"/>
                </a:cxn>
              </a:cxnLst>
              <a:rect l="0" t="0" r="r" b="b"/>
              <a:pathLst>
                <a:path w="91" h="202">
                  <a:moveTo>
                    <a:pt x="91" y="2"/>
                  </a:moveTo>
                  <a:lnTo>
                    <a:pt x="87" y="0"/>
                  </a:lnTo>
                  <a:lnTo>
                    <a:pt x="0" y="50"/>
                  </a:lnTo>
                  <a:lnTo>
                    <a:pt x="0" y="151"/>
                  </a:lnTo>
                  <a:lnTo>
                    <a:pt x="87" y="202"/>
                  </a:lnTo>
                  <a:lnTo>
                    <a:pt x="91" y="200"/>
                  </a:lnTo>
                  <a:lnTo>
                    <a:pt x="91" y="2"/>
                  </a:lnTo>
                  <a:close/>
                </a:path>
              </a:pathLst>
            </a:custGeom>
            <a:solidFill>
              <a:srgbClr val="107C1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0" name="Freeform 129"/>
            <p:cNvSpPr>
              <a:spLocks/>
            </p:cNvSpPr>
            <p:nvPr userDrawn="1"/>
          </p:nvSpPr>
          <p:spPr bwMode="auto">
            <a:xfrm>
              <a:off x="6640513" y="-4192588"/>
              <a:ext cx="1343025" cy="1831975"/>
            </a:xfrm>
            <a:custGeom>
              <a:avLst/>
              <a:gdLst>
                <a:gd name="T0" fmla="*/ 0 w 846"/>
                <a:gd name="T1" fmla="*/ 1154 h 1154"/>
                <a:gd name="T2" fmla="*/ 846 w 846"/>
                <a:gd name="T3" fmla="*/ 660 h 1154"/>
                <a:gd name="T4" fmla="*/ 846 w 846"/>
                <a:gd name="T5" fmla="*/ 0 h 1154"/>
                <a:gd name="T6" fmla="*/ 0 w 846"/>
                <a:gd name="T7" fmla="*/ 494 h 1154"/>
                <a:gd name="T8" fmla="*/ 0 w 846"/>
                <a:gd name="T9" fmla="*/ 1154 h 1154"/>
              </a:gdLst>
              <a:ahLst/>
              <a:cxnLst>
                <a:cxn ang="0">
                  <a:pos x="T0" y="T1"/>
                </a:cxn>
                <a:cxn ang="0">
                  <a:pos x="T2" y="T3"/>
                </a:cxn>
                <a:cxn ang="0">
                  <a:pos x="T4" y="T5"/>
                </a:cxn>
                <a:cxn ang="0">
                  <a:pos x="T6" y="T7"/>
                </a:cxn>
                <a:cxn ang="0">
                  <a:pos x="T8" y="T9"/>
                </a:cxn>
              </a:cxnLst>
              <a:rect l="0" t="0" r="r" b="b"/>
              <a:pathLst>
                <a:path w="846" h="1154">
                  <a:moveTo>
                    <a:pt x="0" y="1154"/>
                  </a:moveTo>
                  <a:lnTo>
                    <a:pt x="846" y="660"/>
                  </a:lnTo>
                  <a:lnTo>
                    <a:pt x="846" y="0"/>
                  </a:lnTo>
                  <a:lnTo>
                    <a:pt x="0" y="494"/>
                  </a:lnTo>
                  <a:lnTo>
                    <a:pt x="0" y="1154"/>
                  </a:lnTo>
                  <a:close/>
                </a:path>
              </a:pathLst>
            </a:custGeom>
            <a:solidFill>
              <a:srgbClr val="00205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 name="Freeform 132"/>
            <p:cNvSpPr>
              <a:spLocks/>
            </p:cNvSpPr>
            <p:nvPr userDrawn="1"/>
          </p:nvSpPr>
          <p:spPr bwMode="auto">
            <a:xfrm>
              <a:off x="5299075" y="-3189288"/>
              <a:ext cx="1341438" cy="823913"/>
            </a:xfrm>
            <a:custGeom>
              <a:avLst/>
              <a:gdLst>
                <a:gd name="T0" fmla="*/ 829 w 829"/>
                <a:gd name="T1" fmla="*/ 196 h 509"/>
                <a:gd name="T2" fmla="*/ 829 w 829"/>
                <a:gd name="T3" fmla="*/ 196 h 509"/>
                <a:gd name="T4" fmla="*/ 489 w 829"/>
                <a:gd name="T5" fmla="*/ 0 h 509"/>
                <a:gd name="T6" fmla="*/ 423 w 829"/>
                <a:gd name="T7" fmla="*/ 148 h 509"/>
                <a:gd name="T8" fmla="*/ 102 w 829"/>
                <a:gd name="T9" fmla="*/ 14 h 509"/>
                <a:gd name="T10" fmla="*/ 0 w 829"/>
                <a:gd name="T11" fmla="*/ 26 h 509"/>
                <a:gd name="T12" fmla="*/ 0 w 829"/>
                <a:gd name="T13" fmla="*/ 31 h 509"/>
                <a:gd name="T14" fmla="*/ 829 w 829"/>
                <a:gd name="T15" fmla="*/ 509 h 509"/>
                <a:gd name="T16" fmla="*/ 829 w 829"/>
                <a:gd name="T17" fmla="*/ 509 h 509"/>
                <a:gd name="T18" fmla="*/ 829 w 829"/>
                <a:gd name="T19" fmla="*/ 196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9" h="509">
                  <a:moveTo>
                    <a:pt x="829" y="196"/>
                  </a:moveTo>
                  <a:cubicBezTo>
                    <a:pt x="829" y="196"/>
                    <a:pt x="829" y="196"/>
                    <a:pt x="829" y="196"/>
                  </a:cubicBezTo>
                  <a:cubicBezTo>
                    <a:pt x="489" y="0"/>
                    <a:pt x="489" y="0"/>
                    <a:pt x="489" y="0"/>
                  </a:cubicBezTo>
                  <a:cubicBezTo>
                    <a:pt x="461" y="46"/>
                    <a:pt x="439" y="96"/>
                    <a:pt x="423" y="148"/>
                  </a:cubicBezTo>
                  <a:cubicBezTo>
                    <a:pt x="341" y="66"/>
                    <a:pt x="229" y="14"/>
                    <a:pt x="102" y="14"/>
                  </a:cubicBezTo>
                  <a:cubicBezTo>
                    <a:pt x="67" y="14"/>
                    <a:pt x="33" y="18"/>
                    <a:pt x="0" y="26"/>
                  </a:cubicBezTo>
                  <a:cubicBezTo>
                    <a:pt x="0" y="31"/>
                    <a:pt x="0" y="31"/>
                    <a:pt x="0" y="31"/>
                  </a:cubicBezTo>
                  <a:cubicBezTo>
                    <a:pt x="829" y="509"/>
                    <a:pt x="829" y="509"/>
                    <a:pt x="829" y="509"/>
                  </a:cubicBezTo>
                  <a:cubicBezTo>
                    <a:pt x="829" y="509"/>
                    <a:pt x="829" y="509"/>
                    <a:pt x="829" y="509"/>
                  </a:cubicBezTo>
                  <a:lnTo>
                    <a:pt x="829" y="196"/>
                  </a:lnTo>
                  <a:close/>
                </a:path>
              </a:pathLst>
            </a:custGeom>
            <a:solidFill>
              <a:srgbClr val="A0E6F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2" name="Freeform 133"/>
            <p:cNvSpPr>
              <a:spLocks/>
            </p:cNvSpPr>
            <p:nvPr userDrawn="1"/>
          </p:nvSpPr>
          <p:spPr bwMode="auto">
            <a:xfrm>
              <a:off x="6199188" y="-5461000"/>
              <a:ext cx="885825" cy="509588"/>
            </a:xfrm>
            <a:custGeom>
              <a:avLst/>
              <a:gdLst>
                <a:gd name="T0" fmla="*/ 558 w 558"/>
                <a:gd name="T1" fmla="*/ 161 h 321"/>
                <a:gd name="T2" fmla="*/ 278 w 558"/>
                <a:gd name="T3" fmla="*/ 0 h 321"/>
                <a:gd name="T4" fmla="*/ 0 w 558"/>
                <a:gd name="T5" fmla="*/ 160 h 321"/>
                <a:gd name="T6" fmla="*/ 276 w 558"/>
                <a:gd name="T7" fmla="*/ 320 h 321"/>
                <a:gd name="T8" fmla="*/ 278 w 558"/>
                <a:gd name="T9" fmla="*/ 319 h 321"/>
                <a:gd name="T10" fmla="*/ 282 w 558"/>
                <a:gd name="T11" fmla="*/ 321 h 321"/>
                <a:gd name="T12" fmla="*/ 558 w 558"/>
                <a:gd name="T13" fmla="*/ 161 h 321"/>
              </a:gdLst>
              <a:ahLst/>
              <a:cxnLst>
                <a:cxn ang="0">
                  <a:pos x="T0" y="T1"/>
                </a:cxn>
                <a:cxn ang="0">
                  <a:pos x="T2" y="T3"/>
                </a:cxn>
                <a:cxn ang="0">
                  <a:pos x="T4" y="T5"/>
                </a:cxn>
                <a:cxn ang="0">
                  <a:pos x="T6" y="T7"/>
                </a:cxn>
                <a:cxn ang="0">
                  <a:pos x="T8" y="T9"/>
                </a:cxn>
                <a:cxn ang="0">
                  <a:pos x="T10" y="T11"/>
                </a:cxn>
                <a:cxn ang="0">
                  <a:pos x="T12" y="T13"/>
                </a:cxn>
              </a:cxnLst>
              <a:rect l="0" t="0" r="r" b="b"/>
              <a:pathLst>
                <a:path w="558" h="321">
                  <a:moveTo>
                    <a:pt x="558" y="161"/>
                  </a:moveTo>
                  <a:lnTo>
                    <a:pt x="278" y="0"/>
                  </a:lnTo>
                  <a:lnTo>
                    <a:pt x="0" y="160"/>
                  </a:lnTo>
                  <a:lnTo>
                    <a:pt x="276" y="320"/>
                  </a:lnTo>
                  <a:lnTo>
                    <a:pt x="278" y="319"/>
                  </a:lnTo>
                  <a:lnTo>
                    <a:pt x="282" y="321"/>
                  </a:lnTo>
                  <a:lnTo>
                    <a:pt x="558" y="161"/>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 name="Freeform 134"/>
            <p:cNvSpPr>
              <a:spLocks/>
            </p:cNvSpPr>
            <p:nvPr userDrawn="1"/>
          </p:nvSpPr>
          <p:spPr bwMode="auto">
            <a:xfrm>
              <a:off x="5299075" y="-6505575"/>
              <a:ext cx="2684463" cy="3097213"/>
            </a:xfrm>
            <a:custGeom>
              <a:avLst/>
              <a:gdLst>
                <a:gd name="T0" fmla="*/ 1691 w 1691"/>
                <a:gd name="T1" fmla="*/ 488 h 1951"/>
                <a:gd name="T2" fmla="*/ 845 w 1691"/>
                <a:gd name="T3" fmla="*/ 0 h 1951"/>
                <a:gd name="T4" fmla="*/ 0 w 1691"/>
                <a:gd name="T5" fmla="*/ 488 h 1951"/>
                <a:gd name="T6" fmla="*/ 0 w 1691"/>
                <a:gd name="T7" fmla="*/ 1463 h 1951"/>
                <a:gd name="T8" fmla="*/ 845 w 1691"/>
                <a:gd name="T9" fmla="*/ 1951 h 1951"/>
                <a:gd name="T10" fmla="*/ 845 w 1691"/>
                <a:gd name="T11" fmla="*/ 1951 h 1951"/>
                <a:gd name="T12" fmla="*/ 845 w 1691"/>
                <a:gd name="T13" fmla="*/ 1632 h 1951"/>
                <a:gd name="T14" fmla="*/ 845 w 1691"/>
                <a:gd name="T15" fmla="*/ 1632 h 1951"/>
                <a:gd name="T16" fmla="*/ 276 w 1691"/>
                <a:gd name="T17" fmla="*/ 1304 h 1951"/>
                <a:gd name="T18" fmla="*/ 276 w 1691"/>
                <a:gd name="T19" fmla="*/ 647 h 1951"/>
                <a:gd name="T20" fmla="*/ 845 w 1691"/>
                <a:gd name="T21" fmla="*/ 319 h 1951"/>
                <a:gd name="T22" fmla="*/ 1414 w 1691"/>
                <a:gd name="T23" fmla="*/ 647 h 1951"/>
                <a:gd name="T24" fmla="*/ 1414 w 1691"/>
                <a:gd name="T25" fmla="*/ 649 h 1951"/>
                <a:gd name="T26" fmla="*/ 845 w 1691"/>
                <a:gd name="T27" fmla="*/ 982 h 1951"/>
                <a:gd name="T28" fmla="*/ 845 w 1691"/>
                <a:gd name="T29" fmla="*/ 1632 h 1951"/>
                <a:gd name="T30" fmla="*/ 1691 w 1691"/>
                <a:gd name="T31" fmla="*/ 1137 h 1951"/>
                <a:gd name="T32" fmla="*/ 1691 w 1691"/>
                <a:gd name="T33" fmla="*/ 488 h 1951"/>
                <a:gd name="T34" fmla="*/ 1691 w 1691"/>
                <a:gd name="T35" fmla="*/ 488 h 19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91" h="1951">
                  <a:moveTo>
                    <a:pt x="1691" y="488"/>
                  </a:moveTo>
                  <a:lnTo>
                    <a:pt x="845" y="0"/>
                  </a:lnTo>
                  <a:lnTo>
                    <a:pt x="0" y="488"/>
                  </a:lnTo>
                  <a:lnTo>
                    <a:pt x="0" y="1463"/>
                  </a:lnTo>
                  <a:lnTo>
                    <a:pt x="845" y="1951"/>
                  </a:lnTo>
                  <a:lnTo>
                    <a:pt x="845" y="1951"/>
                  </a:lnTo>
                  <a:lnTo>
                    <a:pt x="845" y="1632"/>
                  </a:lnTo>
                  <a:lnTo>
                    <a:pt x="845" y="1632"/>
                  </a:lnTo>
                  <a:lnTo>
                    <a:pt x="276" y="1304"/>
                  </a:lnTo>
                  <a:lnTo>
                    <a:pt x="276" y="647"/>
                  </a:lnTo>
                  <a:lnTo>
                    <a:pt x="845" y="319"/>
                  </a:lnTo>
                  <a:lnTo>
                    <a:pt x="1414" y="647"/>
                  </a:lnTo>
                  <a:lnTo>
                    <a:pt x="1414" y="649"/>
                  </a:lnTo>
                  <a:lnTo>
                    <a:pt x="845" y="982"/>
                  </a:lnTo>
                  <a:lnTo>
                    <a:pt x="845" y="1632"/>
                  </a:lnTo>
                  <a:lnTo>
                    <a:pt x="1691" y="1137"/>
                  </a:lnTo>
                  <a:lnTo>
                    <a:pt x="1691" y="488"/>
                  </a:lnTo>
                  <a:lnTo>
                    <a:pt x="1691" y="488"/>
                  </a:lnTo>
                  <a:close/>
                </a:path>
              </a:pathLst>
            </a:custGeom>
            <a:solidFill>
              <a:srgbClr val="00205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 name="Freeform 135"/>
            <p:cNvSpPr>
              <a:spLocks/>
            </p:cNvSpPr>
            <p:nvPr userDrawn="1"/>
          </p:nvSpPr>
          <p:spPr bwMode="auto">
            <a:xfrm>
              <a:off x="6640513" y="-4712993"/>
              <a:ext cx="1343025" cy="1304630"/>
            </a:xfrm>
            <a:custGeom>
              <a:avLst/>
              <a:gdLst>
                <a:gd name="T0" fmla="*/ 0 w 846"/>
                <a:gd name="T1" fmla="*/ 814 h 814"/>
                <a:gd name="T2" fmla="*/ 0 w 846"/>
                <a:gd name="T3" fmla="*/ 814 h 814"/>
                <a:gd name="T4" fmla="*/ 846 w 846"/>
                <a:gd name="T5" fmla="*/ 326 h 814"/>
                <a:gd name="T6" fmla="*/ 846 w 846"/>
                <a:gd name="T7" fmla="*/ 0 h 814"/>
                <a:gd name="T8" fmla="*/ 0 w 846"/>
                <a:gd name="T9" fmla="*/ 495 h 814"/>
                <a:gd name="T10" fmla="*/ 0 w 846"/>
                <a:gd name="T11" fmla="*/ 814 h 814"/>
                <a:gd name="connsiteX0" fmla="*/ 0 w 10000"/>
                <a:gd name="connsiteY0" fmla="*/ 10096 h 10096"/>
                <a:gd name="connsiteX1" fmla="*/ 0 w 10000"/>
                <a:gd name="connsiteY1" fmla="*/ 10096 h 10096"/>
                <a:gd name="connsiteX2" fmla="*/ 10000 w 10000"/>
                <a:gd name="connsiteY2" fmla="*/ 4101 h 10096"/>
                <a:gd name="connsiteX3" fmla="*/ 10000 w 10000"/>
                <a:gd name="connsiteY3" fmla="*/ 0 h 10096"/>
                <a:gd name="connsiteX4" fmla="*/ 0 w 10000"/>
                <a:gd name="connsiteY4" fmla="*/ 6177 h 10096"/>
                <a:gd name="connsiteX5" fmla="*/ 0 w 10000"/>
                <a:gd name="connsiteY5" fmla="*/ 10096 h 10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0096">
                  <a:moveTo>
                    <a:pt x="0" y="10096"/>
                  </a:moveTo>
                  <a:lnTo>
                    <a:pt x="0" y="10096"/>
                  </a:lnTo>
                  <a:lnTo>
                    <a:pt x="10000" y="4101"/>
                  </a:lnTo>
                  <a:lnTo>
                    <a:pt x="10000" y="0"/>
                  </a:lnTo>
                  <a:lnTo>
                    <a:pt x="0" y="6177"/>
                  </a:lnTo>
                  <a:lnTo>
                    <a:pt x="0" y="10096"/>
                  </a:lnTo>
                  <a:close/>
                </a:path>
              </a:pathLst>
            </a:custGeom>
            <a:solidFill>
              <a:srgbClr val="7B7B7B"/>
            </a:solidFill>
            <a:ln w="9525">
              <a:solidFill>
                <a:srgbClr val="7B7B7B"/>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 name="Freeform 144"/>
            <p:cNvSpPr>
              <a:spLocks/>
            </p:cNvSpPr>
            <p:nvPr userDrawn="1"/>
          </p:nvSpPr>
          <p:spPr bwMode="auto">
            <a:xfrm>
              <a:off x="6091238" y="-3529013"/>
              <a:ext cx="549275" cy="657225"/>
            </a:xfrm>
            <a:custGeom>
              <a:avLst/>
              <a:gdLst>
                <a:gd name="T0" fmla="*/ 339 w 339"/>
                <a:gd name="T1" fmla="*/ 407 h 407"/>
                <a:gd name="T2" fmla="*/ 339 w 339"/>
                <a:gd name="T3" fmla="*/ 75 h 407"/>
                <a:gd name="T4" fmla="*/ 339 w 339"/>
                <a:gd name="T5" fmla="*/ 75 h 407"/>
                <a:gd name="T6" fmla="*/ 210 w 339"/>
                <a:gd name="T7" fmla="*/ 0 h 407"/>
                <a:gd name="T8" fmla="*/ 0 w 339"/>
                <a:gd name="T9" fmla="*/ 212 h 407"/>
                <a:gd name="T10" fmla="*/ 339 w 339"/>
                <a:gd name="T11" fmla="*/ 407 h 407"/>
              </a:gdLst>
              <a:ahLst/>
              <a:cxnLst>
                <a:cxn ang="0">
                  <a:pos x="T0" y="T1"/>
                </a:cxn>
                <a:cxn ang="0">
                  <a:pos x="T2" y="T3"/>
                </a:cxn>
                <a:cxn ang="0">
                  <a:pos x="T4" y="T5"/>
                </a:cxn>
                <a:cxn ang="0">
                  <a:pos x="T6" y="T7"/>
                </a:cxn>
                <a:cxn ang="0">
                  <a:pos x="T8" y="T9"/>
                </a:cxn>
                <a:cxn ang="0">
                  <a:pos x="T10" y="T11"/>
                </a:cxn>
              </a:cxnLst>
              <a:rect l="0" t="0" r="r" b="b"/>
              <a:pathLst>
                <a:path w="339" h="407">
                  <a:moveTo>
                    <a:pt x="339" y="407"/>
                  </a:moveTo>
                  <a:cubicBezTo>
                    <a:pt x="339" y="75"/>
                    <a:pt x="339" y="75"/>
                    <a:pt x="339" y="75"/>
                  </a:cubicBezTo>
                  <a:cubicBezTo>
                    <a:pt x="339" y="75"/>
                    <a:pt x="339" y="75"/>
                    <a:pt x="339" y="75"/>
                  </a:cubicBezTo>
                  <a:cubicBezTo>
                    <a:pt x="210" y="0"/>
                    <a:pt x="210" y="0"/>
                    <a:pt x="210" y="0"/>
                  </a:cubicBezTo>
                  <a:cubicBezTo>
                    <a:pt x="111" y="61"/>
                    <a:pt x="18" y="187"/>
                    <a:pt x="0" y="212"/>
                  </a:cubicBezTo>
                  <a:cubicBezTo>
                    <a:pt x="339" y="407"/>
                    <a:pt x="339" y="407"/>
                    <a:pt x="339" y="40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 name="Freeform 145"/>
            <p:cNvSpPr>
              <a:spLocks/>
            </p:cNvSpPr>
            <p:nvPr userDrawn="1"/>
          </p:nvSpPr>
          <p:spPr bwMode="auto">
            <a:xfrm>
              <a:off x="6083300" y="-3189288"/>
              <a:ext cx="7938" cy="11113"/>
            </a:xfrm>
            <a:custGeom>
              <a:avLst/>
              <a:gdLst>
                <a:gd name="T0" fmla="*/ 5 w 5"/>
                <a:gd name="T1" fmla="*/ 1 h 6"/>
                <a:gd name="T2" fmla="*/ 4 w 5"/>
                <a:gd name="T3" fmla="*/ 0 h 6"/>
                <a:gd name="T4" fmla="*/ 5 w 5"/>
                <a:gd name="T5" fmla="*/ 1 h 6"/>
              </a:gdLst>
              <a:ahLst/>
              <a:cxnLst>
                <a:cxn ang="0">
                  <a:pos x="T0" y="T1"/>
                </a:cxn>
                <a:cxn ang="0">
                  <a:pos x="T2" y="T3"/>
                </a:cxn>
                <a:cxn ang="0">
                  <a:pos x="T4" y="T5"/>
                </a:cxn>
              </a:cxnLst>
              <a:rect l="0" t="0" r="r" b="b"/>
              <a:pathLst>
                <a:path w="5" h="6">
                  <a:moveTo>
                    <a:pt x="5" y="1"/>
                  </a:moveTo>
                  <a:cubicBezTo>
                    <a:pt x="4" y="0"/>
                    <a:pt x="4" y="0"/>
                    <a:pt x="4" y="0"/>
                  </a:cubicBezTo>
                  <a:cubicBezTo>
                    <a:pt x="0" y="6"/>
                    <a:pt x="1" y="6"/>
                    <a:pt x="5" y="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7" name="Freeform 146"/>
            <p:cNvSpPr>
              <a:spLocks/>
            </p:cNvSpPr>
            <p:nvPr userDrawn="1"/>
          </p:nvSpPr>
          <p:spPr bwMode="auto">
            <a:xfrm>
              <a:off x="3657600" y="-3146425"/>
              <a:ext cx="4872038" cy="1436688"/>
            </a:xfrm>
            <a:custGeom>
              <a:avLst/>
              <a:gdLst>
                <a:gd name="T0" fmla="*/ 2686 w 3008"/>
                <a:gd name="T1" fmla="*/ 249 h 888"/>
                <a:gd name="T2" fmla="*/ 2634 w 3008"/>
                <a:gd name="T3" fmla="*/ 249 h 888"/>
                <a:gd name="T4" fmla="*/ 2590 w 3008"/>
                <a:gd name="T5" fmla="*/ 49 h 888"/>
                <a:gd name="T6" fmla="*/ 1842 w 3008"/>
                <a:gd name="T7" fmla="*/ 486 h 888"/>
                <a:gd name="T8" fmla="*/ 1842 w 3008"/>
                <a:gd name="T9" fmla="*/ 483 h 888"/>
                <a:gd name="T10" fmla="*/ 1842 w 3008"/>
                <a:gd name="T11" fmla="*/ 483 h 888"/>
                <a:gd name="T12" fmla="*/ 1013 w 3008"/>
                <a:gd name="T13" fmla="*/ 5 h 888"/>
                <a:gd name="T14" fmla="*/ 1013 w 3008"/>
                <a:gd name="T15" fmla="*/ 0 h 888"/>
                <a:gd name="T16" fmla="*/ 1012 w 3008"/>
                <a:gd name="T17" fmla="*/ 0 h 888"/>
                <a:gd name="T18" fmla="*/ 666 w 3008"/>
                <a:gd name="T19" fmla="*/ 397 h 888"/>
                <a:gd name="T20" fmla="*/ 456 w 3008"/>
                <a:gd name="T21" fmla="*/ 494 h 888"/>
                <a:gd name="T22" fmla="*/ 254 w 3008"/>
                <a:gd name="T23" fmla="*/ 390 h 888"/>
                <a:gd name="T24" fmla="*/ 0 w 3008"/>
                <a:gd name="T25" fmla="*/ 635 h 888"/>
                <a:gd name="T26" fmla="*/ 254 w 3008"/>
                <a:gd name="T27" fmla="*/ 888 h 888"/>
                <a:gd name="T28" fmla="*/ 321 w 3008"/>
                <a:gd name="T29" fmla="*/ 888 h 888"/>
                <a:gd name="T30" fmla="*/ 1145 w 3008"/>
                <a:gd name="T31" fmla="*/ 888 h 888"/>
                <a:gd name="T32" fmla="*/ 1601 w 3008"/>
                <a:gd name="T33" fmla="*/ 888 h 888"/>
                <a:gd name="T34" fmla="*/ 2709 w 3008"/>
                <a:gd name="T35" fmla="*/ 888 h 888"/>
                <a:gd name="T36" fmla="*/ 3008 w 3008"/>
                <a:gd name="T37" fmla="*/ 568 h 888"/>
                <a:gd name="T38" fmla="*/ 2686 w 3008"/>
                <a:gd name="T39" fmla="*/ 249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008" h="888">
                  <a:moveTo>
                    <a:pt x="2686" y="249"/>
                  </a:moveTo>
                  <a:cubicBezTo>
                    <a:pt x="2671" y="249"/>
                    <a:pt x="2656" y="249"/>
                    <a:pt x="2634" y="249"/>
                  </a:cubicBezTo>
                  <a:cubicBezTo>
                    <a:pt x="2631" y="178"/>
                    <a:pt x="2615" y="111"/>
                    <a:pt x="2590" y="49"/>
                  </a:cubicBezTo>
                  <a:cubicBezTo>
                    <a:pt x="1842" y="486"/>
                    <a:pt x="1842" y="486"/>
                    <a:pt x="1842" y="486"/>
                  </a:cubicBezTo>
                  <a:cubicBezTo>
                    <a:pt x="1842" y="483"/>
                    <a:pt x="1842" y="483"/>
                    <a:pt x="1842" y="483"/>
                  </a:cubicBezTo>
                  <a:cubicBezTo>
                    <a:pt x="1842" y="483"/>
                    <a:pt x="1842" y="483"/>
                    <a:pt x="1842" y="483"/>
                  </a:cubicBezTo>
                  <a:cubicBezTo>
                    <a:pt x="1013" y="5"/>
                    <a:pt x="1013" y="5"/>
                    <a:pt x="1013" y="5"/>
                  </a:cubicBezTo>
                  <a:cubicBezTo>
                    <a:pt x="1013" y="0"/>
                    <a:pt x="1013" y="0"/>
                    <a:pt x="1013" y="0"/>
                  </a:cubicBezTo>
                  <a:cubicBezTo>
                    <a:pt x="1012" y="0"/>
                    <a:pt x="1012" y="0"/>
                    <a:pt x="1012" y="0"/>
                  </a:cubicBezTo>
                  <a:cubicBezTo>
                    <a:pt x="827" y="44"/>
                    <a:pt x="685" y="202"/>
                    <a:pt x="666" y="397"/>
                  </a:cubicBezTo>
                  <a:cubicBezTo>
                    <a:pt x="591" y="405"/>
                    <a:pt x="516" y="442"/>
                    <a:pt x="456" y="494"/>
                  </a:cubicBezTo>
                  <a:cubicBezTo>
                    <a:pt x="411" y="427"/>
                    <a:pt x="336" y="390"/>
                    <a:pt x="254" y="390"/>
                  </a:cubicBezTo>
                  <a:cubicBezTo>
                    <a:pt x="112" y="390"/>
                    <a:pt x="0" y="501"/>
                    <a:pt x="0" y="635"/>
                  </a:cubicBezTo>
                  <a:cubicBezTo>
                    <a:pt x="0" y="776"/>
                    <a:pt x="112" y="888"/>
                    <a:pt x="254" y="888"/>
                  </a:cubicBezTo>
                  <a:cubicBezTo>
                    <a:pt x="321" y="888"/>
                    <a:pt x="321" y="888"/>
                    <a:pt x="321" y="888"/>
                  </a:cubicBezTo>
                  <a:cubicBezTo>
                    <a:pt x="1145" y="888"/>
                    <a:pt x="1145" y="888"/>
                    <a:pt x="1145" y="888"/>
                  </a:cubicBezTo>
                  <a:cubicBezTo>
                    <a:pt x="1601" y="888"/>
                    <a:pt x="1601" y="888"/>
                    <a:pt x="1601" y="888"/>
                  </a:cubicBezTo>
                  <a:cubicBezTo>
                    <a:pt x="2709" y="888"/>
                    <a:pt x="2709" y="888"/>
                    <a:pt x="2709" y="888"/>
                  </a:cubicBezTo>
                  <a:cubicBezTo>
                    <a:pt x="2873" y="873"/>
                    <a:pt x="3008" y="739"/>
                    <a:pt x="3008" y="568"/>
                  </a:cubicBezTo>
                  <a:cubicBezTo>
                    <a:pt x="3008" y="390"/>
                    <a:pt x="2866" y="249"/>
                    <a:pt x="2686" y="249"/>
                  </a:cubicBezTo>
                  <a:close/>
                </a:path>
              </a:pathLst>
            </a:custGeom>
            <a:solidFill>
              <a:srgbClr val="FFFFFF"/>
            </a:solid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48" name="Group 147"/>
          <p:cNvGrpSpPr/>
          <p:nvPr userDrawn="1"/>
        </p:nvGrpSpPr>
        <p:grpSpPr>
          <a:xfrm>
            <a:off x="8232775" y="6223000"/>
            <a:ext cx="454025" cy="703262"/>
            <a:chOff x="7259638" y="4756151"/>
            <a:chExt cx="454025" cy="703262"/>
          </a:xfrm>
        </p:grpSpPr>
        <p:sp>
          <p:nvSpPr>
            <p:cNvPr id="149" name="Freeform 10"/>
            <p:cNvSpPr>
              <a:spLocks/>
            </p:cNvSpPr>
            <p:nvPr userDrawn="1"/>
          </p:nvSpPr>
          <p:spPr bwMode="auto">
            <a:xfrm>
              <a:off x="7410450" y="4933951"/>
              <a:ext cx="152400" cy="87313"/>
            </a:xfrm>
            <a:custGeom>
              <a:avLst/>
              <a:gdLst>
                <a:gd name="T0" fmla="*/ 96 w 96"/>
                <a:gd name="T1" fmla="*/ 27 h 55"/>
                <a:gd name="T2" fmla="*/ 47 w 96"/>
                <a:gd name="T3" fmla="*/ 0 h 55"/>
                <a:gd name="T4" fmla="*/ 0 w 96"/>
                <a:gd name="T5" fmla="*/ 27 h 55"/>
                <a:gd name="T6" fmla="*/ 48 w 96"/>
                <a:gd name="T7" fmla="*/ 55 h 55"/>
                <a:gd name="T8" fmla="*/ 96 w 96"/>
                <a:gd name="T9" fmla="*/ 27 h 55"/>
              </a:gdLst>
              <a:ahLst/>
              <a:cxnLst>
                <a:cxn ang="0">
                  <a:pos x="T0" y="T1"/>
                </a:cxn>
                <a:cxn ang="0">
                  <a:pos x="T2" y="T3"/>
                </a:cxn>
                <a:cxn ang="0">
                  <a:pos x="T4" y="T5"/>
                </a:cxn>
                <a:cxn ang="0">
                  <a:pos x="T6" y="T7"/>
                </a:cxn>
                <a:cxn ang="0">
                  <a:pos x="T8" y="T9"/>
                </a:cxn>
              </a:cxnLst>
              <a:rect l="0" t="0" r="r" b="b"/>
              <a:pathLst>
                <a:path w="96" h="55">
                  <a:moveTo>
                    <a:pt x="96" y="27"/>
                  </a:moveTo>
                  <a:lnTo>
                    <a:pt x="47" y="0"/>
                  </a:lnTo>
                  <a:lnTo>
                    <a:pt x="0" y="27"/>
                  </a:lnTo>
                  <a:lnTo>
                    <a:pt x="48" y="55"/>
                  </a:lnTo>
                  <a:lnTo>
                    <a:pt x="96"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11"/>
            <p:cNvSpPr>
              <a:spLocks/>
            </p:cNvSpPr>
            <p:nvPr userDrawn="1"/>
          </p:nvSpPr>
          <p:spPr bwMode="auto">
            <a:xfrm>
              <a:off x="7486650" y="4887913"/>
              <a:ext cx="227013" cy="307975"/>
            </a:xfrm>
            <a:custGeom>
              <a:avLst/>
              <a:gdLst>
                <a:gd name="T0" fmla="*/ 0 w 143"/>
                <a:gd name="T1" fmla="*/ 194 h 194"/>
                <a:gd name="T2" fmla="*/ 143 w 143"/>
                <a:gd name="T3" fmla="*/ 110 h 194"/>
                <a:gd name="T4" fmla="*/ 143 w 143"/>
                <a:gd name="T5" fmla="*/ 0 h 194"/>
                <a:gd name="T6" fmla="*/ 0 w 143"/>
                <a:gd name="T7" fmla="*/ 84 h 194"/>
                <a:gd name="T8" fmla="*/ 0 w 143"/>
                <a:gd name="T9" fmla="*/ 194 h 194"/>
              </a:gdLst>
              <a:ahLst/>
              <a:cxnLst>
                <a:cxn ang="0">
                  <a:pos x="T0" y="T1"/>
                </a:cxn>
                <a:cxn ang="0">
                  <a:pos x="T2" y="T3"/>
                </a:cxn>
                <a:cxn ang="0">
                  <a:pos x="T4" y="T5"/>
                </a:cxn>
                <a:cxn ang="0">
                  <a:pos x="T6" y="T7"/>
                </a:cxn>
                <a:cxn ang="0">
                  <a:pos x="T8" y="T9"/>
                </a:cxn>
              </a:cxnLst>
              <a:rect l="0" t="0" r="r" b="b"/>
              <a:pathLst>
                <a:path w="143" h="194">
                  <a:moveTo>
                    <a:pt x="0" y="194"/>
                  </a:moveTo>
                  <a:lnTo>
                    <a:pt x="143" y="110"/>
                  </a:lnTo>
                  <a:lnTo>
                    <a:pt x="143" y="0"/>
                  </a:lnTo>
                  <a:lnTo>
                    <a:pt x="0" y="84"/>
                  </a:lnTo>
                  <a:lnTo>
                    <a:pt x="0" y="19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12"/>
            <p:cNvSpPr>
              <a:spLocks/>
            </p:cNvSpPr>
            <p:nvPr userDrawn="1"/>
          </p:nvSpPr>
          <p:spPr bwMode="auto">
            <a:xfrm>
              <a:off x="7332663" y="4930776"/>
              <a:ext cx="153988" cy="266700"/>
            </a:xfrm>
            <a:custGeom>
              <a:avLst/>
              <a:gdLst>
                <a:gd name="T0" fmla="*/ 97 w 97"/>
                <a:gd name="T1" fmla="*/ 168 h 168"/>
                <a:gd name="T2" fmla="*/ 0 w 97"/>
                <a:gd name="T3" fmla="*/ 112 h 168"/>
                <a:gd name="T4" fmla="*/ 0 w 97"/>
                <a:gd name="T5" fmla="*/ 0 h 168"/>
                <a:gd name="T6" fmla="*/ 97 w 97"/>
                <a:gd name="T7" fmla="*/ 57 h 168"/>
                <a:gd name="T8" fmla="*/ 97 w 97"/>
                <a:gd name="T9" fmla="*/ 168 h 168"/>
              </a:gdLst>
              <a:ahLst/>
              <a:cxnLst>
                <a:cxn ang="0">
                  <a:pos x="T0" y="T1"/>
                </a:cxn>
                <a:cxn ang="0">
                  <a:pos x="T2" y="T3"/>
                </a:cxn>
                <a:cxn ang="0">
                  <a:pos x="T4" y="T5"/>
                </a:cxn>
                <a:cxn ang="0">
                  <a:pos x="T6" y="T7"/>
                </a:cxn>
                <a:cxn ang="0">
                  <a:pos x="T8" y="T9"/>
                </a:cxn>
              </a:cxnLst>
              <a:rect l="0" t="0" r="r" b="b"/>
              <a:pathLst>
                <a:path w="97" h="168">
                  <a:moveTo>
                    <a:pt x="97" y="168"/>
                  </a:moveTo>
                  <a:lnTo>
                    <a:pt x="0" y="112"/>
                  </a:lnTo>
                  <a:lnTo>
                    <a:pt x="0" y="0"/>
                  </a:lnTo>
                  <a:lnTo>
                    <a:pt x="97" y="57"/>
                  </a:lnTo>
                  <a:lnTo>
                    <a:pt x="97" y="168"/>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13"/>
            <p:cNvSpPr>
              <a:spLocks/>
            </p:cNvSpPr>
            <p:nvPr userDrawn="1"/>
          </p:nvSpPr>
          <p:spPr bwMode="auto">
            <a:xfrm>
              <a:off x="7259638" y="5149851"/>
              <a:ext cx="133350" cy="209550"/>
            </a:xfrm>
            <a:custGeom>
              <a:avLst/>
              <a:gdLst>
                <a:gd name="T0" fmla="*/ 45 w 82"/>
                <a:gd name="T1" fmla="*/ 27 h 130"/>
                <a:gd name="T2" fmla="*/ 0 w 82"/>
                <a:gd name="T3" fmla="*/ 0 h 130"/>
                <a:gd name="T4" fmla="*/ 0 w 82"/>
                <a:gd name="T5" fmla="*/ 109 h 130"/>
                <a:gd name="T6" fmla="*/ 17 w 82"/>
                <a:gd name="T7" fmla="*/ 107 h 130"/>
                <a:gd name="T8" fmla="*/ 71 w 82"/>
                <a:gd name="T9" fmla="*/ 130 h 130"/>
                <a:gd name="T10" fmla="*/ 82 w 82"/>
                <a:gd name="T11" fmla="*/ 105 h 130"/>
                <a:gd name="T12" fmla="*/ 45 w 82"/>
                <a:gd name="T13" fmla="*/ 83 h 130"/>
                <a:gd name="T14" fmla="*/ 45 w 82"/>
                <a:gd name="T15" fmla="*/ 27 h 1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130">
                  <a:moveTo>
                    <a:pt x="45" y="27"/>
                  </a:moveTo>
                  <a:cubicBezTo>
                    <a:pt x="0" y="0"/>
                    <a:pt x="0" y="0"/>
                    <a:pt x="0" y="0"/>
                  </a:cubicBezTo>
                  <a:cubicBezTo>
                    <a:pt x="0" y="109"/>
                    <a:pt x="0" y="109"/>
                    <a:pt x="0" y="109"/>
                  </a:cubicBezTo>
                  <a:cubicBezTo>
                    <a:pt x="5" y="108"/>
                    <a:pt x="11" y="107"/>
                    <a:pt x="17" y="107"/>
                  </a:cubicBezTo>
                  <a:cubicBezTo>
                    <a:pt x="38" y="107"/>
                    <a:pt x="57" y="116"/>
                    <a:pt x="71" y="130"/>
                  </a:cubicBezTo>
                  <a:cubicBezTo>
                    <a:pt x="74" y="121"/>
                    <a:pt x="78" y="112"/>
                    <a:pt x="82" y="105"/>
                  </a:cubicBezTo>
                  <a:cubicBezTo>
                    <a:pt x="45" y="83"/>
                    <a:pt x="45" y="83"/>
                    <a:pt x="45" y="83"/>
                  </a:cubicBezTo>
                  <a:lnTo>
                    <a:pt x="45"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14"/>
            <p:cNvSpPr>
              <a:spLocks/>
            </p:cNvSpPr>
            <p:nvPr userDrawn="1"/>
          </p:nvSpPr>
          <p:spPr bwMode="auto">
            <a:xfrm>
              <a:off x="7486650" y="5062538"/>
              <a:ext cx="227013" cy="217488"/>
            </a:xfrm>
            <a:custGeom>
              <a:avLst/>
              <a:gdLst>
                <a:gd name="T0" fmla="*/ 0 w 143"/>
                <a:gd name="T1" fmla="*/ 137 h 137"/>
                <a:gd name="T2" fmla="*/ 143 w 143"/>
                <a:gd name="T3" fmla="*/ 55 h 137"/>
                <a:gd name="T4" fmla="*/ 143 w 143"/>
                <a:gd name="T5" fmla="*/ 0 h 137"/>
                <a:gd name="T6" fmla="*/ 0 w 143"/>
                <a:gd name="T7" fmla="*/ 85 h 137"/>
                <a:gd name="T8" fmla="*/ 0 w 143"/>
                <a:gd name="T9" fmla="*/ 137 h 137"/>
              </a:gdLst>
              <a:ahLst/>
              <a:cxnLst>
                <a:cxn ang="0">
                  <a:pos x="T0" y="T1"/>
                </a:cxn>
                <a:cxn ang="0">
                  <a:pos x="T2" y="T3"/>
                </a:cxn>
                <a:cxn ang="0">
                  <a:pos x="T4" y="T5"/>
                </a:cxn>
                <a:cxn ang="0">
                  <a:pos x="T6" y="T7"/>
                </a:cxn>
                <a:cxn ang="0">
                  <a:pos x="T8" y="T9"/>
                </a:cxn>
              </a:cxnLst>
              <a:rect l="0" t="0" r="r" b="b"/>
              <a:pathLst>
                <a:path w="143" h="137">
                  <a:moveTo>
                    <a:pt x="0" y="137"/>
                  </a:moveTo>
                  <a:lnTo>
                    <a:pt x="143" y="55"/>
                  </a:lnTo>
                  <a:lnTo>
                    <a:pt x="143" y="0"/>
                  </a:lnTo>
                  <a:lnTo>
                    <a:pt x="0" y="85"/>
                  </a:lnTo>
                  <a:lnTo>
                    <a:pt x="0" y="137"/>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15"/>
            <p:cNvSpPr>
              <a:spLocks/>
            </p:cNvSpPr>
            <p:nvPr userDrawn="1"/>
          </p:nvSpPr>
          <p:spPr bwMode="auto">
            <a:xfrm>
              <a:off x="7486650" y="5148263"/>
              <a:ext cx="227013" cy="311150"/>
            </a:xfrm>
            <a:custGeom>
              <a:avLst/>
              <a:gdLst>
                <a:gd name="T0" fmla="*/ 0 w 143"/>
                <a:gd name="T1" fmla="*/ 196 h 196"/>
                <a:gd name="T2" fmla="*/ 143 w 143"/>
                <a:gd name="T3" fmla="*/ 112 h 196"/>
                <a:gd name="T4" fmla="*/ 143 w 143"/>
                <a:gd name="T5" fmla="*/ 0 h 196"/>
                <a:gd name="T6" fmla="*/ 0 w 143"/>
                <a:gd name="T7" fmla="*/ 83 h 196"/>
                <a:gd name="T8" fmla="*/ 0 w 143"/>
                <a:gd name="T9" fmla="*/ 196 h 196"/>
              </a:gdLst>
              <a:ahLst/>
              <a:cxnLst>
                <a:cxn ang="0">
                  <a:pos x="T0" y="T1"/>
                </a:cxn>
                <a:cxn ang="0">
                  <a:pos x="T2" y="T3"/>
                </a:cxn>
                <a:cxn ang="0">
                  <a:pos x="T4" y="T5"/>
                </a:cxn>
                <a:cxn ang="0">
                  <a:pos x="T6" y="T7"/>
                </a:cxn>
                <a:cxn ang="0">
                  <a:pos x="T8" y="T9"/>
                </a:cxn>
              </a:cxnLst>
              <a:rect l="0" t="0" r="r" b="b"/>
              <a:pathLst>
                <a:path w="143" h="196">
                  <a:moveTo>
                    <a:pt x="0" y="196"/>
                  </a:moveTo>
                  <a:lnTo>
                    <a:pt x="143" y="112"/>
                  </a:lnTo>
                  <a:lnTo>
                    <a:pt x="143" y="0"/>
                  </a:lnTo>
                  <a:lnTo>
                    <a:pt x="0" y="83"/>
                  </a:lnTo>
                  <a:lnTo>
                    <a:pt x="0" y="19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16"/>
            <p:cNvSpPr>
              <a:spLocks/>
            </p:cNvSpPr>
            <p:nvPr userDrawn="1"/>
          </p:nvSpPr>
          <p:spPr bwMode="auto">
            <a:xfrm>
              <a:off x="7259638" y="5319713"/>
              <a:ext cx="227013" cy="139700"/>
            </a:xfrm>
            <a:custGeom>
              <a:avLst/>
              <a:gdLst>
                <a:gd name="T0" fmla="*/ 140 w 140"/>
                <a:gd name="T1" fmla="*/ 33 h 86"/>
                <a:gd name="T2" fmla="*/ 140 w 140"/>
                <a:gd name="T3" fmla="*/ 33 h 86"/>
                <a:gd name="T4" fmla="*/ 82 w 140"/>
                <a:gd name="T5" fmla="*/ 0 h 86"/>
                <a:gd name="T6" fmla="*/ 71 w 140"/>
                <a:gd name="T7" fmla="*/ 25 h 86"/>
                <a:gd name="T8" fmla="*/ 17 w 140"/>
                <a:gd name="T9" fmla="*/ 2 h 86"/>
                <a:gd name="T10" fmla="*/ 0 w 140"/>
                <a:gd name="T11" fmla="*/ 4 h 86"/>
                <a:gd name="T12" fmla="*/ 0 w 140"/>
                <a:gd name="T13" fmla="*/ 5 h 86"/>
                <a:gd name="T14" fmla="*/ 140 w 140"/>
                <a:gd name="T15" fmla="*/ 86 h 86"/>
                <a:gd name="T16" fmla="*/ 140 w 140"/>
                <a:gd name="T17" fmla="*/ 86 h 86"/>
                <a:gd name="T18" fmla="*/ 140 w 140"/>
                <a:gd name="T19" fmla="*/ 3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0" h="86">
                  <a:moveTo>
                    <a:pt x="140" y="33"/>
                  </a:moveTo>
                  <a:cubicBezTo>
                    <a:pt x="140" y="33"/>
                    <a:pt x="140" y="33"/>
                    <a:pt x="140" y="33"/>
                  </a:cubicBezTo>
                  <a:cubicBezTo>
                    <a:pt x="82" y="0"/>
                    <a:pt x="82" y="0"/>
                    <a:pt x="82" y="0"/>
                  </a:cubicBezTo>
                  <a:cubicBezTo>
                    <a:pt x="78" y="7"/>
                    <a:pt x="74" y="16"/>
                    <a:pt x="71" y="25"/>
                  </a:cubicBezTo>
                  <a:cubicBezTo>
                    <a:pt x="57" y="11"/>
                    <a:pt x="38" y="2"/>
                    <a:pt x="17" y="2"/>
                  </a:cubicBezTo>
                  <a:cubicBezTo>
                    <a:pt x="11" y="2"/>
                    <a:pt x="5" y="3"/>
                    <a:pt x="0" y="4"/>
                  </a:cubicBezTo>
                  <a:cubicBezTo>
                    <a:pt x="0" y="5"/>
                    <a:pt x="0" y="5"/>
                    <a:pt x="0" y="5"/>
                  </a:cubicBezTo>
                  <a:cubicBezTo>
                    <a:pt x="140" y="86"/>
                    <a:pt x="140" y="86"/>
                    <a:pt x="140" y="86"/>
                  </a:cubicBezTo>
                  <a:cubicBezTo>
                    <a:pt x="140" y="86"/>
                    <a:pt x="140" y="86"/>
                    <a:pt x="140" y="86"/>
                  </a:cubicBezTo>
                  <a:lnTo>
                    <a:pt x="140" y="33"/>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17"/>
            <p:cNvSpPr>
              <a:spLocks/>
            </p:cNvSpPr>
            <p:nvPr userDrawn="1"/>
          </p:nvSpPr>
          <p:spPr bwMode="auto">
            <a:xfrm>
              <a:off x="7259638" y="4756151"/>
              <a:ext cx="454025" cy="523875"/>
            </a:xfrm>
            <a:custGeom>
              <a:avLst/>
              <a:gdLst>
                <a:gd name="T0" fmla="*/ 143 w 286"/>
                <a:gd name="T1" fmla="*/ 277 h 330"/>
                <a:gd name="T2" fmla="*/ 143 w 286"/>
                <a:gd name="T3" fmla="*/ 277 h 330"/>
                <a:gd name="T4" fmla="*/ 46 w 286"/>
                <a:gd name="T5" fmla="*/ 222 h 330"/>
                <a:gd name="T6" fmla="*/ 46 w 286"/>
                <a:gd name="T7" fmla="*/ 110 h 330"/>
                <a:gd name="T8" fmla="*/ 143 w 286"/>
                <a:gd name="T9" fmla="*/ 54 h 330"/>
                <a:gd name="T10" fmla="*/ 239 w 286"/>
                <a:gd name="T11" fmla="*/ 110 h 330"/>
                <a:gd name="T12" fmla="*/ 239 w 286"/>
                <a:gd name="T13" fmla="*/ 110 h 330"/>
                <a:gd name="T14" fmla="*/ 286 w 286"/>
                <a:gd name="T15" fmla="*/ 83 h 330"/>
                <a:gd name="T16" fmla="*/ 143 w 286"/>
                <a:gd name="T17" fmla="*/ 0 h 330"/>
                <a:gd name="T18" fmla="*/ 0 w 286"/>
                <a:gd name="T19" fmla="*/ 83 h 330"/>
                <a:gd name="T20" fmla="*/ 0 w 286"/>
                <a:gd name="T21" fmla="*/ 248 h 330"/>
                <a:gd name="T22" fmla="*/ 143 w 286"/>
                <a:gd name="T23" fmla="*/ 330 h 330"/>
                <a:gd name="T24" fmla="*/ 143 w 286"/>
                <a:gd name="T25" fmla="*/ 330 h 330"/>
                <a:gd name="T26" fmla="*/ 143 w 286"/>
                <a:gd name="T27" fmla="*/ 27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6" h="330">
                  <a:moveTo>
                    <a:pt x="143" y="277"/>
                  </a:moveTo>
                  <a:lnTo>
                    <a:pt x="143" y="277"/>
                  </a:lnTo>
                  <a:lnTo>
                    <a:pt x="46" y="222"/>
                  </a:lnTo>
                  <a:lnTo>
                    <a:pt x="46" y="110"/>
                  </a:lnTo>
                  <a:lnTo>
                    <a:pt x="143" y="54"/>
                  </a:lnTo>
                  <a:lnTo>
                    <a:pt x="239" y="110"/>
                  </a:lnTo>
                  <a:lnTo>
                    <a:pt x="239" y="110"/>
                  </a:lnTo>
                  <a:lnTo>
                    <a:pt x="286" y="83"/>
                  </a:lnTo>
                  <a:lnTo>
                    <a:pt x="143" y="0"/>
                  </a:lnTo>
                  <a:lnTo>
                    <a:pt x="0" y="83"/>
                  </a:lnTo>
                  <a:lnTo>
                    <a:pt x="0" y="248"/>
                  </a:lnTo>
                  <a:lnTo>
                    <a:pt x="143" y="330"/>
                  </a:lnTo>
                  <a:lnTo>
                    <a:pt x="143" y="330"/>
                  </a:lnTo>
                  <a:lnTo>
                    <a:pt x="143" y="27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6951898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750"/>
                                  </p:stCondLst>
                                  <p:childTnLst>
                                    <p:set>
                                      <p:cBhvr>
                                        <p:cTn id="6" dur="1" fill="hold">
                                          <p:stCondLst>
                                            <p:cond delay="0"/>
                                          </p:stCondLst>
                                        </p:cTn>
                                        <p:tgtEl>
                                          <p:spTgt spid="132"/>
                                        </p:tgtEl>
                                        <p:attrNameLst>
                                          <p:attrName>style.visibility</p:attrName>
                                        </p:attrNameLst>
                                      </p:cBhvr>
                                      <p:to>
                                        <p:strVal val="visible"/>
                                      </p:to>
                                    </p:set>
                                    <p:animEffect transition="in" filter="fade">
                                      <p:cBhvr>
                                        <p:cTn id="7" dur="500"/>
                                        <p:tgtEl>
                                          <p:spTgt spid="132"/>
                                        </p:tgtEl>
                                      </p:cBhvr>
                                    </p:animEffect>
                                    <p:anim calcmode="lin" valueType="num">
                                      <p:cBhvr>
                                        <p:cTn id="8" dur="500" fill="hold"/>
                                        <p:tgtEl>
                                          <p:spTgt spid="132"/>
                                        </p:tgtEl>
                                        <p:attrNameLst>
                                          <p:attrName>ppt_x</p:attrName>
                                        </p:attrNameLst>
                                      </p:cBhvr>
                                      <p:tavLst>
                                        <p:tav tm="0">
                                          <p:val>
                                            <p:strVal val="#ppt_x"/>
                                          </p:val>
                                        </p:tav>
                                        <p:tav tm="100000">
                                          <p:val>
                                            <p:strVal val="#ppt_x"/>
                                          </p:val>
                                        </p:tav>
                                      </p:tavLst>
                                    </p:anim>
                                    <p:anim calcmode="lin" valueType="num">
                                      <p:cBhvr>
                                        <p:cTn id="9" dur="500" fill="hold"/>
                                        <p:tgtEl>
                                          <p:spTgt spid="132"/>
                                        </p:tgtEl>
                                        <p:attrNameLst>
                                          <p:attrName>ppt_y</p:attrName>
                                        </p:attrNameLst>
                                      </p:cBhvr>
                                      <p:tavLst>
                                        <p:tav tm="0">
                                          <p:val>
                                            <p:strVal val="#ppt_y+.1"/>
                                          </p:val>
                                        </p:tav>
                                        <p:tav tm="100000">
                                          <p:val>
                                            <p:strVal val="#ppt_y"/>
                                          </p:val>
                                        </p:tav>
                                      </p:tavLst>
                                    </p:anim>
                                  </p:childTnLst>
                                </p:cTn>
                              </p:par>
                              <p:par>
                                <p:cTn id="10" presetID="10" presetClass="entr" presetSubtype="0" fill="hold" nodeType="withEffect">
                                  <p:stCondLst>
                                    <p:cond delay="1000"/>
                                  </p:stCondLst>
                                  <p:childTnLst>
                                    <p:set>
                                      <p:cBhvr>
                                        <p:cTn id="11" dur="1" fill="hold">
                                          <p:stCondLst>
                                            <p:cond delay="0"/>
                                          </p:stCondLst>
                                        </p:cTn>
                                        <p:tgtEl>
                                          <p:spTgt spid="102"/>
                                        </p:tgtEl>
                                        <p:attrNameLst>
                                          <p:attrName>style.visibility</p:attrName>
                                        </p:attrNameLst>
                                      </p:cBhvr>
                                      <p:to>
                                        <p:strVal val="visible"/>
                                      </p:to>
                                    </p:set>
                                    <p:animEffect transition="in" filter="fade">
                                      <p:cBhvr>
                                        <p:cTn id="12" dur="250"/>
                                        <p:tgtEl>
                                          <p:spTgt spid="102"/>
                                        </p:tgtEl>
                                      </p:cBhvr>
                                    </p:animEffect>
                                  </p:childTnLst>
                                </p:cTn>
                              </p:par>
                              <p:par>
                                <p:cTn id="13" presetID="10" presetClass="entr" presetSubtype="0" fill="hold" nodeType="withEffect">
                                  <p:stCondLst>
                                    <p:cond delay="1250"/>
                                  </p:stCondLst>
                                  <p:childTnLst>
                                    <p:set>
                                      <p:cBhvr>
                                        <p:cTn id="14" dur="1" fill="hold">
                                          <p:stCondLst>
                                            <p:cond delay="0"/>
                                          </p:stCondLst>
                                        </p:cTn>
                                        <p:tgtEl>
                                          <p:spTgt spid="118"/>
                                        </p:tgtEl>
                                        <p:attrNameLst>
                                          <p:attrName>style.visibility</p:attrName>
                                        </p:attrNameLst>
                                      </p:cBhvr>
                                      <p:to>
                                        <p:strVal val="visible"/>
                                      </p:to>
                                    </p:set>
                                    <p:animEffect transition="in" filter="fade">
                                      <p:cBhvr>
                                        <p:cTn id="15" dur="250"/>
                                        <p:tgtEl>
                                          <p:spTgt spid="118"/>
                                        </p:tgtEl>
                                      </p:cBhvr>
                                    </p:animEffect>
                                  </p:childTnLst>
                                </p:cTn>
                              </p:par>
                              <p:par>
                                <p:cTn id="16" presetID="42" presetClass="path" presetSubtype="0" accel="50000" decel="50000" fill="hold" nodeType="withEffect">
                                  <p:stCondLst>
                                    <p:cond delay="750"/>
                                  </p:stCondLst>
                                  <p:childTnLst>
                                    <p:animMotion origin="layout" path="M -4.5928E-6 -1.32547E-6 L 0.06932 0.00023 " pathEditMode="relative" rAng="0" ptsTypes="AA">
                                      <p:cBhvr>
                                        <p:cTn id="17" dur="1500" fill="hold"/>
                                        <p:tgtEl>
                                          <p:spTgt spid="102"/>
                                        </p:tgtEl>
                                        <p:attrNameLst>
                                          <p:attrName>ppt_x</p:attrName>
                                          <p:attrName>ppt_y</p:attrName>
                                        </p:attrNameLst>
                                      </p:cBhvr>
                                      <p:rCtr x="3459" y="0"/>
                                    </p:animMotion>
                                  </p:childTnLst>
                                </p:cTn>
                              </p:par>
                              <p:par>
                                <p:cTn id="18" presetID="42" presetClass="path" presetSubtype="0" accel="50000" decel="50000" fill="hold" nodeType="withEffect">
                                  <p:stCondLst>
                                    <p:cond delay="1000"/>
                                  </p:stCondLst>
                                  <p:childTnLst>
                                    <p:animMotion origin="layout" path="M 2.09599E-6 -8.17068E-7 L 0.06931 0.00023 " pathEditMode="relative" rAng="0" ptsTypes="AA">
                                      <p:cBhvr>
                                        <p:cTn id="19" dur="1250" fill="hold"/>
                                        <p:tgtEl>
                                          <p:spTgt spid="118"/>
                                        </p:tgtEl>
                                        <p:attrNameLst>
                                          <p:attrName>ppt_x</p:attrName>
                                          <p:attrName>ppt_y</p:attrName>
                                        </p:attrNameLst>
                                      </p:cBhvr>
                                      <p:rCtr x="3459" y="0"/>
                                    </p:animMotion>
                                  </p:childTnLst>
                                </p:cTn>
                              </p:par>
                              <p:par>
                                <p:cTn id="20" presetID="10" presetClass="entr" presetSubtype="0" fill="hold" grpId="0" nodeType="withEffect">
                                  <p:stCondLst>
                                    <p:cond delay="1000"/>
                                  </p:stCondLst>
                                  <p:childTnLst>
                                    <p:set>
                                      <p:cBhvr>
                                        <p:cTn id="21" dur="1" fill="hold">
                                          <p:stCondLst>
                                            <p:cond delay="0"/>
                                          </p:stCondLst>
                                        </p:cTn>
                                        <p:tgtEl>
                                          <p:spTgt spid="101"/>
                                        </p:tgtEl>
                                        <p:attrNameLst>
                                          <p:attrName>style.visibility</p:attrName>
                                        </p:attrNameLst>
                                      </p:cBhvr>
                                      <p:to>
                                        <p:strVal val="visible"/>
                                      </p:to>
                                    </p:set>
                                    <p:animEffect transition="in" filter="fade">
                                      <p:cBhvr>
                                        <p:cTn id="22" dur="250"/>
                                        <p:tgtEl>
                                          <p:spTgt spid="101"/>
                                        </p:tgtEl>
                                      </p:cBhvr>
                                    </p:animEffect>
                                  </p:childTnLst>
                                </p:cTn>
                              </p:par>
                              <p:par>
                                <p:cTn id="23" presetID="42" presetClass="path" presetSubtype="0" accel="50000" decel="50000" fill="hold" grpId="1" nodeType="withEffect">
                                  <p:stCondLst>
                                    <p:cond delay="750"/>
                                  </p:stCondLst>
                                  <p:childTnLst>
                                    <p:animMotion origin="layout" path="M -3.2193E-6 -4.82524E-6 L -0.10326 -4.82524E-6 " pathEditMode="relative" rAng="0" ptsTypes="AA">
                                      <p:cBhvr>
                                        <p:cTn id="24" dur="1250" fill="hold"/>
                                        <p:tgtEl>
                                          <p:spTgt spid="101"/>
                                        </p:tgtEl>
                                        <p:attrNameLst>
                                          <p:attrName>ppt_x</p:attrName>
                                          <p:attrName>ppt_y</p:attrName>
                                        </p:attrNameLst>
                                      </p:cBhvr>
                                      <p:rCtr x="-5170" y="0"/>
                                    </p:animMotion>
                                  </p:childTnLst>
                                </p:cTn>
                              </p:par>
                              <p:par>
                                <p:cTn id="25" presetID="10" presetClass="entr" presetSubtype="0" fill="hold" nodeType="withEffect">
                                  <p:stCondLst>
                                    <p:cond delay="1000"/>
                                  </p:stCondLst>
                                  <p:childTnLst>
                                    <p:set>
                                      <p:cBhvr>
                                        <p:cTn id="26" dur="1" fill="hold">
                                          <p:stCondLst>
                                            <p:cond delay="0"/>
                                          </p:stCondLst>
                                        </p:cTn>
                                        <p:tgtEl>
                                          <p:spTgt spid="83"/>
                                        </p:tgtEl>
                                        <p:attrNameLst>
                                          <p:attrName>style.visibility</p:attrName>
                                        </p:attrNameLst>
                                      </p:cBhvr>
                                      <p:to>
                                        <p:strVal val="visible"/>
                                      </p:to>
                                    </p:set>
                                    <p:animEffect transition="in" filter="fade">
                                      <p:cBhvr>
                                        <p:cTn id="27" dur="100"/>
                                        <p:tgtEl>
                                          <p:spTgt spid="83"/>
                                        </p:tgtEl>
                                      </p:cBhvr>
                                    </p:animEffect>
                                  </p:childTnLst>
                                </p:cTn>
                              </p:par>
                              <p:par>
                                <p:cTn id="28" presetID="42" presetClass="path" presetSubtype="0" accel="50000" decel="50000" fill="hold" nodeType="withEffect">
                                  <p:stCondLst>
                                    <p:cond delay="750"/>
                                  </p:stCondLst>
                                  <p:childTnLst>
                                    <p:animMotion origin="layout" path="M 1.99132E-7 -9.30549E-7 L -0.00064 -0.20608 " pathEditMode="relative" rAng="0" ptsTypes="AA">
                                      <p:cBhvr>
                                        <p:cTn id="29" dur="750" fill="hold"/>
                                        <p:tgtEl>
                                          <p:spTgt spid="83"/>
                                        </p:tgtEl>
                                        <p:attrNameLst>
                                          <p:attrName>ppt_x</p:attrName>
                                          <p:attrName>ppt_y</p:attrName>
                                        </p:attrNameLst>
                                      </p:cBhvr>
                                      <p:rCtr x="-38" y="-10304"/>
                                    </p:animMotion>
                                  </p:childTnLst>
                                </p:cTn>
                              </p:par>
                              <p:par>
                                <p:cTn id="30" presetID="10" presetClass="entr" presetSubtype="0" fill="hold" nodeType="withEffect">
                                  <p:stCondLst>
                                    <p:cond delay="1250"/>
                                  </p:stCondLst>
                                  <p:childTnLst>
                                    <p:set>
                                      <p:cBhvr>
                                        <p:cTn id="31" dur="1" fill="hold">
                                          <p:stCondLst>
                                            <p:cond delay="0"/>
                                          </p:stCondLst>
                                        </p:cTn>
                                        <p:tgtEl>
                                          <p:spTgt spid="148"/>
                                        </p:tgtEl>
                                        <p:attrNameLst>
                                          <p:attrName>style.visibility</p:attrName>
                                        </p:attrNameLst>
                                      </p:cBhvr>
                                      <p:to>
                                        <p:strVal val="visible"/>
                                      </p:to>
                                    </p:set>
                                    <p:animEffect transition="in" filter="fade">
                                      <p:cBhvr>
                                        <p:cTn id="32" dur="100"/>
                                        <p:tgtEl>
                                          <p:spTgt spid="148"/>
                                        </p:tgtEl>
                                      </p:cBhvr>
                                    </p:animEffect>
                                  </p:childTnLst>
                                </p:cTn>
                              </p:par>
                              <p:par>
                                <p:cTn id="33" presetID="42" presetClass="path" presetSubtype="0" accel="50000" decel="50000" fill="hold" nodeType="withEffect">
                                  <p:stCondLst>
                                    <p:cond delay="1000"/>
                                  </p:stCondLst>
                                  <p:childTnLst>
                                    <p:animMotion origin="layout" path="M 2.04238E-8 -4.74353E-6 L -0.00064 -0.20608 " pathEditMode="relative" rAng="0" ptsTypes="AA">
                                      <p:cBhvr>
                                        <p:cTn id="34" dur="750" fill="hold"/>
                                        <p:tgtEl>
                                          <p:spTgt spid="148"/>
                                        </p:tgtEl>
                                        <p:attrNameLst>
                                          <p:attrName>ppt_x</p:attrName>
                                          <p:attrName>ppt_y</p:attrName>
                                        </p:attrNameLst>
                                      </p:cBhvr>
                                      <p:rCtr x="-38" y="-10304"/>
                                    </p:animMotion>
                                  </p:childTnLst>
                                </p:cTn>
                              </p:par>
                              <p:par>
                                <p:cTn id="35" presetID="10" presetClass="entr" presetSubtype="0" fill="hold" nodeType="withEffect">
                                  <p:stCondLst>
                                    <p:cond delay="1500"/>
                                  </p:stCondLst>
                                  <p:childTnLst>
                                    <p:set>
                                      <p:cBhvr>
                                        <p:cTn id="36" dur="1" fill="hold">
                                          <p:stCondLst>
                                            <p:cond delay="0"/>
                                          </p:stCondLst>
                                        </p:cTn>
                                        <p:tgtEl>
                                          <p:spTgt spid="92"/>
                                        </p:tgtEl>
                                        <p:attrNameLst>
                                          <p:attrName>style.visibility</p:attrName>
                                        </p:attrNameLst>
                                      </p:cBhvr>
                                      <p:to>
                                        <p:strVal val="visible"/>
                                      </p:to>
                                    </p:set>
                                    <p:animEffect transition="in" filter="fade">
                                      <p:cBhvr>
                                        <p:cTn id="37" dur="50"/>
                                        <p:tgtEl>
                                          <p:spTgt spid="92"/>
                                        </p:tgtEl>
                                      </p:cBhvr>
                                    </p:animEffect>
                                  </p:childTnLst>
                                </p:cTn>
                              </p:par>
                              <p:par>
                                <p:cTn id="38" presetID="42" presetClass="path" presetSubtype="0" accel="50000" decel="50000" fill="hold" nodeType="withEffect">
                                  <p:stCondLst>
                                    <p:cond delay="1250"/>
                                  </p:stCondLst>
                                  <p:childTnLst>
                                    <p:animMotion origin="layout" path="M -7.1228E-7 -4.95234E-6 L 0.00498 -0.21402 " pathEditMode="relative" rAng="0" ptsTypes="AA">
                                      <p:cBhvr>
                                        <p:cTn id="39" dur="750" fill="hold"/>
                                        <p:tgtEl>
                                          <p:spTgt spid="92"/>
                                        </p:tgtEl>
                                        <p:attrNameLst>
                                          <p:attrName>ppt_x</p:attrName>
                                          <p:attrName>ppt_y</p:attrName>
                                        </p:attrNameLst>
                                      </p:cBhvr>
                                      <p:rCtr x="243" y="-1071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 grpId="0" animBg="1"/>
      <p:bldP spid="101" grpId="1" animBg="1"/>
    </p:bld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nk - Dark Gray">
    <p:spTree>
      <p:nvGrpSpPr>
        <p:cNvPr id="1" name=""/>
        <p:cNvGrpSpPr/>
        <p:nvPr/>
      </p:nvGrpSpPr>
      <p:grpSpPr>
        <a:xfrm>
          <a:off x="0" y="0"/>
          <a:ext cx="0" cy="0"/>
          <a:chOff x="0" y="0"/>
          <a:chExt cx="0" cy="0"/>
        </a:xfrm>
      </p:grpSpPr>
      <p:sp>
        <p:nvSpPr>
          <p:cNvPr id="2" name="TextBox 1"/>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mn-lt"/>
              </a:rPr>
              <a:t>MICROSOFT CONFIDENTIAL – INTERNAL ONLY</a:t>
            </a:r>
          </a:p>
        </p:txBody>
      </p:sp>
    </p:spTree>
    <p:extLst>
      <p:ext uri="{BB962C8B-B14F-4D97-AF65-F5344CB8AC3E}">
        <p14:creationId xmlns:p14="http://schemas.microsoft.com/office/powerpoint/2010/main" val="3392487282"/>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6220013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Slide">
    <p:bg bwMode="gray">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gray">
          <a:xfrm>
            <a:off x="274702" y="2125678"/>
            <a:ext cx="9143936" cy="1828786"/>
          </a:xfrm>
          <a:noFill/>
        </p:spPr>
        <p:txBody>
          <a:bodyPr lIns="146304" tIns="91440" rIns="146304" bIns="91440" anchor="t" anchorCtr="0"/>
          <a:lstStyle>
            <a:lvl1pPr>
              <a:defRPr sz="5398" cap="none" spc="-100" baseline="0">
                <a:solidFill>
                  <a:schemeClr val="tx1"/>
                </a:solidFill>
                <a:latin typeface="+mj-lt"/>
              </a:defRPr>
            </a:lvl1pPr>
          </a:lstStyle>
          <a:p>
            <a:r>
              <a:rPr lang="en-US" dirty="0"/>
              <a:t>Presentation title</a:t>
            </a:r>
          </a:p>
        </p:txBody>
      </p:sp>
      <p:sp>
        <p:nvSpPr>
          <p:cNvPr id="5" name="Text Placeholder 4"/>
          <p:cNvSpPr>
            <a:spLocks noGrp="1"/>
          </p:cNvSpPr>
          <p:nvPr>
            <p:ph type="body" sz="quarter" idx="12" hasCustomPrompt="1"/>
          </p:nvPr>
        </p:nvSpPr>
        <p:spPr bwMode="gray">
          <a:xfrm>
            <a:off x="274703" y="3955786"/>
            <a:ext cx="7315137" cy="1828007"/>
          </a:xfrm>
          <a:noFill/>
        </p:spPr>
        <p:txBody>
          <a:bodyPr lIns="146304" tIns="109728" rIns="146304" bIns="109728">
            <a:noAutofit/>
          </a:bodyPr>
          <a:lstStyle>
            <a:lvl1pPr marL="0" indent="0">
              <a:spcBef>
                <a:spcPts val="0"/>
              </a:spcBef>
              <a:buNone/>
              <a:defRPr sz="3198"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8" name="MS logo white - EMF">
            <a:extLst>
              <a:ext uri="{FF2B5EF4-FFF2-40B4-BE49-F238E27FC236}">
                <a16:creationId xmlns:a16="http://schemas.microsoft.com/office/drawing/2014/main" id="{4B2448B7-4736-40F6-B6E5-8B83FDA251F3}"/>
              </a:ext>
            </a:extLst>
          </p:cNvPr>
          <p:cNvPicPr>
            <a:picLocks noChangeAspect="1"/>
          </p:cNvPicPr>
          <p:nvPr userDrawn="1"/>
        </p:nvPicPr>
        <p:blipFill>
          <a:blip r:embed="rId2"/>
          <a:stretch>
            <a:fillRect/>
          </a:stretch>
        </p:blipFill>
        <p:spPr bwMode="black">
          <a:xfrm>
            <a:off x="460690" y="479425"/>
            <a:ext cx="1451843" cy="310896"/>
          </a:xfrm>
          <a:prstGeom prst="rect">
            <a:avLst/>
          </a:prstGeom>
        </p:spPr>
      </p:pic>
    </p:spTree>
    <p:extLst>
      <p:ext uri="{BB962C8B-B14F-4D97-AF65-F5344CB8AC3E}">
        <p14:creationId xmlns:p14="http://schemas.microsoft.com/office/powerpoint/2010/main" val="14132940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7"/>
            <a:ext cx="11889564" cy="631776"/>
          </a:xfrm>
        </p:spPr>
        <p:txBody>
          <a:bodyPr/>
          <a:lstStyle>
            <a:lvl1pPr algn="ctr">
              <a:defRPr lang="en-US" sz="2856" b="0" kern="1200" cap="all" spc="816" baseline="0" dirty="0">
                <a:ln w="3175">
                  <a:noFill/>
                </a:ln>
                <a:solidFill>
                  <a:schemeClr val="tx2"/>
                </a:solidFill>
                <a:effectLst/>
                <a:latin typeface="Segoe UI Light" charset="0"/>
                <a:ea typeface="+mn-ea"/>
                <a:cs typeface="Segoe UI Light" charset="0"/>
              </a:defRPr>
            </a:lvl1pPr>
          </a:lstStyle>
          <a:p>
            <a:r>
              <a:rPr lang="en-US" dirty="0"/>
              <a:t>Click to edit Master title style</a:t>
            </a:r>
          </a:p>
        </p:txBody>
      </p:sp>
    </p:spTree>
    <p:extLst>
      <p:ext uri="{BB962C8B-B14F-4D97-AF65-F5344CB8AC3E}">
        <p14:creationId xmlns:p14="http://schemas.microsoft.com/office/powerpoint/2010/main" val="2684293406"/>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Title Only - gray, lef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4427986"/>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2">
            <a:extLst>
              <a:ext uri="{FF2B5EF4-FFF2-40B4-BE49-F238E27FC236}">
                <a16:creationId xmlns:a16="http://schemas.microsoft.com/office/drawing/2014/main" id="{B650D8C5-8B94-42F7-99D2-EE6C08F638E0}"/>
              </a:ext>
            </a:extLst>
          </p:cNvPr>
          <p:cNvSpPr/>
          <p:nvPr userDrawn="1"/>
        </p:nvSpPr>
        <p:spPr bwMode="auto">
          <a:xfrm>
            <a:off x="0" y="1487725"/>
            <a:ext cx="12436475" cy="5506800"/>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531975883"/>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pic>
        <p:nvPicPr>
          <p:cNvPr id="5" name="Picture 4"/>
          <p:cNvPicPr>
            <a:picLocks noChangeAspect="1"/>
          </p:cNvPicPr>
          <p:nvPr userDrawn="1"/>
        </p:nvPicPr>
        <p:blipFill>
          <a:blip r:embed="rId2"/>
          <a:stretch>
            <a:fillRect/>
          </a:stretch>
        </p:blipFill>
        <p:spPr>
          <a:xfrm>
            <a:off x="0" y="3802062"/>
            <a:ext cx="12436475" cy="2989024"/>
          </a:xfrm>
          <a:prstGeom prst="rect">
            <a:avLst/>
          </a:prstGeom>
        </p:spPr>
      </p:pic>
    </p:spTree>
    <p:extLst>
      <p:ext uri="{BB962C8B-B14F-4D97-AF65-F5344CB8AC3E}">
        <p14:creationId xmlns:p14="http://schemas.microsoft.com/office/powerpoint/2010/main" val="11962210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41" y="1212853"/>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469" indent="0">
              <a:buNone/>
              <a:defRPr/>
            </a:lvl3pPr>
            <a:lvl4pPr marL="456937" indent="0">
              <a:buNone/>
              <a:defRPr/>
            </a:lvl4pPr>
            <a:lvl5pPr marL="68540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11330948"/>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cSld name="Title | Sub ">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6"/>
            <a:ext cx="11889564" cy="917575"/>
          </a:xfrm>
        </p:spPr>
        <p:txBody>
          <a:bodyPr/>
          <a:lstStyle/>
          <a:p>
            <a:r>
              <a:rPr lang="en-US"/>
              <a:t>Click to edit Master title style</a:t>
            </a:r>
          </a:p>
        </p:txBody>
      </p:sp>
      <p:sp>
        <p:nvSpPr>
          <p:cNvPr id="6" name="Text Placeholder 5"/>
          <p:cNvSpPr>
            <a:spLocks noGrp="1"/>
          </p:cNvSpPr>
          <p:nvPr>
            <p:ph type="body" sz="quarter" idx="11"/>
          </p:nvPr>
        </p:nvSpPr>
        <p:spPr>
          <a:xfrm>
            <a:off x="273051" y="982662"/>
            <a:ext cx="11888787" cy="572464"/>
          </a:xfrm>
        </p:spPr>
        <p:txBody>
          <a:bodyPr/>
          <a:lstStyle>
            <a:lvl1pPr marL="0" indent="0">
              <a:buFont typeface="Arial" panose="020B0604020202020204" pitchFamily="34" charset="0"/>
              <a:buNone/>
              <a:defRPr sz="2800">
                <a:solidFill>
                  <a:schemeClr val="tx2"/>
                </a:solidFill>
              </a:defRPr>
            </a:lvl1pPr>
            <a:lvl2pPr marL="342768" indent="0">
              <a:buNone/>
              <a:defRPr/>
            </a:lvl2pPr>
            <a:lvl3pPr marL="571281" indent="0">
              <a:buNone/>
              <a:defRPr/>
            </a:lvl3pPr>
            <a:lvl4pPr marL="799792" indent="0">
              <a:buNone/>
              <a:defRPr/>
            </a:lvl4pPr>
            <a:lvl5pPr marL="1028305" indent="0">
              <a:buNone/>
              <a:defRPr/>
            </a:lvl5pPr>
          </a:lstStyle>
          <a:p>
            <a:pPr lvl="0"/>
            <a:r>
              <a:rPr lang="en-US"/>
              <a:t>Edit Master text styles</a:t>
            </a:r>
          </a:p>
        </p:txBody>
      </p:sp>
    </p:spTree>
    <p:extLst>
      <p:ext uri="{BB962C8B-B14F-4D97-AF65-F5344CB8AC3E}">
        <p14:creationId xmlns:p14="http://schemas.microsoft.com/office/powerpoint/2010/main" val="482643470"/>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1887516-5404-4D65-815F-4D6F8F24CA8B}"/>
              </a:ext>
            </a:extLst>
          </p:cNvPr>
          <p:cNvSpPr/>
          <p:nvPr userDrawn="1"/>
        </p:nvSpPr>
        <p:spPr>
          <a:xfrm>
            <a:off x="6218237" y="0"/>
            <a:ext cx="6218238" cy="6994525"/>
          </a:xfrm>
          <a:prstGeom prst="rect">
            <a:avLst/>
          </a:prstGeom>
          <a:solidFill>
            <a:schemeClr val="tx2">
              <a:alpha val="7000"/>
            </a:schemeClr>
          </a:solidFill>
          <a:ln w="12700" cap="flat" cmpd="sng" algn="ctr">
            <a:noFill/>
            <a:prstDash val="solid"/>
            <a:miter lim="800000"/>
          </a:ln>
          <a:effectLst/>
        </p:spPr>
        <p:txBody>
          <a:bodyPr rtlCol="0" anchor="ctr"/>
          <a:lstStyle/>
          <a:p>
            <a:pPr algn="ctr" defTabSz="932418">
              <a:defRPr/>
            </a:pPr>
            <a:endParaRPr lang="en-US" sz="1836" kern="0" dirty="0">
              <a:solidFill>
                <a:prstClr val="white"/>
              </a:solidFill>
              <a:latin typeface="Segoe UI"/>
            </a:endParaRPr>
          </a:p>
        </p:txBody>
      </p:sp>
      <p:sp>
        <p:nvSpPr>
          <p:cNvPr id="4" name="Title 3">
            <a:extLst>
              <a:ext uri="{FF2B5EF4-FFF2-40B4-BE49-F238E27FC236}">
                <a16:creationId xmlns:a16="http://schemas.microsoft.com/office/drawing/2014/main" id="{5EAA577C-AA69-440E-93ED-785F0922E8D8}"/>
              </a:ext>
            </a:extLst>
          </p:cNvPr>
          <p:cNvSpPr>
            <a:spLocks noGrp="1"/>
          </p:cNvSpPr>
          <p:nvPr>
            <p:ph type="title"/>
          </p:nvPr>
        </p:nvSpPr>
        <p:spPr>
          <a:xfrm>
            <a:off x="6492878" y="295277"/>
            <a:ext cx="5400447" cy="917575"/>
          </a:xfrm>
        </p:spPr>
        <p:txBody>
          <a:bodyPr/>
          <a:lstStyle>
            <a:lvl1pPr>
              <a:defRPr sz="3999">
                <a:solidFill>
                  <a:schemeClr val="tx2"/>
                </a:solidFill>
              </a:defRPr>
            </a:lvl1pPr>
          </a:lstStyle>
          <a:p>
            <a:r>
              <a:rPr lang="en-US" dirty="0"/>
              <a:t>Click to edit Master title style</a:t>
            </a:r>
          </a:p>
        </p:txBody>
      </p:sp>
      <p:sp>
        <p:nvSpPr>
          <p:cNvPr id="7" name="Text Placeholder 6">
            <a:extLst>
              <a:ext uri="{FF2B5EF4-FFF2-40B4-BE49-F238E27FC236}">
                <a16:creationId xmlns:a16="http://schemas.microsoft.com/office/drawing/2014/main" id="{A80E1E1A-D76F-4736-84AB-EA6B84743634}"/>
              </a:ext>
            </a:extLst>
          </p:cNvPr>
          <p:cNvSpPr>
            <a:spLocks noGrp="1"/>
          </p:cNvSpPr>
          <p:nvPr>
            <p:ph type="body" sz="quarter" idx="10"/>
          </p:nvPr>
        </p:nvSpPr>
        <p:spPr>
          <a:xfrm>
            <a:off x="6492878" y="1782633"/>
            <a:ext cx="5400446" cy="403694"/>
          </a:xfrm>
        </p:spPr>
        <p:txBody>
          <a:bodyPr/>
          <a:lstStyle>
            <a:lvl1pPr marL="0" marR="0" indent="0" algn="l" defTabSz="932418" rtl="0" eaLnBrk="1" fontAlgn="auto" latinLnBrk="0" hangingPunct="1">
              <a:lnSpc>
                <a:spcPct val="100000"/>
              </a:lnSpc>
              <a:spcBef>
                <a:spcPts val="1428"/>
              </a:spcBef>
              <a:spcAft>
                <a:spcPts val="2448"/>
              </a:spcAft>
              <a:buClrTx/>
              <a:buSzPct val="90000"/>
              <a:buFont typeface="Arial" pitchFamily="34" charset="0"/>
              <a:buNone/>
              <a:tabLst/>
              <a:defRPr lang="en-US" sz="1399" kern="1200" spc="100" baseline="0" dirty="0" smtClean="0">
                <a:solidFill>
                  <a:schemeClr val="tx1"/>
                </a:solidFill>
                <a:latin typeface="Segoe UI Semilight" charset="0"/>
                <a:ea typeface="Segoe UI Semilight" charset="0"/>
                <a:cs typeface="Segoe UI Semilight" charset="0"/>
              </a:defRPr>
            </a:lvl1pPr>
          </a:lstStyle>
          <a:p>
            <a:pPr lvl="0"/>
            <a:r>
              <a:rPr lang="en-US" dirty="0"/>
              <a:t>Edit Master text styles</a:t>
            </a:r>
          </a:p>
        </p:txBody>
      </p:sp>
    </p:spTree>
    <p:extLst>
      <p:ext uri="{BB962C8B-B14F-4D97-AF65-F5344CB8AC3E}">
        <p14:creationId xmlns:p14="http://schemas.microsoft.com/office/powerpoint/2010/main" val="3358826968"/>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C9E3F1-5A51-4B35-B9B4-F3830936881D}"/>
              </a:ext>
            </a:extLst>
          </p:cNvPr>
          <p:cNvSpPr>
            <a:spLocks noGrp="1"/>
          </p:cNvSpPr>
          <p:nvPr>
            <p:ph type="title"/>
          </p:nvPr>
        </p:nvSpPr>
        <p:spPr>
          <a:xfrm>
            <a:off x="5613567" y="295277"/>
            <a:ext cx="6550636" cy="917575"/>
          </a:xfrm>
        </p:spPr>
        <p:txBody>
          <a:bodyPr/>
          <a:lstStyle>
            <a:lvl1pPr>
              <a:defRPr lang="en-US" sz="3599" b="0" kern="1200" cap="none" spc="-102" baseline="0" dirty="0">
                <a:ln w="3175">
                  <a:noFill/>
                </a:ln>
                <a:solidFill>
                  <a:schemeClr val="tx2"/>
                </a:solidFill>
                <a:effectLst/>
                <a:latin typeface="+mj-lt"/>
                <a:ea typeface="+mn-ea"/>
                <a:cs typeface="Segoe UI" pitchFamily="34" charset="0"/>
              </a:defRPr>
            </a:lvl1pPr>
          </a:lstStyle>
          <a:p>
            <a:r>
              <a:rPr lang="en-US" dirty="0"/>
              <a:t>Click to edit Master title style</a:t>
            </a:r>
          </a:p>
        </p:txBody>
      </p:sp>
      <p:sp>
        <p:nvSpPr>
          <p:cNvPr id="11" name="Picture Placeholder 10">
            <a:extLst>
              <a:ext uri="{FF2B5EF4-FFF2-40B4-BE49-F238E27FC236}">
                <a16:creationId xmlns:a16="http://schemas.microsoft.com/office/drawing/2014/main" id="{602D8466-407C-4220-B6A8-8C189F42E00B}"/>
              </a:ext>
            </a:extLst>
          </p:cNvPr>
          <p:cNvSpPr>
            <a:spLocks noGrp="1"/>
          </p:cNvSpPr>
          <p:nvPr userDrawn="1">
            <p:ph type="pic" sz="quarter" idx="10"/>
          </p:nvPr>
        </p:nvSpPr>
        <p:spPr>
          <a:xfrm>
            <a:off x="1" y="0"/>
            <a:ext cx="5408765" cy="710579"/>
          </a:xfrm>
        </p:spPr>
        <p:txBody>
          <a:bodyPr/>
          <a:lstStyle/>
          <a:p>
            <a:endParaRPr lang="en-US" dirty="0"/>
          </a:p>
        </p:txBody>
      </p:sp>
      <p:sp>
        <p:nvSpPr>
          <p:cNvPr id="13" name="Text Placeholder 12">
            <a:extLst>
              <a:ext uri="{FF2B5EF4-FFF2-40B4-BE49-F238E27FC236}">
                <a16:creationId xmlns:a16="http://schemas.microsoft.com/office/drawing/2014/main" id="{082284D3-DBDC-495E-984E-DA902FB7BBCA}"/>
              </a:ext>
            </a:extLst>
          </p:cNvPr>
          <p:cNvSpPr>
            <a:spLocks noGrp="1"/>
          </p:cNvSpPr>
          <p:nvPr>
            <p:ph type="body" sz="quarter" idx="11"/>
          </p:nvPr>
        </p:nvSpPr>
        <p:spPr>
          <a:xfrm>
            <a:off x="5613568" y="1694236"/>
            <a:ext cx="6550635" cy="834074"/>
          </a:xfrm>
        </p:spPr>
        <p:txBody>
          <a:bodyPr/>
          <a:lstStyle>
            <a:lvl1pPr marL="0" indent="0">
              <a:spcBef>
                <a:spcPts val="1800"/>
              </a:spcBef>
              <a:spcAft>
                <a:spcPts val="600"/>
              </a:spcAft>
              <a:buNone/>
              <a:defRPr sz="2000">
                <a:solidFill>
                  <a:schemeClr val="tx2"/>
                </a:solidFill>
              </a:defRPr>
            </a:lvl1pPr>
            <a:lvl2pPr marL="0" indent="0">
              <a:lnSpc>
                <a:spcPct val="100000"/>
              </a:lnSpc>
              <a:spcAft>
                <a:spcPts val="600"/>
              </a:spcAft>
              <a:buNone/>
              <a:defRPr lang="en-US" sz="1599" kern="1200" spc="90" baseline="0" dirty="0" smtClean="0">
                <a:solidFill>
                  <a:schemeClr val="tx1"/>
                </a:solidFill>
                <a:latin typeface="Segoe UI Semilight" charset="0"/>
                <a:ea typeface="Segoe UI Semilight" charset="0"/>
                <a:cs typeface="Segoe UI Semilight" charset="0"/>
              </a:defRPr>
            </a:lvl2pPr>
            <a:lvl3pPr>
              <a:defRPr sz="1199"/>
            </a:lvl3pPr>
            <a:lvl4pPr>
              <a:defRPr sz="1099"/>
            </a:lvl4pPr>
            <a:lvl5pPr>
              <a:defRPr sz="1099"/>
            </a:lvl5pPr>
          </a:lstStyle>
          <a:p>
            <a:pPr lvl="0"/>
            <a:r>
              <a:rPr lang="en-US" dirty="0"/>
              <a:t>Edit Master text styles</a:t>
            </a:r>
          </a:p>
          <a:p>
            <a:pPr lvl="1"/>
            <a:r>
              <a:rPr lang="en-US" dirty="0"/>
              <a:t>Second level</a:t>
            </a:r>
          </a:p>
        </p:txBody>
      </p:sp>
    </p:spTree>
    <p:extLst>
      <p:ext uri="{BB962C8B-B14F-4D97-AF65-F5344CB8AC3E}">
        <p14:creationId xmlns:p14="http://schemas.microsoft.com/office/powerpoint/2010/main" val="50056756"/>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Case study - sidebar">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7"/>
            <a:ext cx="7549977" cy="631776"/>
          </a:xfrm>
        </p:spPr>
        <p:txBody>
          <a:bodyPr/>
          <a:lstStyle>
            <a:lvl1pPr algn="l">
              <a:defRPr lang="en-US" sz="2856" b="0" kern="1200" cap="all" spc="816" baseline="0" dirty="0">
                <a:ln w="3175">
                  <a:noFill/>
                </a:ln>
                <a:solidFill>
                  <a:schemeClr val="tx2"/>
                </a:solidFill>
                <a:effectLst/>
                <a:latin typeface="Segoe UI Light" charset="0"/>
                <a:ea typeface="+mn-ea"/>
                <a:cs typeface="Segoe UI Light" charset="0"/>
              </a:defRPr>
            </a:lvl1pPr>
          </a:lstStyle>
          <a:p>
            <a:r>
              <a:rPr lang="en-US" dirty="0"/>
              <a:t>Click to edit Master title style</a:t>
            </a:r>
          </a:p>
        </p:txBody>
      </p:sp>
      <p:sp>
        <p:nvSpPr>
          <p:cNvPr id="3" name="Rectangle 2">
            <a:extLst>
              <a:ext uri="{FF2B5EF4-FFF2-40B4-BE49-F238E27FC236}">
                <a16:creationId xmlns:a16="http://schemas.microsoft.com/office/drawing/2014/main" id="{418BBAFC-E834-49F6-81F9-7D61A73D7100}"/>
              </a:ext>
            </a:extLst>
          </p:cNvPr>
          <p:cNvSpPr/>
          <p:nvPr userDrawn="1"/>
        </p:nvSpPr>
        <p:spPr bwMode="auto">
          <a:xfrm>
            <a:off x="8316002" y="0"/>
            <a:ext cx="4120474" cy="700530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2" tIns="2144988" rIns="279781" bIns="149217" numCol="1" spcCol="0" rtlCol="0" fromWordArt="0" anchor="t" anchorCtr="0" forceAA="0" compatLnSpc="1">
            <a:prstTxWarp prst="textNoShape">
              <a:avLst/>
            </a:prstTxWarp>
            <a:noAutofit/>
          </a:bodyPr>
          <a:lstStyle/>
          <a:p>
            <a:endParaRPr lang="en-US" sz="2040" dirty="0">
              <a:solidFill>
                <a:schemeClr val="bg1"/>
              </a:solidFill>
              <a:latin typeface="Segoe UI Semilight" charset="0"/>
              <a:ea typeface="Segoe UI Semilight" charset="0"/>
              <a:cs typeface="Segoe UI Semilight" charset="0"/>
            </a:endParaRPr>
          </a:p>
        </p:txBody>
      </p:sp>
      <p:sp>
        <p:nvSpPr>
          <p:cNvPr id="7" name="Text Placeholder 6">
            <a:extLst>
              <a:ext uri="{FF2B5EF4-FFF2-40B4-BE49-F238E27FC236}">
                <a16:creationId xmlns:a16="http://schemas.microsoft.com/office/drawing/2014/main" id="{33F6A325-ED81-4943-98B9-9DD29A58E1E1}"/>
              </a:ext>
            </a:extLst>
          </p:cNvPr>
          <p:cNvSpPr>
            <a:spLocks noGrp="1"/>
          </p:cNvSpPr>
          <p:nvPr>
            <p:ph type="body" sz="quarter" idx="10"/>
          </p:nvPr>
        </p:nvSpPr>
        <p:spPr>
          <a:xfrm>
            <a:off x="8640759" y="2085405"/>
            <a:ext cx="3329348" cy="467179"/>
          </a:xfrm>
        </p:spPr>
        <p:txBody>
          <a:bodyPr/>
          <a:lstStyle>
            <a:lvl1pPr marL="0" indent="0">
              <a:buNone/>
              <a:defRPr sz="2040">
                <a:solidFill>
                  <a:schemeClr val="bg1"/>
                </a:solidFill>
              </a:defRPr>
            </a:lvl1pPr>
          </a:lstStyle>
          <a:p>
            <a:pPr lvl="0"/>
            <a:r>
              <a:rPr lang="en-US" dirty="0"/>
              <a:t>Edit Master text styles</a:t>
            </a:r>
          </a:p>
        </p:txBody>
      </p:sp>
      <p:sp>
        <p:nvSpPr>
          <p:cNvPr id="9" name="Text Placeholder 8">
            <a:extLst>
              <a:ext uri="{FF2B5EF4-FFF2-40B4-BE49-F238E27FC236}">
                <a16:creationId xmlns:a16="http://schemas.microsoft.com/office/drawing/2014/main" id="{41D626E0-2FF7-4549-A576-D97D8DBA122A}"/>
              </a:ext>
            </a:extLst>
          </p:cNvPr>
          <p:cNvSpPr>
            <a:spLocks noGrp="1"/>
          </p:cNvSpPr>
          <p:nvPr>
            <p:ph type="body" sz="quarter" idx="11"/>
          </p:nvPr>
        </p:nvSpPr>
        <p:spPr>
          <a:xfrm>
            <a:off x="274639" y="1529241"/>
            <a:ext cx="7549977" cy="2125127"/>
          </a:xfrm>
        </p:spPr>
        <p:txBody>
          <a:bodyPr/>
          <a:lstStyle>
            <a:lvl1pPr>
              <a:spcBef>
                <a:spcPts val="0"/>
              </a:spcBef>
              <a:spcAft>
                <a:spcPts val="1836"/>
              </a:spcAft>
              <a:defRPr lang="en-US" sz="2040" smtClean="0">
                <a:solidFill>
                  <a:schemeClr val="tx1"/>
                </a:solidFill>
                <a:latin typeface="Segoe UI Semilight" charset="0"/>
                <a:ea typeface="Segoe UI Semilight" charset="0"/>
                <a:cs typeface="Segoe UI Semilight" charset="0"/>
              </a:defRPr>
            </a:lvl1pPr>
            <a:lvl2pPr>
              <a:defRPr lang="en-US" smtClean="0">
                <a:cs typeface="+mn-cs"/>
              </a:defRPr>
            </a:lvl2pPr>
            <a:lvl3pPr>
              <a:defRPr lang="en-US" smtClean="0">
                <a:cs typeface="+mn-cs"/>
              </a:defRPr>
            </a:lvl3pPr>
            <a:lvl4pPr>
              <a:defRPr lang="en-US" smtClean="0">
                <a:cs typeface="+mn-cs"/>
              </a:defRPr>
            </a:lvl4pPr>
            <a:lvl5pPr>
              <a:defRPr lang="en-US">
                <a:cs typeface="+mn-cs"/>
              </a:defRPr>
            </a:lvl5pPr>
          </a:lstStyle>
          <a:p>
            <a:pPr marL="0" lvl="0" indent="0" defTabSz="932563">
              <a:lnSpc>
                <a:spcPct val="100000"/>
              </a:lnSpc>
              <a:spcBef>
                <a:spcPts val="1836"/>
              </a:spcBef>
              <a:buNone/>
            </a:pPr>
            <a:r>
              <a:rPr lang="en-US" dirty="0"/>
              <a:t>Edit Master text styles</a:t>
            </a:r>
          </a:p>
          <a:p>
            <a:pPr marL="584088" lvl="1" indent="-241253" defTabSz="932563"/>
            <a:r>
              <a:rPr lang="en-US" dirty="0"/>
              <a:t>Second level</a:t>
            </a:r>
          </a:p>
          <a:p>
            <a:pPr marL="799946" lvl="2" indent="-228557" defTabSz="932563"/>
            <a:r>
              <a:rPr lang="en-US" dirty="0"/>
              <a:t>Third level</a:t>
            </a:r>
          </a:p>
          <a:p>
            <a:pPr marL="1028503" lvl="3" indent="-228557" defTabSz="932563"/>
            <a:r>
              <a:rPr lang="en-US" dirty="0"/>
              <a:t>Fourth level</a:t>
            </a:r>
          </a:p>
          <a:p>
            <a:pPr marL="1257058" lvl="4" indent="-228557" defTabSz="932563"/>
            <a:r>
              <a:rPr lang="en-US" dirty="0"/>
              <a:t>Fifth level</a:t>
            </a:r>
          </a:p>
        </p:txBody>
      </p:sp>
    </p:spTree>
    <p:extLst>
      <p:ext uri="{BB962C8B-B14F-4D97-AF65-F5344CB8AC3E}">
        <p14:creationId xmlns:p14="http://schemas.microsoft.com/office/powerpoint/2010/main" val="2649818536"/>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ACD934D-D19B-459D-8517-C593E83402E3}"/>
              </a:ext>
            </a:extLst>
          </p:cNvPr>
          <p:cNvSpPr/>
          <p:nvPr userDrawn="1"/>
        </p:nvSpPr>
        <p:spPr bwMode="auto">
          <a:xfrm>
            <a:off x="0" y="0"/>
            <a:ext cx="5043681" cy="6994525"/>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Title 5">
            <a:extLst>
              <a:ext uri="{FF2B5EF4-FFF2-40B4-BE49-F238E27FC236}">
                <a16:creationId xmlns:a16="http://schemas.microsoft.com/office/drawing/2014/main" id="{FABFFFD4-D3B4-4252-95D9-B98FB438461A}"/>
              </a:ext>
            </a:extLst>
          </p:cNvPr>
          <p:cNvSpPr>
            <a:spLocks noGrp="1"/>
          </p:cNvSpPr>
          <p:nvPr>
            <p:ph type="title"/>
          </p:nvPr>
        </p:nvSpPr>
        <p:spPr>
          <a:xfrm>
            <a:off x="166028" y="160077"/>
            <a:ext cx="4741939" cy="1624182"/>
          </a:xfrm>
          <a:noFill/>
        </p:spPr>
        <p:txBody>
          <a:bodyPr vert="horz" wrap="square" lIns="146304" tIns="91440" rIns="146304" bIns="91440" rtlCol="0" anchor="t">
            <a:noAutofit/>
          </a:bodyPr>
          <a:lstStyle>
            <a:lvl1pPr>
              <a:defRPr kumimoji="0" lang="en-US" sz="2244" i="0" u="none" strike="noStrike" cap="all" spc="306" normalizeH="0">
                <a:solidFill>
                  <a:srgbClr val="FFFFFF"/>
                </a:solidFill>
                <a:uLnTx/>
                <a:uFillTx/>
                <a:latin typeface="Segoe UI Semilight" charset="0"/>
                <a:ea typeface="Segoe UI Semilight" charset="0"/>
                <a:cs typeface="Segoe UI Semilight" charset="0"/>
              </a:defRPr>
            </a:lvl1pPr>
          </a:lstStyle>
          <a:p>
            <a:pPr marL="0" marR="0" lvl="0" indent="0" defTabSz="932563" fontAlgn="auto">
              <a:lnSpc>
                <a:spcPct val="100000"/>
              </a:lnSpc>
              <a:spcAft>
                <a:spcPts val="0"/>
              </a:spcAft>
              <a:buClrTx/>
              <a:buSzTx/>
              <a:buFontTx/>
              <a:tabLst/>
            </a:pPr>
            <a:r>
              <a:rPr lang="en-US" dirty="0"/>
              <a:t>Click to edit Master title style</a:t>
            </a:r>
          </a:p>
        </p:txBody>
      </p:sp>
      <p:sp>
        <p:nvSpPr>
          <p:cNvPr id="10" name="Text Placeholder 9">
            <a:extLst>
              <a:ext uri="{FF2B5EF4-FFF2-40B4-BE49-F238E27FC236}">
                <a16:creationId xmlns:a16="http://schemas.microsoft.com/office/drawing/2014/main" id="{E962C0FC-9202-4B12-A4AE-85A64FB92469}"/>
              </a:ext>
            </a:extLst>
          </p:cNvPr>
          <p:cNvSpPr>
            <a:spLocks noGrp="1"/>
          </p:cNvSpPr>
          <p:nvPr>
            <p:ph type="body" sz="quarter" idx="11"/>
          </p:nvPr>
        </p:nvSpPr>
        <p:spPr>
          <a:xfrm>
            <a:off x="166028" y="2101326"/>
            <a:ext cx="4741939" cy="1021626"/>
          </a:xfrm>
        </p:spPr>
        <p:txBody>
          <a:bodyPr lIns="91440" tIns="45720" rIns="91440" bIns="45720"/>
          <a:lstStyle>
            <a:lvl1pPr marL="0" indent="0">
              <a:spcBef>
                <a:spcPts val="1224"/>
              </a:spcBef>
              <a:buNone/>
              <a:defRPr sz="1224">
                <a:solidFill>
                  <a:schemeClr val="bg1"/>
                </a:solidFill>
                <a:latin typeface="Segoe UI Semibold" panose="020B0702040204020203" pitchFamily="34" charset="0"/>
                <a:cs typeface="Segoe UI Semibold" panose="020B0702040204020203" pitchFamily="34" charset="0"/>
              </a:defRPr>
            </a:lvl1pPr>
            <a:lvl2pPr marL="176481" indent="-118194">
              <a:defRPr sz="1224">
                <a:solidFill>
                  <a:schemeClr val="bg1"/>
                </a:solidFill>
              </a:defRPr>
            </a:lvl2pPr>
            <a:lvl3pPr marL="408011" indent="-118194">
              <a:defRPr sz="1122">
                <a:solidFill>
                  <a:schemeClr val="bg1"/>
                </a:solidFill>
              </a:defRPr>
            </a:lvl3pPr>
            <a:lvl4pPr marL="816022" indent="-228292">
              <a:defRPr sz="1071">
                <a:solidFill>
                  <a:schemeClr val="bg1"/>
                </a:solidFill>
              </a:defRPr>
            </a:lvl4pPr>
            <a:lvl5pPr marL="1049171" indent="-228292">
              <a:defRPr sz="1071">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7899725"/>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50/50 spli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ACD934D-D19B-459D-8517-C593E83402E3}"/>
              </a:ext>
            </a:extLst>
          </p:cNvPr>
          <p:cNvSpPr/>
          <p:nvPr userDrawn="1"/>
        </p:nvSpPr>
        <p:spPr bwMode="auto">
          <a:xfrm>
            <a:off x="-2" y="0"/>
            <a:ext cx="6218239" cy="6994525"/>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560AE9F0-FECE-4AFD-A61E-780A2C6CCE46}"/>
              </a:ext>
            </a:extLst>
          </p:cNvPr>
          <p:cNvSpPr>
            <a:spLocks noGrp="1"/>
          </p:cNvSpPr>
          <p:nvPr>
            <p:ph type="title"/>
          </p:nvPr>
        </p:nvSpPr>
        <p:spPr>
          <a:xfrm>
            <a:off x="425653" y="2833339"/>
            <a:ext cx="5361749" cy="1327850"/>
          </a:xfrm>
        </p:spPr>
        <p:txBody>
          <a:bodyPr anchor="ctr"/>
          <a:lstStyle>
            <a:lvl1pPr>
              <a:defRPr sz="4488" spc="102" baseline="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2360555286"/>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02387662"/>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AEF9AA7-BD29-4A18-82C0-68A9D38AF5C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9230" y="3145041"/>
            <a:ext cx="3288506" cy="704445"/>
          </a:xfrm>
          <a:prstGeom prst="rect">
            <a:avLst/>
          </a:prstGeom>
        </p:spPr>
      </p:pic>
      <p:sp>
        <p:nvSpPr>
          <p:cNvPr id="4" name="TextBox 3">
            <a:extLst>
              <a:ext uri="{FF2B5EF4-FFF2-40B4-BE49-F238E27FC236}">
                <a16:creationId xmlns:a16="http://schemas.microsoft.com/office/drawing/2014/main" id="{331CA6D4-62F0-4F7D-B7B0-B0EDEA6108ED}"/>
              </a:ext>
            </a:extLst>
          </p:cNvPr>
          <p:cNvSpPr txBox="1">
            <a:spLocks noChangeArrowheads="1"/>
          </p:cNvSpPr>
          <p:nvPr userDrawn="1"/>
        </p:nvSpPr>
        <p:spPr bwMode="auto">
          <a:xfrm>
            <a:off x="271464" y="5935320"/>
            <a:ext cx="11893550" cy="90633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82802" tIns="146244" rIns="182802" bIns="146244"/>
          <a:lstStyle>
            <a:lvl1pPr>
              <a:defRPr>
                <a:solidFill>
                  <a:schemeClr val="tx1"/>
                </a:solidFill>
                <a:latin typeface="Segoe UI" charset="0"/>
                <a:ea typeface="ＭＳ Ｐゴシック" charset="0"/>
                <a:cs typeface="ＭＳ Ｐゴシック" charset="0"/>
              </a:defRPr>
            </a:lvl1pPr>
            <a:lvl2pPr marL="742950" indent="-285750">
              <a:defRPr>
                <a:solidFill>
                  <a:schemeClr val="tx1"/>
                </a:solidFill>
                <a:latin typeface="Segoe UI" charset="0"/>
                <a:ea typeface="ＭＳ Ｐゴシック" charset="0"/>
              </a:defRPr>
            </a:lvl2pPr>
            <a:lvl3pPr marL="1143000" indent="-228600">
              <a:defRPr>
                <a:solidFill>
                  <a:schemeClr val="tx1"/>
                </a:solidFill>
                <a:latin typeface="Segoe UI" charset="0"/>
                <a:ea typeface="ＭＳ Ｐゴシック" charset="0"/>
              </a:defRPr>
            </a:lvl3pPr>
            <a:lvl4pPr marL="1600200" indent="-228600">
              <a:defRPr>
                <a:solidFill>
                  <a:schemeClr val="tx1"/>
                </a:solidFill>
                <a:latin typeface="Segoe UI" charset="0"/>
                <a:ea typeface="ＭＳ Ｐゴシック" charset="0"/>
              </a:defRPr>
            </a:lvl4pPr>
            <a:lvl5pPr marL="2057400" indent="-228600">
              <a:defRPr>
                <a:solidFill>
                  <a:schemeClr val="tx1"/>
                </a:solidFill>
                <a:latin typeface="Segoe UI" charset="0"/>
                <a:ea typeface="ＭＳ Ｐゴシック" charset="0"/>
              </a:defRPr>
            </a:lvl5pPr>
            <a:lvl6pPr marL="2514600" indent="-228600" defTabSz="931863" fontAlgn="base">
              <a:spcBef>
                <a:spcPct val="0"/>
              </a:spcBef>
              <a:spcAft>
                <a:spcPct val="0"/>
              </a:spcAft>
              <a:defRPr>
                <a:solidFill>
                  <a:schemeClr val="tx1"/>
                </a:solidFill>
                <a:latin typeface="Segoe UI" charset="0"/>
                <a:ea typeface="ＭＳ Ｐゴシック" charset="0"/>
              </a:defRPr>
            </a:lvl6pPr>
            <a:lvl7pPr marL="2971800" indent="-228600" defTabSz="931863" fontAlgn="base">
              <a:spcBef>
                <a:spcPct val="0"/>
              </a:spcBef>
              <a:spcAft>
                <a:spcPct val="0"/>
              </a:spcAft>
              <a:defRPr>
                <a:solidFill>
                  <a:schemeClr val="tx1"/>
                </a:solidFill>
                <a:latin typeface="Segoe UI" charset="0"/>
                <a:ea typeface="ＭＳ Ｐゴシック" charset="0"/>
              </a:defRPr>
            </a:lvl7pPr>
            <a:lvl8pPr marL="3429000" indent="-228600" defTabSz="931863" fontAlgn="base">
              <a:spcBef>
                <a:spcPct val="0"/>
              </a:spcBef>
              <a:spcAft>
                <a:spcPct val="0"/>
              </a:spcAft>
              <a:defRPr>
                <a:solidFill>
                  <a:schemeClr val="tx1"/>
                </a:solidFill>
                <a:latin typeface="Segoe UI" charset="0"/>
                <a:ea typeface="ＭＳ Ｐゴシック" charset="0"/>
              </a:defRPr>
            </a:lvl8pPr>
            <a:lvl9pPr marL="3886200" indent="-228600" defTabSz="931863" fontAlgn="base">
              <a:spcBef>
                <a:spcPct val="0"/>
              </a:spcBef>
              <a:spcAft>
                <a:spcPct val="0"/>
              </a:spcAft>
              <a:defRPr>
                <a:solidFill>
                  <a:schemeClr val="tx1"/>
                </a:solidFill>
                <a:latin typeface="Segoe UI" charset="0"/>
                <a:ea typeface="ＭＳ Ｐゴシック" charset="0"/>
              </a:defRPr>
            </a:lvl9pPr>
          </a:lstStyle>
          <a:p>
            <a:pPr defTabSz="931326" fontAlgn="base">
              <a:lnSpc>
                <a:spcPts val="1197"/>
              </a:lnSpc>
              <a:spcBef>
                <a:spcPct val="0"/>
              </a:spcBef>
              <a:spcAft>
                <a:spcPct val="0"/>
              </a:spcAft>
            </a:pPr>
            <a:r>
              <a:rPr lang="en-US" sz="1000">
                <a:solidFill>
                  <a:srgbClr val="FFFFFF"/>
                </a:solidFill>
              </a:rPr>
              <a:t>© 2018 Microsoft Corporation. All rights reserved. Microsoft, Windows, and other product names are or may be registered trademarks and/or trademarks in the U.S. and/or other countries.</a:t>
            </a:r>
          </a:p>
          <a:p>
            <a:pPr defTabSz="931326" fontAlgn="base">
              <a:lnSpc>
                <a:spcPts val="1197"/>
              </a:lnSpc>
              <a:spcBef>
                <a:spcPct val="0"/>
              </a:spcBef>
              <a:spcAft>
                <a:spcPct val="0"/>
              </a:spcAft>
            </a:pPr>
            <a:r>
              <a:rPr lang="en-US" sz="1000">
                <a:solidFill>
                  <a:srgbClr val="FFFFFF"/>
                </a:solidFill>
              </a:rPr>
              <a:t>The information herein is for informational purposes only and represents the current view of Microsoft Corporation as of the date of this presentation. Because Microsoft must respond to changing market</a:t>
            </a:r>
          </a:p>
          <a:p>
            <a:pPr defTabSz="931326" fontAlgn="base">
              <a:lnSpc>
                <a:spcPts val="1197"/>
              </a:lnSpc>
              <a:spcBef>
                <a:spcPct val="0"/>
              </a:spcBef>
              <a:spcAft>
                <a:spcPct val="0"/>
              </a:spcAft>
            </a:pPr>
            <a:r>
              <a:rPr lang="en-US" sz="1000">
                <a:solidFill>
                  <a:srgbClr val="FFFFFF"/>
                </a:solidFill>
              </a:rPr>
              <a:t>conditions, it should not be interpreted to be a commitment on the part of Microsoft, and Microsoft cannot guarantee the accuracy of any information provided after the date of this presentation.</a:t>
            </a:r>
          </a:p>
          <a:p>
            <a:pPr defTabSz="931326" fontAlgn="base">
              <a:lnSpc>
                <a:spcPts val="1197"/>
              </a:lnSpc>
              <a:spcBef>
                <a:spcPct val="0"/>
              </a:spcBef>
              <a:spcAft>
                <a:spcPct val="0"/>
              </a:spcAft>
            </a:pPr>
            <a:r>
              <a:rPr lang="en-US" sz="1000">
                <a:solidFill>
                  <a:srgbClr val="FFFFFF"/>
                </a:solidFill>
              </a:rPr>
              <a:t>MICROSOFT MAKES NO WARRANTIES, EXPRESS, IMPLIED OR STATUTORY, AS TO THE INFORMATION IN THIS PRESENTATION.</a:t>
            </a:r>
          </a:p>
        </p:txBody>
      </p:sp>
    </p:spTree>
    <p:extLst>
      <p:ext uri="{BB962C8B-B14F-4D97-AF65-F5344CB8AC3E}">
        <p14:creationId xmlns:p14="http://schemas.microsoft.com/office/powerpoint/2010/main" val="221690054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6147561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0467472"/>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3_Blank">
    <p:spTree>
      <p:nvGrpSpPr>
        <p:cNvPr id="1" name=""/>
        <p:cNvGrpSpPr/>
        <p:nvPr/>
      </p:nvGrpSpPr>
      <p:grpSpPr>
        <a:xfrm>
          <a:off x="0" y="0"/>
          <a:ext cx="0" cy="0"/>
          <a:chOff x="0" y="0"/>
          <a:chExt cx="0" cy="0"/>
        </a:xfrm>
      </p:grpSpPr>
      <p:sp>
        <p:nvSpPr>
          <p:cNvPr id="2" name="Rectangle 15"/>
          <p:cNvSpPr/>
          <p:nvPr userDrawn="1"/>
        </p:nvSpPr>
        <p:spPr bwMode="auto">
          <a:xfrm>
            <a:off x="1" y="0"/>
            <a:ext cx="5335422" cy="6993513"/>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5" rIns="186494" bIns="149195" numCol="1" spcCol="0" rtlCol="0" fromWordArt="0" anchor="t" anchorCtr="0" forceAA="0" compatLnSpc="1">
            <a:prstTxWarp prst="textNoShape">
              <a:avLst/>
            </a:prstTxWarp>
            <a:noAutofit/>
          </a:bodyPr>
          <a:lstStyle/>
          <a:p>
            <a:pPr algn="ctr" defTabSz="950822"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1"/>
          <p:cNvSpPr>
            <a:spLocks noGrp="1"/>
          </p:cNvSpPr>
          <p:nvPr>
            <p:ph type="title"/>
          </p:nvPr>
        </p:nvSpPr>
        <p:spPr>
          <a:xfrm>
            <a:off x="168411" y="2294500"/>
            <a:ext cx="5046026" cy="2405525"/>
          </a:xfrm>
        </p:spPr>
        <p:txBody>
          <a:bodyPr/>
          <a:lstStyle>
            <a:lvl1pPr>
              <a:defRPr lang="en-US" sz="5609" kern="1200" dirty="0">
                <a:solidFill>
                  <a:srgbClr val="F2C811"/>
                </a:solidFill>
                <a:latin typeface="Segoe UI Semibold" panose="020B0702040204020203" pitchFamily="34" charset="0"/>
                <a:ea typeface="Segoe UI Black" panose="020B0A02040204020203" pitchFamily="34" charset="0"/>
                <a:cs typeface="Segoe UI Semibold" panose="020B0702040204020203" pitchFamily="34" charset="0"/>
              </a:defRPr>
            </a:lvl1pPr>
          </a:lstStyle>
          <a:p>
            <a:r>
              <a:rPr lang="en-US"/>
              <a:t>Click to edit Master title style</a:t>
            </a:r>
          </a:p>
        </p:txBody>
      </p:sp>
      <p:sp>
        <p:nvSpPr>
          <p:cNvPr id="4" name="Text Placeholder 3"/>
          <p:cNvSpPr>
            <a:spLocks noGrp="1"/>
          </p:cNvSpPr>
          <p:nvPr>
            <p:ph type="body" sz="quarter" idx="10"/>
          </p:nvPr>
        </p:nvSpPr>
        <p:spPr>
          <a:xfrm>
            <a:off x="5921402" y="573412"/>
            <a:ext cx="5080271" cy="2318327"/>
          </a:xfrm>
        </p:spPr>
        <p:txBody>
          <a:bodyPr wrap="square">
            <a:spAutoFit/>
          </a:bodyPr>
          <a:lstStyle>
            <a:lvl1pPr>
              <a:defRPr sz="3672"/>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04980706"/>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Walk-in 1">
    <p:bg>
      <p:bgPr>
        <a:solidFill>
          <a:schemeClr val="accent2"/>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38F91980-4640-4420-B101-C9BEC37A1070}"/>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
        <p:nvSpPr>
          <p:cNvPr id="8" name="TextBox 7">
            <a:extLst>
              <a:ext uri="{FF2B5EF4-FFF2-40B4-BE49-F238E27FC236}">
                <a16:creationId xmlns:a16="http://schemas.microsoft.com/office/drawing/2014/main" id="{29E379F3-BC61-44ED-8F9B-54F8B85025ED}"/>
              </a:ext>
            </a:extLst>
          </p:cNvPr>
          <p:cNvSpPr txBox="1"/>
          <p:nvPr userDrawn="1"/>
        </p:nvSpPr>
        <p:spPr>
          <a:xfrm>
            <a:off x="598344" y="4302474"/>
            <a:ext cx="1929472" cy="640363"/>
          </a:xfrm>
          <a:prstGeom prst="rect">
            <a:avLst/>
          </a:prstGeom>
          <a:noFill/>
        </p:spPr>
        <p:txBody>
          <a:bodyPr wrap="none" lIns="0" tIns="0" rIns="0" bIns="0" rtlCol="0">
            <a:spAutoFit/>
          </a:bodyPr>
          <a:lstStyle/>
          <a:p>
            <a:pPr algn="l"/>
            <a:r>
              <a:rPr lang="en-US" sz="2040">
                <a:gradFill>
                  <a:gsLst>
                    <a:gs pos="80176">
                      <a:schemeClr val="tx1"/>
                    </a:gs>
                    <a:gs pos="68282">
                      <a:schemeClr val="tx1"/>
                    </a:gs>
                  </a:gsLst>
                  <a:lin ang="5400000" scaled="0"/>
                </a:gradFill>
              </a:rPr>
              <a:t>July 18–20, 2018</a:t>
            </a:r>
          </a:p>
          <a:p>
            <a:pPr algn="l"/>
            <a:r>
              <a:rPr lang="en-US" sz="2040">
                <a:gradFill>
                  <a:gsLst>
                    <a:gs pos="80176">
                      <a:schemeClr val="tx1"/>
                    </a:gs>
                    <a:gs pos="68282">
                      <a:schemeClr val="tx1"/>
                    </a:gs>
                  </a:gsLst>
                  <a:lin ang="5400000" scaled="0"/>
                </a:gradFill>
              </a:rPr>
              <a:t>Las Vegas, NV</a:t>
            </a:r>
          </a:p>
        </p:txBody>
      </p:sp>
      <p:pic>
        <p:nvPicPr>
          <p:cNvPr id="11" name="Picture 10">
            <a:extLst>
              <a:ext uri="{FF2B5EF4-FFF2-40B4-BE49-F238E27FC236}">
                <a16:creationId xmlns:a16="http://schemas.microsoft.com/office/drawing/2014/main" id="{D7ADB113-B00E-4752-81DB-AE332342DDD1}"/>
              </a:ext>
            </a:extLst>
          </p:cNvPr>
          <p:cNvPicPr>
            <a:picLocks noChangeAspect="1"/>
          </p:cNvPicPr>
          <p:nvPr userDrawn="1"/>
        </p:nvPicPr>
        <p:blipFill rotWithShape="1">
          <a:blip r:embed="rId3"/>
          <a:srcRect l="487" t="16931" r="33333" b="24211"/>
          <a:stretch/>
        </p:blipFill>
        <p:spPr bwMode="black">
          <a:xfrm>
            <a:off x="5200347" y="597450"/>
            <a:ext cx="7236127" cy="6397074"/>
          </a:xfrm>
          <a:prstGeom prst="rect">
            <a:avLst/>
          </a:prstGeom>
        </p:spPr>
      </p:pic>
      <p:pic>
        <p:nvPicPr>
          <p:cNvPr id="13" name="Picture 12">
            <a:extLst>
              <a:ext uri="{FF2B5EF4-FFF2-40B4-BE49-F238E27FC236}">
                <a16:creationId xmlns:a16="http://schemas.microsoft.com/office/drawing/2014/main" id="{BEAA312A-DD58-46FD-BCDC-F49B62DD9C5A}"/>
              </a:ext>
            </a:extLst>
          </p:cNvPr>
          <p:cNvPicPr>
            <a:picLocks noChangeAspect="1"/>
          </p:cNvPicPr>
          <p:nvPr userDrawn="1"/>
        </p:nvPicPr>
        <p:blipFill>
          <a:blip r:embed="rId4"/>
          <a:stretch>
            <a:fillRect/>
          </a:stretch>
        </p:blipFill>
        <p:spPr bwMode="black">
          <a:xfrm>
            <a:off x="595915" y="2368773"/>
            <a:ext cx="3072588" cy="1554947"/>
          </a:xfrm>
          <a:prstGeom prst="rect">
            <a:avLst/>
          </a:prstGeom>
        </p:spPr>
      </p:pic>
    </p:spTree>
    <p:extLst>
      <p:ext uri="{BB962C8B-B14F-4D97-AF65-F5344CB8AC3E}">
        <p14:creationId xmlns:p14="http://schemas.microsoft.com/office/powerpoint/2010/main" val="16115780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Walk-in 2">
    <p:bg>
      <p:bgRef idx="1001">
        <a:schemeClr val="bg1"/>
      </p:bgRef>
    </p:bg>
    <p:spTree>
      <p:nvGrpSpPr>
        <p:cNvPr id="1" name=""/>
        <p:cNvGrpSpPr/>
        <p:nvPr/>
      </p:nvGrpSpPr>
      <p:grpSpPr>
        <a:xfrm>
          <a:off x="0" y="0"/>
          <a:ext cx="0" cy="0"/>
          <a:chOff x="0" y="0"/>
          <a:chExt cx="0" cy="0"/>
        </a:xfrm>
      </p:grpSpPr>
      <p:pic>
        <p:nvPicPr>
          <p:cNvPr id="3" name="Picture 2" descr="A group of people sitting in front of a crowd&#10;&#10;Description generated with very high confidence">
            <a:extLst>
              <a:ext uri="{FF2B5EF4-FFF2-40B4-BE49-F238E27FC236}">
                <a16:creationId xmlns:a16="http://schemas.microsoft.com/office/drawing/2014/main" id="{ADC57F9E-658E-424C-9EF1-3587089C95FB}"/>
              </a:ext>
            </a:extLst>
          </p:cNvPr>
          <p:cNvPicPr>
            <a:picLocks noChangeAspect="1"/>
          </p:cNvPicPr>
          <p:nvPr userDrawn="1"/>
        </p:nvPicPr>
        <p:blipFill rotWithShape="1">
          <a:blip r:embed="rId2"/>
          <a:srcRect l="14583" t="10804" r="39161" b="19692"/>
          <a:stretch/>
        </p:blipFill>
        <p:spPr>
          <a:xfrm>
            <a:off x="5440956" y="0"/>
            <a:ext cx="6995518" cy="6994525"/>
          </a:xfrm>
          <a:prstGeom prst="rect">
            <a:avLst/>
          </a:prstGeom>
        </p:spPr>
      </p:pic>
      <p:pic>
        <p:nvPicPr>
          <p:cNvPr id="10" name="MS logo gray - EMF" descr="Microsoft logo, gray text version">
            <a:extLst>
              <a:ext uri="{FF2B5EF4-FFF2-40B4-BE49-F238E27FC236}">
                <a16:creationId xmlns:a16="http://schemas.microsoft.com/office/drawing/2014/main" id="{B802B7FF-9FAE-427A-B679-4364FE2DB5F7}"/>
              </a:ext>
            </a:extLst>
          </p:cNvPr>
          <p:cNvPicPr>
            <a:picLocks noChangeAspect="1"/>
          </p:cNvPicPr>
          <p:nvPr userDrawn="1"/>
        </p:nvPicPr>
        <p:blipFill>
          <a:blip r:embed="rId3"/>
          <a:stretch>
            <a:fillRect/>
          </a:stretch>
        </p:blipFill>
        <p:spPr bwMode="black">
          <a:xfrm>
            <a:off x="595914" y="597450"/>
            <a:ext cx="1393840" cy="298433"/>
          </a:xfrm>
          <a:prstGeom prst="rect">
            <a:avLst/>
          </a:prstGeom>
        </p:spPr>
      </p:pic>
      <p:sp>
        <p:nvSpPr>
          <p:cNvPr id="12" name="TextBox 11">
            <a:extLst>
              <a:ext uri="{FF2B5EF4-FFF2-40B4-BE49-F238E27FC236}">
                <a16:creationId xmlns:a16="http://schemas.microsoft.com/office/drawing/2014/main" id="{4731E8BB-BB76-41F9-856D-368DE9900663}"/>
              </a:ext>
            </a:extLst>
          </p:cNvPr>
          <p:cNvSpPr txBox="1"/>
          <p:nvPr userDrawn="1"/>
        </p:nvSpPr>
        <p:spPr>
          <a:xfrm>
            <a:off x="598344" y="4303055"/>
            <a:ext cx="1929472" cy="640363"/>
          </a:xfrm>
          <a:prstGeom prst="rect">
            <a:avLst/>
          </a:prstGeom>
          <a:noFill/>
        </p:spPr>
        <p:txBody>
          <a:bodyPr wrap="none" lIns="0" tIns="0" rIns="0" bIns="0" rtlCol="0">
            <a:spAutoFit/>
          </a:bodyPr>
          <a:lstStyle/>
          <a:p>
            <a:pPr algn="l"/>
            <a:r>
              <a:rPr lang="en-US" sz="2040">
                <a:gradFill>
                  <a:gsLst>
                    <a:gs pos="82234">
                      <a:schemeClr val="accent2"/>
                    </a:gs>
                    <a:gs pos="68282">
                      <a:schemeClr val="accent2"/>
                    </a:gs>
                  </a:gsLst>
                  <a:lin ang="5400000" scaled="0"/>
                </a:gradFill>
              </a:rPr>
              <a:t>July 18–20, 2018</a:t>
            </a:r>
          </a:p>
          <a:p>
            <a:pPr algn="l"/>
            <a:r>
              <a:rPr lang="en-US" sz="2040">
                <a:gradFill>
                  <a:gsLst>
                    <a:gs pos="82234">
                      <a:schemeClr val="accent2"/>
                    </a:gs>
                    <a:gs pos="68282">
                      <a:schemeClr val="accent2"/>
                    </a:gs>
                  </a:gsLst>
                  <a:lin ang="5400000" scaled="0"/>
                </a:gradFill>
              </a:rPr>
              <a:t>Las Vegas, NV</a:t>
            </a:r>
          </a:p>
        </p:txBody>
      </p:sp>
      <p:pic>
        <p:nvPicPr>
          <p:cNvPr id="13" name="Picture 12" descr="A close up of a sign&#10;&#10;Description generated with very high confidence">
            <a:extLst>
              <a:ext uri="{FF2B5EF4-FFF2-40B4-BE49-F238E27FC236}">
                <a16:creationId xmlns:a16="http://schemas.microsoft.com/office/drawing/2014/main" id="{29E6D70F-8056-4653-91E4-BE7FAAFEBA52}"/>
              </a:ext>
            </a:extLst>
          </p:cNvPr>
          <p:cNvPicPr>
            <a:picLocks noChangeAspect="1"/>
          </p:cNvPicPr>
          <p:nvPr userDrawn="1"/>
        </p:nvPicPr>
        <p:blipFill>
          <a:blip r:embed="rId4"/>
          <a:stretch>
            <a:fillRect/>
          </a:stretch>
        </p:blipFill>
        <p:spPr>
          <a:xfrm>
            <a:off x="595914" y="2368773"/>
            <a:ext cx="3072589" cy="1554947"/>
          </a:xfrm>
          <a:prstGeom prst="rect">
            <a:avLst/>
          </a:prstGeom>
        </p:spPr>
      </p:pic>
    </p:spTree>
    <p:extLst>
      <p:ext uri="{BB962C8B-B14F-4D97-AF65-F5344CB8AC3E}">
        <p14:creationId xmlns:p14="http://schemas.microsoft.com/office/powerpoint/2010/main" val="31187489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72"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2"/>
            <a:ext cx="9327356" cy="313904"/>
          </a:xfrm>
          <a:noFill/>
        </p:spPr>
        <p:txBody>
          <a:bodyPr wrap="square" lIns="0" tIns="0" rIns="0" bIns="0">
            <a:spAutoFit/>
          </a:bodyPr>
          <a:lstStyle>
            <a:lvl1pPr marL="0" indent="0">
              <a:spcBef>
                <a:spcPts val="0"/>
              </a:spcBef>
              <a:buNone/>
              <a:defRPr sz="204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577606" y="601344"/>
            <a:ext cx="3264575" cy="313932"/>
          </a:xfrm>
        </p:spPr>
        <p:txBody>
          <a:bodyPr lIns="0" tIns="0" rIns="0" bIns="0"/>
          <a:lstStyle>
            <a:lvl1pPr marL="0" indent="0" algn="r">
              <a:buNone/>
              <a:defRPr sz="2040">
                <a:latin typeface="+mn-lt"/>
              </a:defRPr>
            </a:lvl1pPr>
            <a:lvl2pPr marL="349724" indent="0">
              <a:buNone/>
              <a:defRPr sz="2040"/>
            </a:lvl2pPr>
            <a:lvl3pPr marL="582873" indent="0">
              <a:buNone/>
              <a:defRPr sz="2040"/>
            </a:lvl3pPr>
            <a:lvl4pPr marL="816022" indent="0">
              <a:buNone/>
              <a:defRPr sz="2040"/>
            </a:lvl4pPr>
            <a:lvl5pPr marL="1049171" indent="0">
              <a:buNone/>
              <a:defRPr sz="2040"/>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Tree>
    <p:extLst>
      <p:ext uri="{BB962C8B-B14F-4D97-AF65-F5344CB8AC3E}">
        <p14:creationId xmlns:p14="http://schemas.microsoft.com/office/powerpoint/2010/main" val="14892531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4724516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95915" y="1464074"/>
            <a:ext cx="11239464" cy="164487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4662165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1685089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914" y="1466097"/>
            <a:ext cx="5316593" cy="1682523"/>
          </a:xfrm>
        </p:spPr>
        <p:txBody>
          <a:bodyPr wrap="square">
            <a:spAutoFit/>
          </a:bodyPr>
          <a:lstStyle>
            <a:lvl1pPr marL="236387" indent="-236387">
              <a:spcBef>
                <a:spcPts val="1248"/>
              </a:spcBef>
              <a:buClr>
                <a:schemeClr val="tx1"/>
              </a:buClr>
              <a:buFont typeface="Wingdings" panose="05000000000000000000" pitchFamily="2" charset="2"/>
              <a:buChar char=""/>
              <a:defRPr sz="2856" b="0">
                <a:latin typeface="Segoe UI Semilight" panose="020B0402040204020203" pitchFamily="34" charset="0"/>
                <a:cs typeface="Segoe UI Semilight" panose="020B0402040204020203" pitchFamily="34" charset="0"/>
              </a:defRPr>
            </a:lvl1pPr>
            <a:lvl2pPr marL="435536" indent="-174862">
              <a:buFont typeface="Wingdings" panose="05000000000000000000" pitchFamily="2" charset="2"/>
              <a:buChar char=""/>
              <a:defRPr sz="2040" b="0"/>
            </a:lvl2pPr>
            <a:lvl3pPr marL="652494" indent="-192672">
              <a:buFont typeface="Wingdings" panose="05000000000000000000" pitchFamily="2" charset="2"/>
              <a:buChar char=""/>
              <a:tabLst/>
              <a:defRPr sz="1632" b="0"/>
            </a:lvl3pPr>
            <a:lvl4pPr marL="845166" indent="-179720">
              <a:buFont typeface="Wingdings" panose="05000000000000000000" pitchFamily="2" charset="2"/>
              <a:buChar char=""/>
              <a:defRPr sz="1428" b="0"/>
            </a:lvl4pPr>
            <a:lvl5pPr marL="1044314" indent="-173243">
              <a:buFont typeface="Wingdings" panose="05000000000000000000" pitchFamily="2" charset="2"/>
              <a:buChar char=""/>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518045" y="1466097"/>
            <a:ext cx="5316593" cy="1682523"/>
          </a:xfrm>
        </p:spPr>
        <p:txBody>
          <a:bodyPr wrap="square">
            <a:spAutoFit/>
          </a:bodyPr>
          <a:lstStyle>
            <a:lvl1pPr marL="236387" indent="-236387">
              <a:spcBef>
                <a:spcPts val="1248"/>
              </a:spcBef>
              <a:buClr>
                <a:schemeClr val="tx1"/>
              </a:buClr>
              <a:buFont typeface="Wingdings" panose="05000000000000000000" pitchFamily="2" charset="2"/>
              <a:buChar char=""/>
              <a:defRPr sz="2856" b="0">
                <a:latin typeface="Segoe UI Semilight" panose="020B0402040204020203" pitchFamily="34" charset="0"/>
                <a:cs typeface="Segoe UI Semilight" panose="020B0402040204020203" pitchFamily="34" charset="0"/>
              </a:defRPr>
            </a:lvl1pPr>
            <a:lvl2pPr marL="435536" indent="-174862">
              <a:buFont typeface="Wingdings" panose="05000000000000000000" pitchFamily="2" charset="2"/>
              <a:buChar char=""/>
              <a:defRPr sz="2040" b="0"/>
            </a:lvl2pPr>
            <a:lvl3pPr marL="652494" indent="-192672">
              <a:buFont typeface="Wingdings" panose="05000000000000000000" pitchFamily="2" charset="2"/>
              <a:buChar char=""/>
              <a:tabLst/>
              <a:defRPr sz="1632" b="0"/>
            </a:lvl3pPr>
            <a:lvl4pPr marL="845166" indent="-179720">
              <a:buFont typeface="Wingdings" panose="05000000000000000000" pitchFamily="2" charset="2"/>
              <a:buChar char=""/>
              <a:defRPr sz="1428" b="0"/>
            </a:lvl4pPr>
            <a:lvl5pPr marL="1044314" indent="-173243">
              <a:buFont typeface="Wingdings" panose="05000000000000000000" pitchFamily="2" charset="2"/>
              <a:buChar char=""/>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805326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41624738"/>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Tree>
    <p:extLst>
      <p:ext uri="{BB962C8B-B14F-4D97-AF65-F5344CB8AC3E}">
        <p14:creationId xmlns:p14="http://schemas.microsoft.com/office/powerpoint/2010/main" val="30857689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Q&amp;A">
    <p:bg>
      <p:bgPr>
        <a:solidFill>
          <a:schemeClr val="bg2"/>
        </a:solidFill>
        <a:effectLst/>
      </p:bgPr>
    </p:bg>
    <p:spTree>
      <p:nvGrpSpPr>
        <p:cNvPr id="1" name=""/>
        <p:cNvGrpSpPr/>
        <p:nvPr/>
      </p:nvGrpSpPr>
      <p:grpSpPr>
        <a:xfrm>
          <a:off x="0" y="0"/>
          <a:ext cx="0" cy="0"/>
          <a:chOff x="0" y="0"/>
          <a:chExt cx="0" cy="0"/>
        </a:xfrm>
      </p:grpSpPr>
      <p:sp>
        <p:nvSpPr>
          <p:cNvPr id="3" name="Title 3"/>
          <p:cNvSpPr txBox="1">
            <a:spLocks/>
          </p:cNvSpPr>
          <p:nvPr userDrawn="1"/>
        </p:nvSpPr>
        <p:spPr>
          <a:xfrm>
            <a:off x="274638" y="1364282"/>
            <a:ext cx="11887200" cy="1831975"/>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11500" b="0" i="0" u="none" strike="noStrike" kern="1200" cap="none" spc="-102" normalizeH="0" baseline="0" noProof="0">
                <a:ln w="3175">
                  <a:noFill/>
                </a:ln>
                <a:gradFill>
                  <a:gsLst>
                    <a:gs pos="1250">
                      <a:srgbClr val="FFFFFF"/>
                    </a:gs>
                    <a:gs pos="100000">
                      <a:srgbClr val="FFFFFF"/>
                    </a:gs>
                  </a:gsLst>
                  <a:lin ang="5400000" scaled="0"/>
                </a:gradFill>
                <a:effectLst/>
                <a:uLnTx/>
                <a:uFillTx/>
                <a:latin typeface="Segoe UI Light"/>
                <a:ea typeface="+mn-ea"/>
                <a:cs typeface="Segoe UI" pitchFamily="34" charset="0"/>
              </a:rPr>
              <a:t>Q&amp;A</a:t>
            </a:r>
          </a:p>
        </p:txBody>
      </p:sp>
      <p:pic>
        <p:nvPicPr>
          <p:cNvPr id="4" name="Picture 3"/>
          <p:cNvPicPr>
            <a:picLocks noChangeAspect="1"/>
          </p:cNvPicPr>
          <p:nvPr userDrawn="1"/>
        </p:nvPicPr>
        <p:blipFill>
          <a:blip r:embed="rId2"/>
          <a:stretch>
            <a:fillRect/>
          </a:stretch>
        </p:blipFill>
        <p:spPr>
          <a:xfrm>
            <a:off x="635" y="3410196"/>
            <a:ext cx="12435840" cy="3104213"/>
          </a:xfrm>
          <a:prstGeom prst="rect">
            <a:avLst/>
          </a:prstGeom>
        </p:spPr>
      </p:pic>
    </p:spTree>
    <p:extLst>
      <p:ext uri="{BB962C8B-B14F-4D97-AF65-F5344CB8AC3E}">
        <p14:creationId xmlns:p14="http://schemas.microsoft.com/office/powerpoint/2010/main" val="19381466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2958103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5" y="466302"/>
            <a:ext cx="5618874" cy="379824"/>
          </a:xfrm>
        </p:spPr>
        <p:txBody>
          <a:bodyPr tIns="64008"/>
          <a:lstStyle>
            <a:lvl1pPr>
              <a:defRPr sz="204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4723788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915" y="2065976"/>
            <a:ext cx="4245437" cy="1130053"/>
          </a:xfrm>
        </p:spPr>
        <p:txBody>
          <a:bodyPr wrap="square" rIns="0" anchor="b">
            <a:spAutoFit/>
          </a:bodyPr>
          <a:lstStyle>
            <a:lvl1pPr>
              <a:lnSpc>
                <a:spcPct val="100000"/>
              </a:lnSpc>
              <a:defRPr sz="3672" b="0" spc="-5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915" y="3605925"/>
            <a:ext cx="4245890" cy="313904"/>
          </a:xfrm>
        </p:spPr>
        <p:txBody>
          <a:bodyPr/>
          <a:lstStyle>
            <a:lvl1pPr marL="0" indent="0">
              <a:buNone/>
              <a:defRPr sz="2040">
                <a:latin typeface="+mn-lt"/>
              </a:defRPr>
            </a:lvl1pPr>
            <a:lvl2pPr marL="233149" indent="0">
              <a:buNone/>
              <a:defRPr/>
            </a:lvl2pPr>
            <a:lvl3pPr marL="466298" indent="0">
              <a:buNone/>
              <a:defRPr/>
            </a:lvl3pPr>
            <a:lvl4pPr marL="675162" indent="0">
              <a:buNone/>
              <a:defRPr/>
            </a:lvl4pPr>
            <a:lvl5pPr marL="872691"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440958" y="0"/>
            <a:ext cx="6995517" cy="6994525"/>
          </a:xfrm>
          <a:blipFill>
            <a:blip r:embed="rId2"/>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04162854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737" y="2932236"/>
            <a:ext cx="4245437" cy="1130053"/>
          </a:xfrm>
        </p:spPr>
        <p:txBody>
          <a:bodyPr wrap="square" rIns="0" anchor="ctr" anchorCtr="0">
            <a:spAutoFit/>
          </a:bodyPr>
          <a:lstStyle>
            <a:lvl1pPr>
              <a:lnSpc>
                <a:spcPct val="100000"/>
              </a:lnSpc>
              <a:defRPr sz="3672" b="0" spc="-5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440958" y="0"/>
            <a:ext cx="6995517" cy="6994525"/>
          </a:xfrm>
          <a:blipFill>
            <a:blip r:embed="rId2"/>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93470827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914" y="3040994"/>
            <a:ext cx="4243947" cy="878930"/>
          </a:xfrm>
        </p:spPr>
        <p:txBody>
          <a:bodyPr wrap="square" anchor="t">
            <a:spAutoFit/>
          </a:bodyPr>
          <a:lstStyle>
            <a:lvl1pPr>
              <a:lnSpc>
                <a:spcPct val="100000"/>
              </a:lnSpc>
              <a:defRPr sz="2856"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440958" y="0"/>
            <a:ext cx="6995517" cy="6994525"/>
          </a:xfrm>
          <a:blipFill>
            <a:blip r:embed="rId2"/>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8210542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6249329" cy="508524"/>
          </a:xfrm>
          <a:noFill/>
        </p:spPr>
        <p:txBody>
          <a:bodyPr wrap="square"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8"/>
            <a:ext cx="6249329" cy="313904"/>
          </a:xfrm>
          <a:noFill/>
        </p:spPr>
        <p:txBody>
          <a:bodyPr wrap="square" lIns="0" tIns="0" rIns="0" bIns="0">
            <a:spAutoFit/>
          </a:bodyPr>
          <a:lstStyle>
            <a:lvl1pPr marL="0" indent="0">
              <a:spcBef>
                <a:spcPts val="0"/>
              </a:spcBef>
              <a:spcAft>
                <a:spcPts val="0"/>
              </a:spcAft>
              <a:buFont typeface="Arial" panose="020B0604020202020204" pitchFamily="34" charset="0"/>
              <a:buNone/>
              <a:defRPr sz="2040" spc="0" baseline="0">
                <a:gradFill>
                  <a:gsLst>
                    <a:gs pos="0">
                      <a:schemeClr val="tx1"/>
                    </a:gs>
                    <a:gs pos="100000">
                      <a:schemeClr val="tx1"/>
                    </a:gs>
                  </a:gsLst>
                  <a:lin ang="5400000" scaled="0"/>
                </a:gradFill>
                <a:latin typeface="+mn-lt"/>
              </a:defRPr>
            </a:lvl1pPr>
          </a:lstStyle>
          <a:p>
            <a:pPr lvl="0"/>
            <a:r>
              <a:rPr lang="en-US"/>
              <a:t>Speaker name</a:t>
            </a:r>
          </a:p>
        </p:txBody>
      </p:sp>
      <p:pic>
        <p:nvPicPr>
          <p:cNvPr id="4" name="Picture 3">
            <a:extLst>
              <a:ext uri="{FF2B5EF4-FFF2-40B4-BE49-F238E27FC236}">
                <a16:creationId xmlns:a16="http://schemas.microsoft.com/office/drawing/2014/main" id="{6557066C-5133-4E22-AE58-F2101DA24DED}"/>
              </a:ext>
            </a:extLst>
          </p:cNvPr>
          <p:cNvPicPr>
            <a:picLocks noChangeAspect="1"/>
          </p:cNvPicPr>
          <p:nvPr userDrawn="1"/>
        </p:nvPicPr>
        <p:blipFill rotWithShape="1">
          <a:blip r:embed="rId2"/>
          <a:srcRect l="487" t="16931" r="33333" b="24211"/>
          <a:stretch/>
        </p:blipFill>
        <p:spPr bwMode="invGray">
          <a:xfrm>
            <a:off x="5200347" y="597450"/>
            <a:ext cx="7236127" cy="6397074"/>
          </a:xfrm>
          <a:prstGeom prst="rect">
            <a:avLst/>
          </a:prstGeom>
        </p:spPr>
      </p:pic>
    </p:spTree>
    <p:extLst>
      <p:ext uri="{BB962C8B-B14F-4D97-AF65-F5344CB8AC3E}">
        <p14:creationId xmlns:p14="http://schemas.microsoft.com/office/powerpoint/2010/main" val="14570147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6249329" cy="508524"/>
          </a:xfrm>
          <a:noFill/>
        </p:spPr>
        <p:txBody>
          <a:bodyPr lIns="0" tIns="0" rIns="0" bIns="0" anchor="t"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pic>
        <p:nvPicPr>
          <p:cNvPr id="3" name="Picture 2">
            <a:extLst>
              <a:ext uri="{FF2B5EF4-FFF2-40B4-BE49-F238E27FC236}">
                <a16:creationId xmlns:a16="http://schemas.microsoft.com/office/drawing/2014/main" id="{6AC853EF-249B-4DEC-B679-038CCEA0B936}"/>
              </a:ext>
            </a:extLst>
          </p:cNvPr>
          <p:cNvPicPr>
            <a:picLocks noChangeAspect="1"/>
          </p:cNvPicPr>
          <p:nvPr userDrawn="1"/>
        </p:nvPicPr>
        <p:blipFill rotWithShape="1">
          <a:blip r:embed="rId2"/>
          <a:srcRect l="487" t="16931" r="33333" b="24211"/>
          <a:stretch/>
        </p:blipFill>
        <p:spPr bwMode="invGray">
          <a:xfrm>
            <a:off x="5200347" y="597450"/>
            <a:ext cx="7236127" cy="6397074"/>
          </a:xfrm>
          <a:prstGeom prst="rect">
            <a:avLst/>
          </a:prstGeom>
        </p:spPr>
      </p:pic>
    </p:spTree>
    <p:extLst>
      <p:ext uri="{BB962C8B-B14F-4D97-AF65-F5344CB8AC3E}">
        <p14:creationId xmlns:p14="http://schemas.microsoft.com/office/powerpoint/2010/main" val="37971805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4701" cy="508524"/>
          </a:xfrm>
          <a:noFill/>
        </p:spPr>
        <p:txBody>
          <a:bodyPr wrap="square" lIns="0" tIns="0" rIns="0" bIns="0" anchor="t"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0273357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37656" cy="508524"/>
          </a:xfrm>
          <a:noFill/>
        </p:spPr>
        <p:txBody>
          <a:bodyPr wrap="square" lIns="0" tIns="0" rIns="0" bIns="0" anchor="t"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6933382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260174356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217.xml"/><Relationship Id="rId3" Type="http://schemas.openxmlformats.org/officeDocument/2006/relationships/slideLayout" Target="../slideLayouts/slideLayout212.xml"/><Relationship Id="rId7" Type="http://schemas.openxmlformats.org/officeDocument/2006/relationships/slideLayout" Target="../slideLayouts/slideLayout216.xml"/><Relationship Id="rId12" Type="http://schemas.openxmlformats.org/officeDocument/2006/relationships/theme" Target="../theme/theme10.xml"/><Relationship Id="rId2" Type="http://schemas.openxmlformats.org/officeDocument/2006/relationships/slideLayout" Target="../slideLayouts/slideLayout211.xml"/><Relationship Id="rId1" Type="http://schemas.openxmlformats.org/officeDocument/2006/relationships/slideLayout" Target="../slideLayouts/slideLayout210.xml"/><Relationship Id="rId6" Type="http://schemas.openxmlformats.org/officeDocument/2006/relationships/slideLayout" Target="../slideLayouts/slideLayout215.xml"/><Relationship Id="rId11" Type="http://schemas.openxmlformats.org/officeDocument/2006/relationships/slideLayout" Target="../slideLayouts/slideLayout220.xml"/><Relationship Id="rId5" Type="http://schemas.openxmlformats.org/officeDocument/2006/relationships/slideLayout" Target="../slideLayouts/slideLayout214.xml"/><Relationship Id="rId10" Type="http://schemas.openxmlformats.org/officeDocument/2006/relationships/slideLayout" Target="../slideLayouts/slideLayout219.xml"/><Relationship Id="rId4" Type="http://schemas.openxmlformats.org/officeDocument/2006/relationships/slideLayout" Target="../slideLayouts/slideLayout213.xml"/><Relationship Id="rId9" Type="http://schemas.openxmlformats.org/officeDocument/2006/relationships/slideLayout" Target="../slideLayouts/slideLayout218.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28.xml"/><Relationship Id="rId13" Type="http://schemas.openxmlformats.org/officeDocument/2006/relationships/slideLayout" Target="../slideLayouts/slideLayout233.xml"/><Relationship Id="rId18" Type="http://schemas.openxmlformats.org/officeDocument/2006/relationships/slideLayout" Target="../slideLayouts/slideLayout238.xml"/><Relationship Id="rId3" Type="http://schemas.openxmlformats.org/officeDocument/2006/relationships/slideLayout" Target="../slideLayouts/slideLayout223.xml"/><Relationship Id="rId7" Type="http://schemas.openxmlformats.org/officeDocument/2006/relationships/slideLayout" Target="../slideLayouts/slideLayout227.xml"/><Relationship Id="rId12" Type="http://schemas.openxmlformats.org/officeDocument/2006/relationships/slideLayout" Target="../slideLayouts/slideLayout232.xml"/><Relationship Id="rId17" Type="http://schemas.openxmlformats.org/officeDocument/2006/relationships/slideLayout" Target="../slideLayouts/slideLayout237.xml"/><Relationship Id="rId2" Type="http://schemas.openxmlformats.org/officeDocument/2006/relationships/slideLayout" Target="../slideLayouts/slideLayout222.xml"/><Relationship Id="rId16" Type="http://schemas.openxmlformats.org/officeDocument/2006/relationships/slideLayout" Target="../slideLayouts/slideLayout236.xml"/><Relationship Id="rId20" Type="http://schemas.openxmlformats.org/officeDocument/2006/relationships/image" Target="../media/image27.emf"/><Relationship Id="rId1" Type="http://schemas.openxmlformats.org/officeDocument/2006/relationships/slideLayout" Target="../slideLayouts/slideLayout221.xml"/><Relationship Id="rId6" Type="http://schemas.openxmlformats.org/officeDocument/2006/relationships/slideLayout" Target="../slideLayouts/slideLayout226.xml"/><Relationship Id="rId11" Type="http://schemas.openxmlformats.org/officeDocument/2006/relationships/slideLayout" Target="../slideLayouts/slideLayout231.xml"/><Relationship Id="rId5" Type="http://schemas.openxmlformats.org/officeDocument/2006/relationships/slideLayout" Target="../slideLayouts/slideLayout225.xml"/><Relationship Id="rId15" Type="http://schemas.openxmlformats.org/officeDocument/2006/relationships/slideLayout" Target="../slideLayouts/slideLayout235.xml"/><Relationship Id="rId10" Type="http://schemas.openxmlformats.org/officeDocument/2006/relationships/slideLayout" Target="../slideLayouts/slideLayout230.xml"/><Relationship Id="rId19" Type="http://schemas.openxmlformats.org/officeDocument/2006/relationships/theme" Target="../theme/theme11.xml"/><Relationship Id="rId4" Type="http://schemas.openxmlformats.org/officeDocument/2006/relationships/slideLayout" Target="../slideLayouts/slideLayout224.xml"/><Relationship Id="rId9" Type="http://schemas.openxmlformats.org/officeDocument/2006/relationships/slideLayout" Target="../slideLayouts/slideLayout229.xml"/><Relationship Id="rId14" Type="http://schemas.openxmlformats.org/officeDocument/2006/relationships/slideLayout" Target="../slideLayouts/slideLayout234.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246.xml"/><Relationship Id="rId13" Type="http://schemas.openxmlformats.org/officeDocument/2006/relationships/slideLayout" Target="../slideLayouts/slideLayout251.xml"/><Relationship Id="rId18" Type="http://schemas.openxmlformats.org/officeDocument/2006/relationships/slideLayout" Target="../slideLayouts/slideLayout256.xml"/><Relationship Id="rId3" Type="http://schemas.openxmlformats.org/officeDocument/2006/relationships/slideLayout" Target="../slideLayouts/slideLayout241.xml"/><Relationship Id="rId21" Type="http://schemas.openxmlformats.org/officeDocument/2006/relationships/slideLayout" Target="../slideLayouts/slideLayout259.xml"/><Relationship Id="rId7" Type="http://schemas.openxmlformats.org/officeDocument/2006/relationships/slideLayout" Target="../slideLayouts/slideLayout245.xml"/><Relationship Id="rId12" Type="http://schemas.openxmlformats.org/officeDocument/2006/relationships/slideLayout" Target="../slideLayouts/slideLayout250.xml"/><Relationship Id="rId17" Type="http://schemas.openxmlformats.org/officeDocument/2006/relationships/slideLayout" Target="../slideLayouts/slideLayout255.xml"/><Relationship Id="rId25" Type="http://schemas.openxmlformats.org/officeDocument/2006/relationships/image" Target="../media/image61.png"/><Relationship Id="rId2" Type="http://schemas.openxmlformats.org/officeDocument/2006/relationships/slideLayout" Target="../slideLayouts/slideLayout240.xml"/><Relationship Id="rId16" Type="http://schemas.openxmlformats.org/officeDocument/2006/relationships/slideLayout" Target="../slideLayouts/slideLayout254.xml"/><Relationship Id="rId20" Type="http://schemas.openxmlformats.org/officeDocument/2006/relationships/slideLayout" Target="../slideLayouts/slideLayout258.xml"/><Relationship Id="rId1" Type="http://schemas.openxmlformats.org/officeDocument/2006/relationships/slideLayout" Target="../slideLayouts/slideLayout239.xml"/><Relationship Id="rId6" Type="http://schemas.openxmlformats.org/officeDocument/2006/relationships/slideLayout" Target="../slideLayouts/slideLayout244.xml"/><Relationship Id="rId11" Type="http://schemas.openxmlformats.org/officeDocument/2006/relationships/slideLayout" Target="../slideLayouts/slideLayout249.xml"/><Relationship Id="rId24" Type="http://schemas.openxmlformats.org/officeDocument/2006/relationships/theme" Target="../theme/theme12.xml"/><Relationship Id="rId5" Type="http://schemas.openxmlformats.org/officeDocument/2006/relationships/slideLayout" Target="../slideLayouts/slideLayout243.xml"/><Relationship Id="rId15" Type="http://schemas.openxmlformats.org/officeDocument/2006/relationships/slideLayout" Target="../slideLayouts/slideLayout253.xml"/><Relationship Id="rId23" Type="http://schemas.openxmlformats.org/officeDocument/2006/relationships/slideLayout" Target="../slideLayouts/slideLayout261.xml"/><Relationship Id="rId10" Type="http://schemas.openxmlformats.org/officeDocument/2006/relationships/slideLayout" Target="../slideLayouts/slideLayout248.xml"/><Relationship Id="rId19" Type="http://schemas.openxmlformats.org/officeDocument/2006/relationships/slideLayout" Target="../slideLayouts/slideLayout257.xml"/><Relationship Id="rId4" Type="http://schemas.openxmlformats.org/officeDocument/2006/relationships/slideLayout" Target="../slideLayouts/slideLayout242.xml"/><Relationship Id="rId9" Type="http://schemas.openxmlformats.org/officeDocument/2006/relationships/slideLayout" Target="../slideLayouts/slideLayout247.xml"/><Relationship Id="rId14" Type="http://schemas.openxmlformats.org/officeDocument/2006/relationships/slideLayout" Target="../slideLayouts/slideLayout252.xml"/><Relationship Id="rId22" Type="http://schemas.openxmlformats.org/officeDocument/2006/relationships/slideLayout" Target="../slideLayouts/slideLayout26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18" Type="http://schemas.openxmlformats.org/officeDocument/2006/relationships/slideLayout" Target="../slideLayouts/slideLayout34.xml"/><Relationship Id="rId3" Type="http://schemas.openxmlformats.org/officeDocument/2006/relationships/slideLayout" Target="../slideLayouts/slideLayout19.xml"/><Relationship Id="rId21" Type="http://schemas.openxmlformats.org/officeDocument/2006/relationships/slideLayout" Target="../slideLayouts/slideLayout37.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slideLayout" Target="../slideLayouts/slideLayout33.xml"/><Relationship Id="rId25" Type="http://schemas.openxmlformats.org/officeDocument/2006/relationships/image" Target="../media/image1.emf"/><Relationship Id="rId2" Type="http://schemas.openxmlformats.org/officeDocument/2006/relationships/slideLayout" Target="../slideLayouts/slideLayout18.xml"/><Relationship Id="rId16" Type="http://schemas.openxmlformats.org/officeDocument/2006/relationships/slideLayout" Target="../slideLayouts/slideLayout32.xml"/><Relationship Id="rId20" Type="http://schemas.openxmlformats.org/officeDocument/2006/relationships/slideLayout" Target="../slideLayouts/slideLayout36.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24" Type="http://schemas.openxmlformats.org/officeDocument/2006/relationships/theme" Target="../theme/theme2.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23" Type="http://schemas.openxmlformats.org/officeDocument/2006/relationships/slideLayout" Target="../slideLayouts/slideLayout39.xml"/><Relationship Id="rId10" Type="http://schemas.openxmlformats.org/officeDocument/2006/relationships/slideLayout" Target="../slideLayouts/slideLayout26.xml"/><Relationship Id="rId19" Type="http://schemas.openxmlformats.org/officeDocument/2006/relationships/slideLayout" Target="../slideLayouts/slideLayout35.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 Id="rId22" Type="http://schemas.openxmlformats.org/officeDocument/2006/relationships/slideLayout" Target="../slideLayouts/slideLayout3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7.xml"/><Relationship Id="rId13" Type="http://schemas.openxmlformats.org/officeDocument/2006/relationships/slideLayout" Target="../slideLayouts/slideLayout52.xml"/><Relationship Id="rId18" Type="http://schemas.openxmlformats.org/officeDocument/2006/relationships/slideLayout" Target="../slideLayouts/slideLayout57.xml"/><Relationship Id="rId26" Type="http://schemas.openxmlformats.org/officeDocument/2006/relationships/slideLayout" Target="../slideLayouts/slideLayout65.xml"/><Relationship Id="rId3" Type="http://schemas.openxmlformats.org/officeDocument/2006/relationships/slideLayout" Target="../slideLayouts/slideLayout42.xml"/><Relationship Id="rId21" Type="http://schemas.openxmlformats.org/officeDocument/2006/relationships/slideLayout" Target="../slideLayouts/slideLayout60.xml"/><Relationship Id="rId7" Type="http://schemas.openxmlformats.org/officeDocument/2006/relationships/slideLayout" Target="../slideLayouts/slideLayout46.xml"/><Relationship Id="rId12" Type="http://schemas.openxmlformats.org/officeDocument/2006/relationships/slideLayout" Target="../slideLayouts/slideLayout51.xml"/><Relationship Id="rId17" Type="http://schemas.openxmlformats.org/officeDocument/2006/relationships/slideLayout" Target="../slideLayouts/slideLayout56.xml"/><Relationship Id="rId25" Type="http://schemas.openxmlformats.org/officeDocument/2006/relationships/slideLayout" Target="../slideLayouts/slideLayout64.xml"/><Relationship Id="rId2" Type="http://schemas.openxmlformats.org/officeDocument/2006/relationships/slideLayout" Target="../slideLayouts/slideLayout41.xml"/><Relationship Id="rId16" Type="http://schemas.openxmlformats.org/officeDocument/2006/relationships/slideLayout" Target="../slideLayouts/slideLayout55.xml"/><Relationship Id="rId20" Type="http://schemas.openxmlformats.org/officeDocument/2006/relationships/slideLayout" Target="../slideLayouts/slideLayout59.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24" Type="http://schemas.openxmlformats.org/officeDocument/2006/relationships/slideLayout" Target="../slideLayouts/slideLayout63.xml"/><Relationship Id="rId5" Type="http://schemas.openxmlformats.org/officeDocument/2006/relationships/slideLayout" Target="../slideLayouts/slideLayout44.xml"/><Relationship Id="rId15" Type="http://schemas.openxmlformats.org/officeDocument/2006/relationships/slideLayout" Target="../slideLayouts/slideLayout54.xml"/><Relationship Id="rId23" Type="http://schemas.openxmlformats.org/officeDocument/2006/relationships/slideLayout" Target="../slideLayouts/slideLayout62.xml"/><Relationship Id="rId28" Type="http://schemas.openxmlformats.org/officeDocument/2006/relationships/image" Target="../media/image1.emf"/><Relationship Id="rId10" Type="http://schemas.openxmlformats.org/officeDocument/2006/relationships/slideLayout" Target="../slideLayouts/slideLayout49.xml"/><Relationship Id="rId19" Type="http://schemas.openxmlformats.org/officeDocument/2006/relationships/slideLayout" Target="../slideLayouts/slideLayout58.xml"/><Relationship Id="rId4" Type="http://schemas.openxmlformats.org/officeDocument/2006/relationships/slideLayout" Target="../slideLayouts/slideLayout43.xml"/><Relationship Id="rId9" Type="http://schemas.openxmlformats.org/officeDocument/2006/relationships/slideLayout" Target="../slideLayouts/slideLayout48.xml"/><Relationship Id="rId14" Type="http://schemas.openxmlformats.org/officeDocument/2006/relationships/slideLayout" Target="../slideLayouts/slideLayout53.xml"/><Relationship Id="rId22" Type="http://schemas.openxmlformats.org/officeDocument/2006/relationships/slideLayout" Target="../slideLayouts/slideLayout61.xml"/><Relationship Id="rId27"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3.xml"/><Relationship Id="rId13" Type="http://schemas.openxmlformats.org/officeDocument/2006/relationships/slideLayout" Target="../slideLayouts/slideLayout78.xml"/><Relationship Id="rId3" Type="http://schemas.openxmlformats.org/officeDocument/2006/relationships/slideLayout" Target="../slideLayouts/slideLayout68.xml"/><Relationship Id="rId7" Type="http://schemas.openxmlformats.org/officeDocument/2006/relationships/slideLayout" Target="../slideLayouts/slideLayout72.xml"/><Relationship Id="rId12" Type="http://schemas.openxmlformats.org/officeDocument/2006/relationships/slideLayout" Target="../slideLayouts/slideLayout77.xml"/><Relationship Id="rId17" Type="http://schemas.openxmlformats.org/officeDocument/2006/relationships/image" Target="../media/image24.png"/><Relationship Id="rId2" Type="http://schemas.openxmlformats.org/officeDocument/2006/relationships/slideLayout" Target="../slideLayouts/slideLayout67.xml"/><Relationship Id="rId16" Type="http://schemas.openxmlformats.org/officeDocument/2006/relationships/theme" Target="../theme/theme4.xml"/><Relationship Id="rId1" Type="http://schemas.openxmlformats.org/officeDocument/2006/relationships/slideLayout" Target="../slideLayouts/slideLayout66.xml"/><Relationship Id="rId6" Type="http://schemas.openxmlformats.org/officeDocument/2006/relationships/slideLayout" Target="../slideLayouts/slideLayout71.xml"/><Relationship Id="rId11" Type="http://schemas.openxmlformats.org/officeDocument/2006/relationships/slideLayout" Target="../slideLayouts/slideLayout76.xml"/><Relationship Id="rId5" Type="http://schemas.openxmlformats.org/officeDocument/2006/relationships/slideLayout" Target="../slideLayouts/slideLayout70.xml"/><Relationship Id="rId15" Type="http://schemas.openxmlformats.org/officeDocument/2006/relationships/slideLayout" Target="../slideLayouts/slideLayout80.xml"/><Relationship Id="rId10" Type="http://schemas.openxmlformats.org/officeDocument/2006/relationships/slideLayout" Target="../slideLayouts/slideLayout75.xml"/><Relationship Id="rId4" Type="http://schemas.openxmlformats.org/officeDocument/2006/relationships/slideLayout" Target="../slideLayouts/slideLayout69.xml"/><Relationship Id="rId9" Type="http://schemas.openxmlformats.org/officeDocument/2006/relationships/slideLayout" Target="../slideLayouts/slideLayout74.xml"/><Relationship Id="rId14" Type="http://schemas.openxmlformats.org/officeDocument/2006/relationships/slideLayout" Target="../slideLayouts/slideLayout79.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88.xml"/><Relationship Id="rId13" Type="http://schemas.openxmlformats.org/officeDocument/2006/relationships/slideLayout" Target="../slideLayouts/slideLayout93.xml"/><Relationship Id="rId18" Type="http://schemas.openxmlformats.org/officeDocument/2006/relationships/slideLayout" Target="../slideLayouts/slideLayout98.xml"/><Relationship Id="rId26" Type="http://schemas.openxmlformats.org/officeDocument/2006/relationships/slideLayout" Target="../slideLayouts/slideLayout106.xml"/><Relationship Id="rId3" Type="http://schemas.openxmlformats.org/officeDocument/2006/relationships/slideLayout" Target="../slideLayouts/slideLayout83.xml"/><Relationship Id="rId21" Type="http://schemas.openxmlformats.org/officeDocument/2006/relationships/slideLayout" Target="../slideLayouts/slideLayout101.xml"/><Relationship Id="rId7" Type="http://schemas.openxmlformats.org/officeDocument/2006/relationships/slideLayout" Target="../slideLayouts/slideLayout87.xml"/><Relationship Id="rId12" Type="http://schemas.openxmlformats.org/officeDocument/2006/relationships/slideLayout" Target="../slideLayouts/slideLayout92.xml"/><Relationship Id="rId17" Type="http://schemas.openxmlformats.org/officeDocument/2006/relationships/slideLayout" Target="../slideLayouts/slideLayout97.xml"/><Relationship Id="rId25" Type="http://schemas.openxmlformats.org/officeDocument/2006/relationships/slideLayout" Target="../slideLayouts/slideLayout105.xml"/><Relationship Id="rId2" Type="http://schemas.openxmlformats.org/officeDocument/2006/relationships/slideLayout" Target="../slideLayouts/slideLayout82.xml"/><Relationship Id="rId16" Type="http://schemas.openxmlformats.org/officeDocument/2006/relationships/slideLayout" Target="../slideLayouts/slideLayout96.xml"/><Relationship Id="rId20" Type="http://schemas.openxmlformats.org/officeDocument/2006/relationships/slideLayout" Target="../slideLayouts/slideLayout100.xml"/><Relationship Id="rId29" Type="http://schemas.openxmlformats.org/officeDocument/2006/relationships/image" Target="../media/image27.emf"/><Relationship Id="rId1" Type="http://schemas.openxmlformats.org/officeDocument/2006/relationships/slideLayout" Target="../slideLayouts/slideLayout81.xml"/><Relationship Id="rId6" Type="http://schemas.openxmlformats.org/officeDocument/2006/relationships/slideLayout" Target="../slideLayouts/slideLayout86.xml"/><Relationship Id="rId11" Type="http://schemas.openxmlformats.org/officeDocument/2006/relationships/slideLayout" Target="../slideLayouts/slideLayout91.xml"/><Relationship Id="rId24" Type="http://schemas.openxmlformats.org/officeDocument/2006/relationships/slideLayout" Target="../slideLayouts/slideLayout104.xml"/><Relationship Id="rId5" Type="http://schemas.openxmlformats.org/officeDocument/2006/relationships/slideLayout" Target="../slideLayouts/slideLayout85.xml"/><Relationship Id="rId15" Type="http://schemas.openxmlformats.org/officeDocument/2006/relationships/slideLayout" Target="../slideLayouts/slideLayout95.xml"/><Relationship Id="rId23" Type="http://schemas.openxmlformats.org/officeDocument/2006/relationships/slideLayout" Target="../slideLayouts/slideLayout103.xml"/><Relationship Id="rId28" Type="http://schemas.openxmlformats.org/officeDocument/2006/relationships/theme" Target="../theme/theme5.xml"/><Relationship Id="rId10" Type="http://schemas.openxmlformats.org/officeDocument/2006/relationships/slideLayout" Target="../slideLayouts/slideLayout90.xml"/><Relationship Id="rId19" Type="http://schemas.openxmlformats.org/officeDocument/2006/relationships/slideLayout" Target="../slideLayouts/slideLayout99.xml"/><Relationship Id="rId4" Type="http://schemas.openxmlformats.org/officeDocument/2006/relationships/slideLayout" Target="../slideLayouts/slideLayout84.xml"/><Relationship Id="rId9" Type="http://schemas.openxmlformats.org/officeDocument/2006/relationships/slideLayout" Target="../slideLayouts/slideLayout89.xml"/><Relationship Id="rId14" Type="http://schemas.openxmlformats.org/officeDocument/2006/relationships/slideLayout" Target="../slideLayouts/slideLayout94.xml"/><Relationship Id="rId22" Type="http://schemas.openxmlformats.org/officeDocument/2006/relationships/slideLayout" Target="../slideLayouts/slideLayout102.xml"/><Relationship Id="rId27" Type="http://schemas.openxmlformats.org/officeDocument/2006/relationships/slideLayout" Target="../slideLayouts/slideLayout107.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120.xml"/><Relationship Id="rId18" Type="http://schemas.openxmlformats.org/officeDocument/2006/relationships/slideLayout" Target="../slideLayouts/slideLayout125.xml"/><Relationship Id="rId26" Type="http://schemas.openxmlformats.org/officeDocument/2006/relationships/slideLayout" Target="../slideLayouts/slideLayout133.xml"/><Relationship Id="rId39" Type="http://schemas.openxmlformats.org/officeDocument/2006/relationships/theme" Target="../theme/theme6.xml"/><Relationship Id="rId21" Type="http://schemas.openxmlformats.org/officeDocument/2006/relationships/slideLayout" Target="../slideLayouts/slideLayout128.xml"/><Relationship Id="rId34" Type="http://schemas.openxmlformats.org/officeDocument/2006/relationships/slideLayout" Target="../slideLayouts/slideLayout141.xml"/><Relationship Id="rId7" Type="http://schemas.openxmlformats.org/officeDocument/2006/relationships/slideLayout" Target="../slideLayouts/slideLayout114.xml"/><Relationship Id="rId12" Type="http://schemas.openxmlformats.org/officeDocument/2006/relationships/slideLayout" Target="../slideLayouts/slideLayout119.xml"/><Relationship Id="rId17" Type="http://schemas.openxmlformats.org/officeDocument/2006/relationships/slideLayout" Target="../slideLayouts/slideLayout124.xml"/><Relationship Id="rId25" Type="http://schemas.openxmlformats.org/officeDocument/2006/relationships/slideLayout" Target="../slideLayouts/slideLayout132.xml"/><Relationship Id="rId33" Type="http://schemas.openxmlformats.org/officeDocument/2006/relationships/slideLayout" Target="../slideLayouts/slideLayout140.xml"/><Relationship Id="rId38" Type="http://schemas.openxmlformats.org/officeDocument/2006/relationships/slideLayout" Target="../slideLayouts/slideLayout145.xml"/><Relationship Id="rId2" Type="http://schemas.openxmlformats.org/officeDocument/2006/relationships/slideLayout" Target="../slideLayouts/slideLayout109.xml"/><Relationship Id="rId16" Type="http://schemas.openxmlformats.org/officeDocument/2006/relationships/slideLayout" Target="../slideLayouts/slideLayout123.xml"/><Relationship Id="rId20" Type="http://schemas.openxmlformats.org/officeDocument/2006/relationships/slideLayout" Target="../slideLayouts/slideLayout127.xml"/><Relationship Id="rId29" Type="http://schemas.openxmlformats.org/officeDocument/2006/relationships/slideLayout" Target="../slideLayouts/slideLayout136.xml"/><Relationship Id="rId1" Type="http://schemas.openxmlformats.org/officeDocument/2006/relationships/slideLayout" Target="../slideLayouts/slideLayout108.xml"/><Relationship Id="rId6" Type="http://schemas.openxmlformats.org/officeDocument/2006/relationships/slideLayout" Target="../slideLayouts/slideLayout113.xml"/><Relationship Id="rId11" Type="http://schemas.openxmlformats.org/officeDocument/2006/relationships/slideLayout" Target="../slideLayouts/slideLayout118.xml"/><Relationship Id="rId24" Type="http://schemas.openxmlformats.org/officeDocument/2006/relationships/slideLayout" Target="../slideLayouts/slideLayout131.xml"/><Relationship Id="rId32" Type="http://schemas.openxmlformats.org/officeDocument/2006/relationships/slideLayout" Target="../slideLayouts/slideLayout139.xml"/><Relationship Id="rId37" Type="http://schemas.openxmlformats.org/officeDocument/2006/relationships/slideLayout" Target="../slideLayouts/slideLayout144.xml"/><Relationship Id="rId40" Type="http://schemas.openxmlformats.org/officeDocument/2006/relationships/image" Target="../media/image34.emf"/><Relationship Id="rId5" Type="http://schemas.openxmlformats.org/officeDocument/2006/relationships/slideLayout" Target="../slideLayouts/slideLayout112.xml"/><Relationship Id="rId15" Type="http://schemas.openxmlformats.org/officeDocument/2006/relationships/slideLayout" Target="../slideLayouts/slideLayout122.xml"/><Relationship Id="rId23" Type="http://schemas.openxmlformats.org/officeDocument/2006/relationships/slideLayout" Target="../slideLayouts/slideLayout130.xml"/><Relationship Id="rId28" Type="http://schemas.openxmlformats.org/officeDocument/2006/relationships/slideLayout" Target="../slideLayouts/slideLayout135.xml"/><Relationship Id="rId36" Type="http://schemas.openxmlformats.org/officeDocument/2006/relationships/slideLayout" Target="../slideLayouts/slideLayout143.xml"/><Relationship Id="rId10" Type="http://schemas.openxmlformats.org/officeDocument/2006/relationships/slideLayout" Target="../slideLayouts/slideLayout117.xml"/><Relationship Id="rId19" Type="http://schemas.openxmlformats.org/officeDocument/2006/relationships/slideLayout" Target="../slideLayouts/slideLayout126.xml"/><Relationship Id="rId31" Type="http://schemas.openxmlformats.org/officeDocument/2006/relationships/slideLayout" Target="../slideLayouts/slideLayout138.xml"/><Relationship Id="rId4" Type="http://schemas.openxmlformats.org/officeDocument/2006/relationships/slideLayout" Target="../slideLayouts/slideLayout111.xml"/><Relationship Id="rId9" Type="http://schemas.openxmlformats.org/officeDocument/2006/relationships/slideLayout" Target="../slideLayouts/slideLayout116.xml"/><Relationship Id="rId14" Type="http://schemas.openxmlformats.org/officeDocument/2006/relationships/slideLayout" Target="../slideLayouts/slideLayout121.xml"/><Relationship Id="rId22" Type="http://schemas.openxmlformats.org/officeDocument/2006/relationships/slideLayout" Target="../slideLayouts/slideLayout129.xml"/><Relationship Id="rId27" Type="http://schemas.openxmlformats.org/officeDocument/2006/relationships/slideLayout" Target="../slideLayouts/slideLayout134.xml"/><Relationship Id="rId30" Type="http://schemas.openxmlformats.org/officeDocument/2006/relationships/slideLayout" Target="../slideLayouts/slideLayout137.xml"/><Relationship Id="rId35" Type="http://schemas.openxmlformats.org/officeDocument/2006/relationships/slideLayout" Target="../slideLayouts/slideLayout142.xml"/><Relationship Id="rId8" Type="http://schemas.openxmlformats.org/officeDocument/2006/relationships/slideLayout" Target="../slideLayouts/slideLayout115.xml"/><Relationship Id="rId3" Type="http://schemas.openxmlformats.org/officeDocument/2006/relationships/slideLayout" Target="../slideLayouts/slideLayout110.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53.xml"/><Relationship Id="rId13" Type="http://schemas.openxmlformats.org/officeDocument/2006/relationships/slideLayout" Target="../slideLayouts/slideLayout158.xml"/><Relationship Id="rId18" Type="http://schemas.openxmlformats.org/officeDocument/2006/relationships/slideLayout" Target="../slideLayouts/slideLayout163.xml"/><Relationship Id="rId3" Type="http://schemas.openxmlformats.org/officeDocument/2006/relationships/slideLayout" Target="../slideLayouts/slideLayout148.xml"/><Relationship Id="rId21" Type="http://schemas.openxmlformats.org/officeDocument/2006/relationships/slideLayout" Target="../slideLayouts/slideLayout166.xml"/><Relationship Id="rId7" Type="http://schemas.openxmlformats.org/officeDocument/2006/relationships/slideLayout" Target="../slideLayouts/slideLayout152.xml"/><Relationship Id="rId12" Type="http://schemas.openxmlformats.org/officeDocument/2006/relationships/slideLayout" Target="../slideLayouts/slideLayout157.xml"/><Relationship Id="rId17" Type="http://schemas.openxmlformats.org/officeDocument/2006/relationships/slideLayout" Target="../slideLayouts/slideLayout162.xml"/><Relationship Id="rId2" Type="http://schemas.openxmlformats.org/officeDocument/2006/relationships/slideLayout" Target="../slideLayouts/slideLayout147.xml"/><Relationship Id="rId16" Type="http://schemas.openxmlformats.org/officeDocument/2006/relationships/slideLayout" Target="../slideLayouts/slideLayout161.xml"/><Relationship Id="rId20" Type="http://schemas.openxmlformats.org/officeDocument/2006/relationships/slideLayout" Target="../slideLayouts/slideLayout165.xml"/><Relationship Id="rId1" Type="http://schemas.openxmlformats.org/officeDocument/2006/relationships/slideLayout" Target="../slideLayouts/slideLayout146.xml"/><Relationship Id="rId6" Type="http://schemas.openxmlformats.org/officeDocument/2006/relationships/slideLayout" Target="../slideLayouts/slideLayout151.xml"/><Relationship Id="rId11" Type="http://schemas.openxmlformats.org/officeDocument/2006/relationships/slideLayout" Target="../slideLayouts/slideLayout156.xml"/><Relationship Id="rId24" Type="http://schemas.openxmlformats.org/officeDocument/2006/relationships/image" Target="../media/image42.png"/><Relationship Id="rId5" Type="http://schemas.openxmlformats.org/officeDocument/2006/relationships/slideLayout" Target="../slideLayouts/slideLayout150.xml"/><Relationship Id="rId15" Type="http://schemas.openxmlformats.org/officeDocument/2006/relationships/slideLayout" Target="../slideLayouts/slideLayout160.xml"/><Relationship Id="rId23" Type="http://schemas.openxmlformats.org/officeDocument/2006/relationships/theme" Target="../theme/theme7.xml"/><Relationship Id="rId10" Type="http://schemas.openxmlformats.org/officeDocument/2006/relationships/slideLayout" Target="../slideLayouts/slideLayout155.xml"/><Relationship Id="rId19" Type="http://schemas.openxmlformats.org/officeDocument/2006/relationships/slideLayout" Target="../slideLayouts/slideLayout164.xml"/><Relationship Id="rId4" Type="http://schemas.openxmlformats.org/officeDocument/2006/relationships/slideLayout" Target="../slideLayouts/slideLayout149.xml"/><Relationship Id="rId9" Type="http://schemas.openxmlformats.org/officeDocument/2006/relationships/slideLayout" Target="../slideLayouts/slideLayout154.xml"/><Relationship Id="rId14" Type="http://schemas.openxmlformats.org/officeDocument/2006/relationships/slideLayout" Target="../slideLayouts/slideLayout159.xml"/><Relationship Id="rId22" Type="http://schemas.openxmlformats.org/officeDocument/2006/relationships/slideLayout" Target="../slideLayouts/slideLayout16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75.xml"/><Relationship Id="rId13" Type="http://schemas.openxmlformats.org/officeDocument/2006/relationships/slideLayout" Target="../slideLayouts/slideLayout180.xml"/><Relationship Id="rId18" Type="http://schemas.openxmlformats.org/officeDocument/2006/relationships/slideLayout" Target="../slideLayouts/slideLayout185.xml"/><Relationship Id="rId3" Type="http://schemas.openxmlformats.org/officeDocument/2006/relationships/slideLayout" Target="../slideLayouts/slideLayout170.xml"/><Relationship Id="rId21" Type="http://schemas.openxmlformats.org/officeDocument/2006/relationships/slideLayout" Target="../slideLayouts/slideLayout188.xml"/><Relationship Id="rId7" Type="http://schemas.openxmlformats.org/officeDocument/2006/relationships/slideLayout" Target="../slideLayouts/slideLayout174.xml"/><Relationship Id="rId12" Type="http://schemas.openxmlformats.org/officeDocument/2006/relationships/slideLayout" Target="../slideLayouts/slideLayout179.xml"/><Relationship Id="rId17" Type="http://schemas.openxmlformats.org/officeDocument/2006/relationships/slideLayout" Target="../slideLayouts/slideLayout184.xml"/><Relationship Id="rId2" Type="http://schemas.openxmlformats.org/officeDocument/2006/relationships/slideLayout" Target="../slideLayouts/slideLayout169.xml"/><Relationship Id="rId16" Type="http://schemas.openxmlformats.org/officeDocument/2006/relationships/slideLayout" Target="../slideLayouts/slideLayout183.xml"/><Relationship Id="rId20" Type="http://schemas.openxmlformats.org/officeDocument/2006/relationships/slideLayout" Target="../slideLayouts/slideLayout187.xml"/><Relationship Id="rId1" Type="http://schemas.openxmlformats.org/officeDocument/2006/relationships/slideLayout" Target="../slideLayouts/slideLayout168.xml"/><Relationship Id="rId6" Type="http://schemas.openxmlformats.org/officeDocument/2006/relationships/slideLayout" Target="../slideLayouts/slideLayout173.xml"/><Relationship Id="rId11" Type="http://schemas.openxmlformats.org/officeDocument/2006/relationships/slideLayout" Target="../slideLayouts/slideLayout178.xml"/><Relationship Id="rId24" Type="http://schemas.openxmlformats.org/officeDocument/2006/relationships/theme" Target="../theme/theme8.xml"/><Relationship Id="rId5" Type="http://schemas.openxmlformats.org/officeDocument/2006/relationships/slideLayout" Target="../slideLayouts/slideLayout172.xml"/><Relationship Id="rId15" Type="http://schemas.openxmlformats.org/officeDocument/2006/relationships/slideLayout" Target="../slideLayouts/slideLayout182.xml"/><Relationship Id="rId23" Type="http://schemas.openxmlformats.org/officeDocument/2006/relationships/slideLayout" Target="../slideLayouts/slideLayout190.xml"/><Relationship Id="rId10" Type="http://schemas.openxmlformats.org/officeDocument/2006/relationships/slideLayout" Target="../slideLayouts/slideLayout177.xml"/><Relationship Id="rId19" Type="http://schemas.openxmlformats.org/officeDocument/2006/relationships/slideLayout" Target="../slideLayouts/slideLayout186.xml"/><Relationship Id="rId4" Type="http://schemas.openxmlformats.org/officeDocument/2006/relationships/slideLayout" Target="../slideLayouts/slideLayout171.xml"/><Relationship Id="rId9" Type="http://schemas.openxmlformats.org/officeDocument/2006/relationships/slideLayout" Target="../slideLayouts/slideLayout176.xml"/><Relationship Id="rId14" Type="http://schemas.openxmlformats.org/officeDocument/2006/relationships/slideLayout" Target="../slideLayouts/slideLayout181.xml"/><Relationship Id="rId22" Type="http://schemas.openxmlformats.org/officeDocument/2006/relationships/slideLayout" Target="../slideLayouts/slideLayout189.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98.xml"/><Relationship Id="rId13" Type="http://schemas.openxmlformats.org/officeDocument/2006/relationships/slideLayout" Target="../slideLayouts/slideLayout203.xml"/><Relationship Id="rId18" Type="http://schemas.openxmlformats.org/officeDocument/2006/relationships/slideLayout" Target="../slideLayouts/slideLayout208.xml"/><Relationship Id="rId3" Type="http://schemas.openxmlformats.org/officeDocument/2006/relationships/slideLayout" Target="../slideLayouts/slideLayout193.xml"/><Relationship Id="rId21" Type="http://schemas.openxmlformats.org/officeDocument/2006/relationships/image" Target="../media/image27.emf"/><Relationship Id="rId7" Type="http://schemas.openxmlformats.org/officeDocument/2006/relationships/slideLayout" Target="../slideLayouts/slideLayout197.xml"/><Relationship Id="rId12" Type="http://schemas.openxmlformats.org/officeDocument/2006/relationships/slideLayout" Target="../slideLayouts/slideLayout202.xml"/><Relationship Id="rId17" Type="http://schemas.openxmlformats.org/officeDocument/2006/relationships/slideLayout" Target="../slideLayouts/slideLayout207.xml"/><Relationship Id="rId2" Type="http://schemas.openxmlformats.org/officeDocument/2006/relationships/slideLayout" Target="../slideLayouts/slideLayout192.xml"/><Relationship Id="rId16" Type="http://schemas.openxmlformats.org/officeDocument/2006/relationships/slideLayout" Target="../slideLayouts/slideLayout206.xml"/><Relationship Id="rId20" Type="http://schemas.openxmlformats.org/officeDocument/2006/relationships/theme" Target="../theme/theme9.xml"/><Relationship Id="rId1" Type="http://schemas.openxmlformats.org/officeDocument/2006/relationships/slideLayout" Target="../slideLayouts/slideLayout191.xml"/><Relationship Id="rId6" Type="http://schemas.openxmlformats.org/officeDocument/2006/relationships/slideLayout" Target="../slideLayouts/slideLayout196.xml"/><Relationship Id="rId11" Type="http://schemas.openxmlformats.org/officeDocument/2006/relationships/slideLayout" Target="../slideLayouts/slideLayout201.xml"/><Relationship Id="rId5" Type="http://schemas.openxmlformats.org/officeDocument/2006/relationships/slideLayout" Target="../slideLayouts/slideLayout195.xml"/><Relationship Id="rId15" Type="http://schemas.openxmlformats.org/officeDocument/2006/relationships/slideLayout" Target="../slideLayouts/slideLayout205.xml"/><Relationship Id="rId10" Type="http://schemas.openxmlformats.org/officeDocument/2006/relationships/slideLayout" Target="../slideLayouts/slideLayout200.xml"/><Relationship Id="rId19" Type="http://schemas.openxmlformats.org/officeDocument/2006/relationships/slideLayout" Target="../slideLayouts/slideLayout209.xml"/><Relationship Id="rId4" Type="http://schemas.openxmlformats.org/officeDocument/2006/relationships/slideLayout" Target="../slideLayouts/slideLayout194.xml"/><Relationship Id="rId9" Type="http://schemas.openxmlformats.org/officeDocument/2006/relationships/slideLayout" Target="../slideLayouts/slideLayout199.xml"/><Relationship Id="rId14" Type="http://schemas.openxmlformats.org/officeDocument/2006/relationships/slideLayout" Target="../slideLayouts/slideLayout20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18"/>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2750317772"/>
      </p:ext>
    </p:extLst>
  </p:cSld>
  <p:clrMap bg1="lt1" tx1="dk1" bg2="lt2" tx2="dk2" accent1="accent1" accent2="accent2" accent3="accent3" accent4="accent4" accent5="accent5" accent6="accent6" hlink="hlink" folHlink="folHlink"/>
  <p:sldLayoutIdLst>
    <p:sldLayoutId id="2147484469" r:id="rId1"/>
    <p:sldLayoutId id="2147484388" r:id="rId2"/>
    <p:sldLayoutId id="2147484392" r:id="rId3"/>
    <p:sldLayoutId id="2147484396" r:id="rId4"/>
    <p:sldLayoutId id="2147484397" r:id="rId5"/>
    <p:sldLayoutId id="2147484398" r:id="rId6"/>
    <p:sldLayoutId id="2147484401" r:id="rId7"/>
    <p:sldLayoutId id="2147484404" r:id="rId8"/>
    <p:sldLayoutId id="2147484405" r:id="rId9"/>
    <p:sldLayoutId id="2147484470" r:id="rId10"/>
    <p:sldLayoutId id="2147484409" r:id="rId11"/>
    <p:sldLayoutId id="2147484476" r:id="rId12"/>
    <p:sldLayoutId id="2147484504" r:id="rId13"/>
    <p:sldLayoutId id="2147484620" r:id="rId14"/>
    <p:sldLayoutId id="2147484621" r:id="rId15"/>
    <p:sldLayoutId id="2147484692" r:id="rId16"/>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55008" y="372394"/>
            <a:ext cx="10726460" cy="135195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55008" y="1861968"/>
            <a:ext cx="10726460" cy="443796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55008" y="6482889"/>
            <a:ext cx="2798207" cy="372394"/>
          </a:xfrm>
          <a:prstGeom prst="rect">
            <a:avLst/>
          </a:prstGeom>
        </p:spPr>
        <p:txBody>
          <a:bodyPr vert="horz" lIns="91440" tIns="45720" rIns="91440" bIns="45720" rtlCol="0" anchor="ctr"/>
          <a:lstStyle>
            <a:lvl1pPr algn="l">
              <a:defRPr sz="1224">
                <a:solidFill>
                  <a:schemeClr val="tx1">
                    <a:tint val="75000"/>
                  </a:schemeClr>
                </a:solidFill>
              </a:defRPr>
            </a:lvl1pPr>
          </a:lstStyle>
          <a:p>
            <a:fld id="{627ED9C8-F09A-4D9E-BEC0-4725162E21FF}" type="datetimeFigureOut">
              <a:rPr lang="en-US" smtClean="0"/>
              <a:t>1/10/2020</a:t>
            </a:fld>
            <a:endParaRPr lang="en-US"/>
          </a:p>
        </p:txBody>
      </p:sp>
      <p:sp>
        <p:nvSpPr>
          <p:cNvPr id="5" name="Footer Placeholder 4"/>
          <p:cNvSpPr>
            <a:spLocks noGrp="1"/>
          </p:cNvSpPr>
          <p:nvPr>
            <p:ph type="ftr" sz="quarter" idx="3"/>
          </p:nvPr>
        </p:nvSpPr>
        <p:spPr>
          <a:xfrm>
            <a:off x="4119583" y="6482889"/>
            <a:ext cx="4197310" cy="372394"/>
          </a:xfrm>
          <a:prstGeom prst="rect">
            <a:avLst/>
          </a:prstGeom>
        </p:spPr>
        <p:txBody>
          <a:bodyPr vert="horz" lIns="91440" tIns="45720" rIns="91440" bIns="45720" rtlCol="0" anchor="ctr"/>
          <a:lstStyle>
            <a:lvl1pPr algn="ctr">
              <a:defRPr sz="1224">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83260" y="6482889"/>
            <a:ext cx="2798207" cy="372394"/>
          </a:xfrm>
          <a:prstGeom prst="rect">
            <a:avLst/>
          </a:prstGeom>
        </p:spPr>
        <p:txBody>
          <a:bodyPr vert="horz" lIns="91440" tIns="45720" rIns="91440" bIns="45720" rtlCol="0" anchor="ctr"/>
          <a:lstStyle>
            <a:lvl1pPr algn="r">
              <a:defRPr sz="1224">
                <a:solidFill>
                  <a:schemeClr val="tx1">
                    <a:tint val="75000"/>
                  </a:schemeClr>
                </a:solidFill>
              </a:defRPr>
            </a:lvl1pPr>
          </a:lstStyle>
          <a:p>
            <a:fld id="{8C7D807A-D3EC-4DEA-86E2-120E4093F1A6}" type="slidenum">
              <a:rPr lang="en-US" smtClean="0"/>
              <a:t>‹#›</a:t>
            </a:fld>
            <a:endParaRPr lang="en-US"/>
          </a:p>
        </p:txBody>
      </p:sp>
    </p:spTree>
    <p:extLst>
      <p:ext uri="{BB962C8B-B14F-4D97-AF65-F5344CB8AC3E}">
        <p14:creationId xmlns:p14="http://schemas.microsoft.com/office/powerpoint/2010/main" val="1347482641"/>
      </p:ext>
    </p:extLst>
  </p:cSld>
  <p:clrMap bg1="lt1" tx1="dk1" bg2="lt2" tx2="dk2" accent1="accent1" accent2="accent2" accent3="accent3" accent4="accent4" accent5="accent5" accent6="accent6" hlink="hlink" folHlink="folHlink"/>
  <p:sldLayoutIdLst>
    <p:sldLayoutId id="2147484699" r:id="rId1"/>
    <p:sldLayoutId id="2147484700" r:id="rId2"/>
    <p:sldLayoutId id="2147484701" r:id="rId3"/>
    <p:sldLayoutId id="2147484702" r:id="rId4"/>
    <p:sldLayoutId id="2147484703" r:id="rId5"/>
    <p:sldLayoutId id="2147484704" r:id="rId6"/>
    <p:sldLayoutId id="2147484705" r:id="rId7"/>
    <p:sldLayoutId id="2147484706" r:id="rId8"/>
    <p:sldLayoutId id="2147484707" r:id="rId9"/>
    <p:sldLayoutId id="2147484708" r:id="rId10"/>
    <p:sldLayoutId id="2147484709" r:id="rId11"/>
  </p:sldLayoutIdLst>
  <p:txStyles>
    <p:titleStyle>
      <a:lvl1pPr algn="l" defTabSz="932597" rtl="0" eaLnBrk="1" latinLnBrk="0" hangingPunct="1">
        <a:lnSpc>
          <a:spcPct val="90000"/>
        </a:lnSpc>
        <a:spcBef>
          <a:spcPct val="0"/>
        </a:spcBef>
        <a:buNone/>
        <a:defRPr sz="4488" kern="1200">
          <a:solidFill>
            <a:schemeClr val="tx1"/>
          </a:solidFill>
          <a:latin typeface="+mj-lt"/>
          <a:ea typeface="+mj-ea"/>
          <a:cs typeface="+mj-cs"/>
        </a:defRPr>
      </a:lvl1pPr>
    </p:titleStyle>
    <p:body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6301"/>
            <a:ext cx="11239464" cy="565027"/>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userDrawn="1">
            <p:ph type="body" idx="1"/>
          </p:nvPr>
        </p:nvSpPr>
        <p:spPr>
          <a:xfrm>
            <a:off x="595915" y="1464080"/>
            <a:ext cx="11239464" cy="1644855"/>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0">
            <a:extLst>
              <a:ext uri="{28A0092B-C50C-407E-A947-70E740481C1C}">
                <a14:useLocalDpi xmlns:a14="http://schemas.microsoft.com/office/drawing/2010/main"/>
              </a:ext>
            </a:extLst>
          </a:blip>
          <a:stretch>
            <a:fillRect/>
          </a:stretch>
        </p:blipFill>
        <p:spPr>
          <a:xfrm rot="5400000">
            <a:off x="9475748" y="3001154"/>
            <a:ext cx="6994525" cy="992217"/>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971255619"/>
      </p:ext>
    </p:extLst>
  </p:cSld>
  <p:clrMap bg1="lt1" tx1="dk1" bg2="lt2" tx2="dk2" accent1="accent1" accent2="accent2" accent3="accent3" accent4="accent4" accent5="accent5" accent6="accent6" hlink="hlink" folHlink="folHlink"/>
  <p:sldLayoutIdLst>
    <p:sldLayoutId id="2147484723" r:id="rId1"/>
    <p:sldLayoutId id="2147484724" r:id="rId2"/>
    <p:sldLayoutId id="2147484725" r:id="rId3"/>
    <p:sldLayoutId id="2147484726" r:id="rId4"/>
    <p:sldLayoutId id="2147484727" r:id="rId5"/>
    <p:sldLayoutId id="2147484728" r:id="rId6"/>
    <p:sldLayoutId id="2147484729" r:id="rId7"/>
    <p:sldLayoutId id="2147484730" r:id="rId8"/>
    <p:sldLayoutId id="2147484731" r:id="rId9"/>
    <p:sldLayoutId id="2147484732" r:id="rId10"/>
    <p:sldLayoutId id="2147484733" r:id="rId11"/>
    <p:sldLayoutId id="2147484734" r:id="rId12"/>
    <p:sldLayoutId id="2147484735" r:id="rId13"/>
    <p:sldLayoutId id="2147484736" r:id="rId14"/>
    <p:sldLayoutId id="2147484737" r:id="rId15"/>
    <p:sldLayoutId id="2147484738" r:id="rId16"/>
    <p:sldLayoutId id="2147484739" r:id="rId17"/>
    <p:sldLayoutId id="2147484740" r:id="rId18"/>
  </p:sldLayoutIdLst>
  <p:transition>
    <p:fade/>
  </p:transition>
  <p:hf sldNum="0" hdr="0" ftr="0" dt="0"/>
  <p:txStyles>
    <p:titleStyle>
      <a:lvl1pPr algn="l" defTabSz="951304" rtl="0" eaLnBrk="1" latinLnBrk="0" hangingPunct="1">
        <a:lnSpc>
          <a:spcPct val="100000"/>
        </a:lnSpc>
        <a:spcBef>
          <a:spcPct val="0"/>
        </a:spcBef>
        <a:spcAft>
          <a:spcPts val="1224"/>
        </a:spcAft>
        <a:buNone/>
        <a:defRPr lang="en-US" sz="3672" b="1"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5137" y="567457"/>
            <a:ext cx="11533187" cy="830020"/>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65137" y="1853742"/>
            <a:ext cx="11533187" cy="2369880"/>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pic>
        <p:nvPicPr>
          <p:cNvPr id="7" name="Picture 6"/>
          <p:cNvPicPr>
            <a:picLocks noChangeAspect="1"/>
          </p:cNvPicPr>
          <p:nvPr userDrawn="1"/>
        </p:nvPicPr>
        <p:blipFill>
          <a:blip r:embed="rId25">
            <a:extLst>
              <a:ext uri="{28A0092B-C50C-407E-A947-70E740481C1C}">
                <a14:useLocalDpi xmlns:a14="http://schemas.microsoft.com/office/drawing/2010/main" val="0"/>
              </a:ext>
            </a:extLst>
          </a:blip>
          <a:stretch>
            <a:fillRect/>
          </a:stretch>
        </p:blipFill>
        <p:spPr>
          <a:xfrm rot="5400000">
            <a:off x="9618797" y="2898552"/>
            <a:ext cx="6985725" cy="1188133"/>
          </a:xfrm>
          <a:prstGeom prst="rect">
            <a:avLst/>
          </a:prstGeom>
        </p:spPr>
      </p:pic>
    </p:spTree>
    <p:extLst>
      <p:ext uri="{BB962C8B-B14F-4D97-AF65-F5344CB8AC3E}">
        <p14:creationId xmlns:p14="http://schemas.microsoft.com/office/powerpoint/2010/main" val="2807395487"/>
      </p:ext>
    </p:extLst>
  </p:cSld>
  <p:clrMap bg1="lt1" tx1="dk1" bg2="lt2" tx2="dk2" accent1="accent1" accent2="accent2" accent3="accent3" accent4="accent4" accent5="accent5" accent6="accent6" hlink="hlink" folHlink="folHlink"/>
  <p:sldLayoutIdLst>
    <p:sldLayoutId id="2147484743" r:id="rId1"/>
    <p:sldLayoutId id="2147484744" r:id="rId2"/>
    <p:sldLayoutId id="2147484745" r:id="rId3"/>
    <p:sldLayoutId id="2147484746" r:id="rId4"/>
    <p:sldLayoutId id="2147484747" r:id="rId5"/>
    <p:sldLayoutId id="2147484748" r:id="rId6"/>
    <p:sldLayoutId id="2147484749" r:id="rId7"/>
    <p:sldLayoutId id="2147484750" r:id="rId8"/>
    <p:sldLayoutId id="2147484751" r:id="rId9"/>
    <p:sldLayoutId id="2147484752" r:id="rId10"/>
    <p:sldLayoutId id="2147484753" r:id="rId11"/>
    <p:sldLayoutId id="2147484754" r:id="rId12"/>
    <p:sldLayoutId id="2147484755" r:id="rId13"/>
    <p:sldLayoutId id="2147484756" r:id="rId14"/>
    <p:sldLayoutId id="2147484757" r:id="rId15"/>
    <p:sldLayoutId id="2147484758" r:id="rId16"/>
    <p:sldLayoutId id="2147484759" r:id="rId17"/>
    <p:sldLayoutId id="2147484760" r:id="rId18"/>
    <p:sldLayoutId id="2147484761" r:id="rId19"/>
    <p:sldLayoutId id="2147484762" r:id="rId20"/>
    <p:sldLayoutId id="2147484763" r:id="rId21"/>
    <p:sldLayoutId id="2147484764" r:id="rId22"/>
    <p:sldLayoutId id="2147484765" r:id="rId23"/>
  </p:sldLayoutIdLst>
  <p:transition>
    <p:fade/>
  </p:transition>
  <p:hf sldNum="0" hdr="0" dt="0"/>
  <p:txStyles>
    <p:titleStyle>
      <a:lvl1pPr algn="l" defTabSz="932742" rtl="0" eaLnBrk="1" latinLnBrk="0" hangingPunct="1">
        <a:lnSpc>
          <a:spcPct val="90000"/>
        </a:lnSpc>
        <a:spcBef>
          <a:spcPct val="0"/>
        </a:spcBef>
        <a:buNone/>
        <a:defRPr lang="en-US" sz="2800" b="0" kern="1200" cap="none" spc="-50" baseline="0" dirty="0" smtClean="0">
          <a:ln w="3175">
            <a:noFill/>
          </a:ln>
          <a:solidFill>
            <a:schemeClr val="tx1"/>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5"/>
          <a:stretch>
            <a:fillRect/>
          </a:stretch>
        </p:blipFill>
        <p:spPr>
          <a:xfrm rot="5400000">
            <a:off x="9371796" y="3072300"/>
            <a:ext cx="6995160" cy="849926"/>
          </a:xfrm>
          <a:prstGeom prst="rect">
            <a:avLst/>
          </a:prstGeom>
        </p:spPr>
      </p:pic>
    </p:spTree>
    <p:extLst>
      <p:ext uri="{BB962C8B-B14F-4D97-AF65-F5344CB8AC3E}">
        <p14:creationId xmlns:p14="http://schemas.microsoft.com/office/powerpoint/2010/main" val="2080302598"/>
      </p:ext>
    </p:extLst>
  </p:cSld>
  <p:clrMap bg1="dk1" tx1="lt1" bg2="dk2" tx2="lt2" accent1="accent1" accent2="accent2" accent3="accent3" accent4="accent4" accent5="accent5" accent6="accent6" hlink="hlink" folHlink="folHlink"/>
  <p:sldLayoutIdLst>
    <p:sldLayoutId id="2147484480" r:id="rId1"/>
    <p:sldLayoutId id="2147484481" r:id="rId2"/>
    <p:sldLayoutId id="2147484482" r:id="rId3"/>
    <p:sldLayoutId id="2147484483" r:id="rId4"/>
    <p:sldLayoutId id="2147484484" r:id="rId5"/>
    <p:sldLayoutId id="2147484485" r:id="rId6"/>
    <p:sldLayoutId id="2147484486" r:id="rId7"/>
    <p:sldLayoutId id="2147484487" r:id="rId8"/>
    <p:sldLayoutId id="2147484488" r:id="rId9"/>
    <p:sldLayoutId id="2147484489" r:id="rId10"/>
    <p:sldLayoutId id="2147484490" r:id="rId11"/>
    <p:sldLayoutId id="2147484491" r:id="rId12"/>
    <p:sldLayoutId id="2147484492" r:id="rId13"/>
    <p:sldLayoutId id="2147484493" r:id="rId14"/>
    <p:sldLayoutId id="2147484494" r:id="rId15"/>
    <p:sldLayoutId id="2147484495" r:id="rId16"/>
    <p:sldLayoutId id="2147484496" r:id="rId17"/>
    <p:sldLayoutId id="2147484497" r:id="rId18"/>
    <p:sldLayoutId id="2147484498" r:id="rId19"/>
    <p:sldLayoutId id="2147484499" r:id="rId20"/>
    <p:sldLayoutId id="2147484500" r:id="rId21"/>
    <p:sldLayoutId id="2147484501" r:id="rId22"/>
    <p:sldLayoutId id="2147484502" r:id="rId23"/>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8"/>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2212822725"/>
      </p:ext>
    </p:extLst>
  </p:cSld>
  <p:clrMap bg1="lt1" tx1="dk1" bg2="lt2" tx2="dk2" accent1="accent1" accent2="accent2" accent3="accent3" accent4="accent4" accent5="accent5" accent6="accent6" hlink="hlink" folHlink="folHlink"/>
  <p:sldLayoutIdLst>
    <p:sldLayoutId id="2147484507" r:id="rId1"/>
    <p:sldLayoutId id="2147484508" r:id="rId2"/>
    <p:sldLayoutId id="2147484509" r:id="rId3"/>
    <p:sldLayoutId id="2147484510" r:id="rId4"/>
    <p:sldLayoutId id="2147484511" r:id="rId5"/>
    <p:sldLayoutId id="2147484512" r:id="rId6"/>
    <p:sldLayoutId id="2147484513" r:id="rId7"/>
    <p:sldLayoutId id="2147484514" r:id="rId8"/>
    <p:sldLayoutId id="2147484515" r:id="rId9"/>
    <p:sldLayoutId id="2147484516" r:id="rId10"/>
    <p:sldLayoutId id="2147484517" r:id="rId11"/>
    <p:sldLayoutId id="2147484518" r:id="rId12"/>
    <p:sldLayoutId id="2147484519" r:id="rId13"/>
    <p:sldLayoutId id="2147484520" r:id="rId14"/>
    <p:sldLayoutId id="2147484521" r:id="rId15"/>
    <p:sldLayoutId id="2147484522" r:id="rId16"/>
    <p:sldLayoutId id="2147484523" r:id="rId17"/>
    <p:sldLayoutId id="2147484524" r:id="rId18"/>
    <p:sldLayoutId id="2147484525" r:id="rId19"/>
    <p:sldLayoutId id="2147484526" r:id="rId20"/>
    <p:sldLayoutId id="2147484527" r:id="rId21"/>
    <p:sldLayoutId id="2147484528" r:id="rId22"/>
    <p:sldLayoutId id="2147484529" r:id="rId23"/>
    <p:sldLayoutId id="2147484530" r:id="rId24"/>
    <p:sldLayoutId id="2147484531" r:id="rId25"/>
    <p:sldLayoutId id="2147484532" r:id="rId26"/>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7"/>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3"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rot="5400000">
            <a:off x="9393899" y="3050516"/>
            <a:ext cx="6995160" cy="894134"/>
          </a:xfrm>
          <a:prstGeom prst="rect">
            <a:avLst/>
          </a:prstGeom>
        </p:spPr>
      </p:pic>
    </p:spTree>
    <p:extLst>
      <p:ext uri="{BB962C8B-B14F-4D97-AF65-F5344CB8AC3E}">
        <p14:creationId xmlns:p14="http://schemas.microsoft.com/office/powerpoint/2010/main" val="776929311"/>
      </p:ext>
    </p:extLst>
  </p:cSld>
  <p:clrMap bg1="lt1" tx1="dk1" bg2="lt2" tx2="dk2" accent1="accent1" accent2="accent2" accent3="accent3" accent4="accent4" accent5="accent5" accent6="accent6" hlink="hlink" folHlink="folHlink"/>
  <p:sldLayoutIdLst>
    <p:sldLayoutId id="2147484537" r:id="rId1"/>
    <p:sldLayoutId id="2147484538" r:id="rId2"/>
    <p:sldLayoutId id="2147484539" r:id="rId3"/>
    <p:sldLayoutId id="2147484540" r:id="rId4"/>
    <p:sldLayoutId id="2147484541" r:id="rId5"/>
    <p:sldLayoutId id="2147484542" r:id="rId6"/>
    <p:sldLayoutId id="2147484543" r:id="rId7"/>
    <p:sldLayoutId id="2147484544" r:id="rId8"/>
    <p:sldLayoutId id="2147484545" r:id="rId9"/>
    <p:sldLayoutId id="2147484546" r:id="rId10"/>
    <p:sldLayoutId id="2147484547" r:id="rId11"/>
    <p:sldLayoutId id="2147484549" r:id="rId12"/>
    <p:sldLayoutId id="2147484550" r:id="rId13"/>
    <p:sldLayoutId id="2147484693" r:id="rId14"/>
    <p:sldLayoutId id="2147484697" r:id="rId15"/>
  </p:sldLayoutIdLst>
  <p:transition>
    <p:fade/>
  </p:transition>
  <p:txStyles>
    <p:titleStyle>
      <a:lvl1pPr algn="l" defTabSz="932205" rtl="0" eaLnBrk="1" latinLnBrk="0" hangingPunct="1">
        <a:lnSpc>
          <a:spcPct val="90000"/>
        </a:lnSpc>
        <a:spcBef>
          <a:spcPct val="0"/>
        </a:spcBef>
        <a:buNone/>
        <a:defRPr lang="en-US" sz="4797"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702" marR="0" indent="-342702" algn="l" defTabSz="932205" rtl="0" eaLnBrk="1" fontAlgn="auto" latinLnBrk="0" hangingPunct="1">
        <a:lnSpc>
          <a:spcPct val="90000"/>
        </a:lnSpc>
        <a:spcBef>
          <a:spcPct val="20000"/>
        </a:spcBef>
        <a:spcAft>
          <a:spcPts val="0"/>
        </a:spcAft>
        <a:buClrTx/>
        <a:buSzPct val="90000"/>
        <a:buFont typeface="Arial" pitchFamily="34" charset="0"/>
        <a:buChar char="•"/>
        <a:tabLst/>
        <a:defRPr sz="3797"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83863" marR="0" indent="-241159" algn="l" defTabSz="932205"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799638" marR="0" indent="-228469" algn="l" defTabSz="932205"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28107" marR="0" indent="-228469" algn="l" defTabSz="932205"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56576" marR="0" indent="-228469" algn="l" defTabSz="932205"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63563" indent="-233051"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29666" indent="-233051"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5769" indent="-233051"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1872" indent="-233051"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205" rtl="0" eaLnBrk="1" latinLnBrk="0" hangingPunct="1">
        <a:defRPr sz="1800" kern="1200">
          <a:solidFill>
            <a:schemeClr val="tx1"/>
          </a:solidFill>
          <a:latin typeface="+mn-lt"/>
          <a:ea typeface="+mn-ea"/>
          <a:cs typeface="+mn-cs"/>
        </a:defRPr>
      </a:lvl1pPr>
      <a:lvl2pPr marL="466101" algn="l" defTabSz="932205" rtl="0" eaLnBrk="1" latinLnBrk="0" hangingPunct="1">
        <a:defRPr sz="1800" kern="1200">
          <a:solidFill>
            <a:schemeClr val="tx1"/>
          </a:solidFill>
          <a:latin typeface="+mn-lt"/>
          <a:ea typeface="+mn-ea"/>
          <a:cs typeface="+mn-cs"/>
        </a:defRPr>
      </a:lvl2pPr>
      <a:lvl3pPr marL="932205" algn="l" defTabSz="932205" rtl="0" eaLnBrk="1" latinLnBrk="0" hangingPunct="1">
        <a:defRPr sz="1800" kern="1200">
          <a:solidFill>
            <a:schemeClr val="tx1"/>
          </a:solidFill>
          <a:latin typeface="+mn-lt"/>
          <a:ea typeface="+mn-ea"/>
          <a:cs typeface="+mn-cs"/>
        </a:defRPr>
      </a:lvl3pPr>
      <a:lvl4pPr marL="1398307" algn="l" defTabSz="932205" rtl="0" eaLnBrk="1" latinLnBrk="0" hangingPunct="1">
        <a:defRPr sz="1800" kern="1200">
          <a:solidFill>
            <a:schemeClr val="tx1"/>
          </a:solidFill>
          <a:latin typeface="+mn-lt"/>
          <a:ea typeface="+mn-ea"/>
          <a:cs typeface="+mn-cs"/>
        </a:defRPr>
      </a:lvl4pPr>
      <a:lvl5pPr marL="1864410" algn="l" defTabSz="932205" rtl="0" eaLnBrk="1" latinLnBrk="0" hangingPunct="1">
        <a:defRPr sz="1800" kern="1200">
          <a:solidFill>
            <a:schemeClr val="tx1"/>
          </a:solidFill>
          <a:latin typeface="+mn-lt"/>
          <a:ea typeface="+mn-ea"/>
          <a:cs typeface="+mn-cs"/>
        </a:defRPr>
      </a:lvl5pPr>
      <a:lvl6pPr marL="2330512" algn="l" defTabSz="932205" rtl="0" eaLnBrk="1" latinLnBrk="0" hangingPunct="1">
        <a:defRPr sz="1800" kern="1200">
          <a:solidFill>
            <a:schemeClr val="tx1"/>
          </a:solidFill>
          <a:latin typeface="+mn-lt"/>
          <a:ea typeface="+mn-ea"/>
          <a:cs typeface="+mn-cs"/>
        </a:defRPr>
      </a:lvl6pPr>
      <a:lvl7pPr marL="2796615" algn="l" defTabSz="932205" rtl="0" eaLnBrk="1" latinLnBrk="0" hangingPunct="1">
        <a:defRPr sz="1800" kern="1200">
          <a:solidFill>
            <a:schemeClr val="tx1"/>
          </a:solidFill>
          <a:latin typeface="+mn-lt"/>
          <a:ea typeface="+mn-ea"/>
          <a:cs typeface="+mn-cs"/>
        </a:defRPr>
      </a:lvl7pPr>
      <a:lvl8pPr marL="3262716" algn="l" defTabSz="932205" rtl="0" eaLnBrk="1" latinLnBrk="0" hangingPunct="1">
        <a:defRPr sz="1800" kern="1200">
          <a:solidFill>
            <a:schemeClr val="tx1"/>
          </a:solidFill>
          <a:latin typeface="+mn-lt"/>
          <a:ea typeface="+mn-ea"/>
          <a:cs typeface="+mn-cs"/>
        </a:defRPr>
      </a:lvl8pPr>
      <a:lvl9pPr marL="3728821" algn="l" defTabSz="932205"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6301"/>
            <a:ext cx="11239464"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915" y="1464080"/>
            <a:ext cx="11239464" cy="1644855"/>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9"/>
          <a:stretch>
            <a:fillRect/>
          </a:stretch>
        </p:blipFill>
        <p:spPr>
          <a:xfrm rot="5400000">
            <a:off x="9475748" y="3001154"/>
            <a:ext cx="6994525" cy="992217"/>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291419598"/>
      </p:ext>
    </p:extLst>
  </p:cSld>
  <p:clrMap bg1="lt1" tx1="dk1" bg2="lt2" tx2="dk2" accent1="accent1" accent2="accent2" accent3="accent3" accent4="accent4" accent5="accent5" accent6="accent6" hlink="hlink" folHlink="folHlink"/>
  <p:sldLayoutIdLst>
    <p:sldLayoutId id="2147484552" r:id="rId1"/>
    <p:sldLayoutId id="2147484553" r:id="rId2"/>
    <p:sldLayoutId id="2147484554" r:id="rId3"/>
    <p:sldLayoutId id="2147484555" r:id="rId4"/>
    <p:sldLayoutId id="2147484556" r:id="rId5"/>
    <p:sldLayoutId id="2147484557" r:id="rId6"/>
    <p:sldLayoutId id="2147484558" r:id="rId7"/>
    <p:sldLayoutId id="2147484559" r:id="rId8"/>
    <p:sldLayoutId id="2147484560" r:id="rId9"/>
    <p:sldLayoutId id="2147484561" r:id="rId10"/>
    <p:sldLayoutId id="2147484562" r:id="rId11"/>
    <p:sldLayoutId id="2147484563" r:id="rId12"/>
    <p:sldLayoutId id="2147484564" r:id="rId13"/>
    <p:sldLayoutId id="2147484565" r:id="rId14"/>
    <p:sldLayoutId id="2147484566" r:id="rId15"/>
    <p:sldLayoutId id="2147484567" r:id="rId16"/>
    <p:sldLayoutId id="2147484568" r:id="rId17"/>
    <p:sldLayoutId id="2147484569" r:id="rId18"/>
    <p:sldLayoutId id="2147484570" r:id="rId19"/>
    <p:sldLayoutId id="2147484571" r:id="rId20"/>
    <p:sldLayoutId id="2147484572" r:id="rId21"/>
    <p:sldLayoutId id="2147484573" r:id="rId22"/>
    <p:sldLayoutId id="2147484574" r:id="rId23"/>
    <p:sldLayoutId id="2147484575" r:id="rId24"/>
    <p:sldLayoutId id="2147484576" r:id="rId25"/>
    <p:sldLayoutId id="2147484577" r:id="rId26"/>
    <p:sldLayoutId id="2147484579" r:id="rId27"/>
  </p:sldLayoutIdLst>
  <p:transition>
    <p:fade/>
  </p:transition>
  <p:hf sldNum="0" hdr="0" ftr="0" dt="0"/>
  <p:txStyles>
    <p:title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6301"/>
            <a:ext cx="11239464"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915" y="1464080"/>
            <a:ext cx="11239464" cy="1644855"/>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0"/>
          <a:srcRect l="762"/>
          <a:stretch/>
        </p:blipFill>
        <p:spPr>
          <a:xfrm rot="5400000">
            <a:off x="9654779" y="2900301"/>
            <a:ext cx="6994525" cy="1193925"/>
          </a:xfrm>
          <a:prstGeom prst="rect">
            <a:avLst/>
          </a:prstGeom>
        </p:spPr>
      </p:pic>
    </p:spTree>
    <p:extLst>
      <p:ext uri="{BB962C8B-B14F-4D97-AF65-F5344CB8AC3E}">
        <p14:creationId xmlns:p14="http://schemas.microsoft.com/office/powerpoint/2010/main" val="249162434"/>
      </p:ext>
    </p:extLst>
  </p:cSld>
  <p:clrMap bg1="lt1" tx1="dk1" bg2="lt2" tx2="dk2" accent1="accent1" accent2="accent2" accent3="accent3" accent4="accent4" accent5="accent5" accent6="accent6" hlink="hlink" folHlink="folHlink"/>
  <p:sldLayoutIdLst>
    <p:sldLayoutId id="2147484581" r:id="rId1"/>
    <p:sldLayoutId id="2147484582" r:id="rId2"/>
    <p:sldLayoutId id="2147484583" r:id="rId3"/>
    <p:sldLayoutId id="2147484584" r:id="rId4"/>
    <p:sldLayoutId id="2147484585" r:id="rId5"/>
    <p:sldLayoutId id="2147484586" r:id="rId6"/>
    <p:sldLayoutId id="2147484587" r:id="rId7"/>
    <p:sldLayoutId id="2147484588" r:id="rId8"/>
    <p:sldLayoutId id="2147484589" r:id="rId9"/>
    <p:sldLayoutId id="2147484590" r:id="rId10"/>
    <p:sldLayoutId id="2147484591" r:id="rId11"/>
    <p:sldLayoutId id="2147484592" r:id="rId12"/>
    <p:sldLayoutId id="2147484593" r:id="rId13"/>
    <p:sldLayoutId id="2147484594" r:id="rId14"/>
    <p:sldLayoutId id="2147484595" r:id="rId15"/>
    <p:sldLayoutId id="2147484596" r:id="rId16"/>
    <p:sldLayoutId id="2147484597" r:id="rId17"/>
    <p:sldLayoutId id="2147484598" r:id="rId18"/>
    <p:sldLayoutId id="2147484599" r:id="rId19"/>
    <p:sldLayoutId id="2147484600" r:id="rId20"/>
    <p:sldLayoutId id="2147484601" r:id="rId21"/>
    <p:sldLayoutId id="2147484602" r:id="rId22"/>
    <p:sldLayoutId id="2147484603" r:id="rId23"/>
    <p:sldLayoutId id="2147484604" r:id="rId24"/>
    <p:sldLayoutId id="2147484605" r:id="rId25"/>
    <p:sldLayoutId id="2147484606" r:id="rId26"/>
    <p:sldLayoutId id="2147484607" r:id="rId27"/>
    <p:sldLayoutId id="2147484608" r:id="rId28"/>
    <p:sldLayoutId id="2147484609" r:id="rId29"/>
    <p:sldLayoutId id="2147484610" r:id="rId30"/>
    <p:sldLayoutId id="2147484611" r:id="rId31"/>
    <p:sldLayoutId id="2147484612" r:id="rId32"/>
    <p:sldLayoutId id="2147484613" r:id="rId33"/>
    <p:sldLayoutId id="2147484614" r:id="rId34"/>
    <p:sldLayoutId id="2147484615" r:id="rId35"/>
    <p:sldLayoutId id="2147484616" r:id="rId36"/>
    <p:sldLayoutId id="2147484617" r:id="rId37"/>
    <p:sldLayoutId id="2147484618" r:id="rId38"/>
  </p:sldLayoutIdLst>
  <p:transition>
    <p:fade/>
  </p:transition>
  <p:hf sldNum="0" hdr="0" ftr="0" dt="0"/>
  <p:txStyles>
    <p:titleStyle>
      <a:lvl1pPr algn="l" defTabSz="951304" rtl="0" eaLnBrk="1" latinLnBrk="0" hangingPunct="1">
        <a:lnSpc>
          <a:spcPct val="100000"/>
        </a:lnSpc>
        <a:spcBef>
          <a:spcPct val="0"/>
        </a:spcBef>
        <a:buNone/>
        <a:defRPr lang="en-US" sz="3672" b="0" kern="1200" cap="none" spc="-51" baseline="0" dirty="0" smtClean="0">
          <a:ln w="3175">
            <a:noFill/>
          </a:ln>
          <a:solidFill>
            <a:schemeClr val="tx1"/>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6"/>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2" y="1212851"/>
            <a:ext cx="11887198" cy="2228302"/>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5"/>
          <p:cNvPicPr>
            <a:picLocks noChangeAspect="1"/>
          </p:cNvPicPr>
          <p:nvPr userDrawn="1"/>
        </p:nvPicPr>
        <p:blipFill>
          <a:blip r:embed="rId24"/>
          <a:stretch>
            <a:fillRect/>
          </a:stretch>
        </p:blipFill>
        <p:spPr>
          <a:xfrm rot="5400000">
            <a:off x="9489151" y="3050515"/>
            <a:ext cx="6995160" cy="894134"/>
          </a:xfrm>
          <a:prstGeom prst="rect">
            <a:avLst/>
          </a:prstGeom>
        </p:spPr>
      </p:pic>
    </p:spTree>
    <p:extLst>
      <p:ext uri="{BB962C8B-B14F-4D97-AF65-F5344CB8AC3E}">
        <p14:creationId xmlns:p14="http://schemas.microsoft.com/office/powerpoint/2010/main" val="2647739286"/>
      </p:ext>
    </p:extLst>
  </p:cSld>
  <p:clrMap bg1="dk1" tx1="lt1" bg2="dk2" tx2="lt2" accent1="accent1" accent2="accent2" accent3="accent3" accent4="accent4" accent5="accent5" accent6="accent6" hlink="hlink" folHlink="folHlink"/>
  <p:sldLayoutIdLst>
    <p:sldLayoutId id="2147484623" r:id="rId1"/>
    <p:sldLayoutId id="2147484624" r:id="rId2"/>
    <p:sldLayoutId id="2147484625" r:id="rId3"/>
    <p:sldLayoutId id="2147484626" r:id="rId4"/>
    <p:sldLayoutId id="2147484627" r:id="rId5"/>
    <p:sldLayoutId id="2147484628" r:id="rId6"/>
    <p:sldLayoutId id="2147484629" r:id="rId7"/>
    <p:sldLayoutId id="2147484630" r:id="rId8"/>
    <p:sldLayoutId id="2147484631" r:id="rId9"/>
    <p:sldLayoutId id="2147484632" r:id="rId10"/>
    <p:sldLayoutId id="2147484633" r:id="rId11"/>
    <p:sldLayoutId id="2147484634" r:id="rId12"/>
    <p:sldLayoutId id="2147484635" r:id="rId13"/>
    <p:sldLayoutId id="2147484636" r:id="rId14"/>
    <p:sldLayoutId id="2147484637" r:id="rId15"/>
    <p:sldLayoutId id="2147484638" r:id="rId16"/>
    <p:sldLayoutId id="2147484639" r:id="rId17"/>
    <p:sldLayoutId id="2147484640" r:id="rId18"/>
    <p:sldLayoutId id="2147484641" r:id="rId19"/>
    <p:sldLayoutId id="2147484644" r:id="rId20"/>
    <p:sldLayoutId id="2147484645" r:id="rId21"/>
    <p:sldLayoutId id="2147484646" r:id="rId22"/>
  </p:sldLayoutIdLst>
  <p:transition>
    <p:fade/>
  </p:transition>
  <p:txStyles>
    <p:titleStyle>
      <a:lvl1pPr algn="l" defTabSz="932384" rtl="0" eaLnBrk="1" latinLnBrk="0" hangingPunct="1">
        <a:lnSpc>
          <a:spcPct val="90000"/>
        </a:lnSpc>
        <a:spcBef>
          <a:spcPct val="0"/>
        </a:spcBef>
        <a:buNone/>
        <a:defRPr lang="en-US" sz="5398"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768" marR="0" indent="-342768" algn="l" defTabSz="932384"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98" kern="1200" spc="0" baseline="0">
          <a:gradFill>
            <a:gsLst>
              <a:gs pos="1250">
                <a:schemeClr val="tx1"/>
              </a:gs>
              <a:gs pos="100000">
                <a:schemeClr val="tx1"/>
              </a:gs>
            </a:gsLst>
            <a:lin ang="5400000" scaled="0"/>
          </a:gradFill>
          <a:latin typeface="+mj-lt"/>
          <a:ea typeface="+mn-ea"/>
          <a:cs typeface="+mn-cs"/>
        </a:defRPr>
      </a:lvl1pPr>
      <a:lvl2pPr marL="583975" marR="0" indent="-241206" algn="l" defTabSz="932384"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9792" marR="0" indent="-228513" algn="l" defTabSz="932384"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305" marR="0" indent="-228513" algn="l" defTabSz="932384"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6817" marR="0" indent="-228513" algn="l" defTabSz="932384"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4055"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248"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441"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633"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384" rtl="0" eaLnBrk="1" latinLnBrk="0" hangingPunct="1">
        <a:defRPr sz="1800" kern="1200">
          <a:solidFill>
            <a:schemeClr val="tx1"/>
          </a:solidFill>
          <a:latin typeface="+mn-lt"/>
          <a:ea typeface="+mn-ea"/>
          <a:cs typeface="+mn-cs"/>
        </a:defRPr>
      </a:lvl1pPr>
      <a:lvl2pPr marL="466191" algn="l" defTabSz="932384" rtl="0" eaLnBrk="1" latinLnBrk="0" hangingPunct="1">
        <a:defRPr sz="1800" kern="1200">
          <a:solidFill>
            <a:schemeClr val="tx1"/>
          </a:solidFill>
          <a:latin typeface="+mn-lt"/>
          <a:ea typeface="+mn-ea"/>
          <a:cs typeface="+mn-cs"/>
        </a:defRPr>
      </a:lvl2pPr>
      <a:lvl3pPr marL="932384" algn="l" defTabSz="932384" rtl="0" eaLnBrk="1" latinLnBrk="0" hangingPunct="1">
        <a:defRPr sz="1800" kern="1200">
          <a:solidFill>
            <a:schemeClr val="tx1"/>
          </a:solidFill>
          <a:latin typeface="+mn-lt"/>
          <a:ea typeface="+mn-ea"/>
          <a:cs typeface="+mn-cs"/>
        </a:defRPr>
      </a:lvl3pPr>
      <a:lvl4pPr marL="1398576" algn="l" defTabSz="932384" rtl="0" eaLnBrk="1" latinLnBrk="0" hangingPunct="1">
        <a:defRPr sz="1800" kern="1200">
          <a:solidFill>
            <a:schemeClr val="tx1"/>
          </a:solidFill>
          <a:latin typeface="+mn-lt"/>
          <a:ea typeface="+mn-ea"/>
          <a:cs typeface="+mn-cs"/>
        </a:defRPr>
      </a:lvl4pPr>
      <a:lvl5pPr marL="1864768" algn="l" defTabSz="932384" rtl="0" eaLnBrk="1" latinLnBrk="0" hangingPunct="1">
        <a:defRPr sz="1800" kern="1200">
          <a:solidFill>
            <a:schemeClr val="tx1"/>
          </a:solidFill>
          <a:latin typeface="+mn-lt"/>
          <a:ea typeface="+mn-ea"/>
          <a:cs typeface="+mn-cs"/>
        </a:defRPr>
      </a:lvl5pPr>
      <a:lvl6pPr marL="2330960" algn="l" defTabSz="932384" rtl="0" eaLnBrk="1" latinLnBrk="0" hangingPunct="1">
        <a:defRPr sz="1800" kern="1200">
          <a:solidFill>
            <a:schemeClr val="tx1"/>
          </a:solidFill>
          <a:latin typeface="+mn-lt"/>
          <a:ea typeface="+mn-ea"/>
          <a:cs typeface="+mn-cs"/>
        </a:defRPr>
      </a:lvl6pPr>
      <a:lvl7pPr marL="2797152" algn="l" defTabSz="932384" rtl="0" eaLnBrk="1" latinLnBrk="0" hangingPunct="1">
        <a:defRPr sz="1800" kern="1200">
          <a:solidFill>
            <a:schemeClr val="tx1"/>
          </a:solidFill>
          <a:latin typeface="+mn-lt"/>
          <a:ea typeface="+mn-ea"/>
          <a:cs typeface="+mn-cs"/>
        </a:defRPr>
      </a:lvl7pPr>
      <a:lvl8pPr marL="3263343" algn="l" defTabSz="932384" rtl="0" eaLnBrk="1" latinLnBrk="0" hangingPunct="1">
        <a:defRPr sz="1800" kern="1200">
          <a:solidFill>
            <a:schemeClr val="tx1"/>
          </a:solidFill>
          <a:latin typeface="+mn-lt"/>
          <a:ea typeface="+mn-ea"/>
          <a:cs typeface="+mn-cs"/>
        </a:defRPr>
      </a:lvl8pPr>
      <a:lvl9pPr marL="3729537" algn="l" defTabSz="932384"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6">
          <p15:clr>
            <a:srgbClr val="C35EA4"/>
          </p15:clr>
        </p15:guide>
        <p15:guide id="24" pos="7547">
          <p15:clr>
            <a:srgbClr val="C35EA4"/>
          </p15:clr>
        </p15:guide>
        <p15:guide id="25" orient="horz" pos="305">
          <p15:clr>
            <a:srgbClr val="C35EA4"/>
          </p15:clr>
        </p15:guide>
        <p15:guide id="26" orient="horz" pos="4106">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81033800"/>
      </p:ext>
    </p:extLst>
  </p:cSld>
  <p:clrMap bg1="dk1" tx1="lt1" bg2="dk2" tx2="lt2" accent1="accent1" accent2="accent2" accent3="accent3" accent4="accent4" accent5="accent5" accent6="accent6" hlink="hlink" folHlink="folHlink"/>
  <p:sldLayoutIdLst>
    <p:sldLayoutId id="2147484648" r:id="rId1"/>
    <p:sldLayoutId id="2147484649" r:id="rId2"/>
    <p:sldLayoutId id="2147484650" r:id="rId3"/>
    <p:sldLayoutId id="2147484651" r:id="rId4"/>
    <p:sldLayoutId id="2147484652" r:id="rId5"/>
    <p:sldLayoutId id="2147484653" r:id="rId6"/>
    <p:sldLayoutId id="2147484654" r:id="rId7"/>
    <p:sldLayoutId id="2147484655" r:id="rId8"/>
    <p:sldLayoutId id="2147484656" r:id="rId9"/>
    <p:sldLayoutId id="2147484657" r:id="rId10"/>
    <p:sldLayoutId id="2147484658" r:id="rId11"/>
    <p:sldLayoutId id="2147484659" r:id="rId12"/>
    <p:sldLayoutId id="2147484660" r:id="rId13"/>
    <p:sldLayoutId id="2147484661" r:id="rId14"/>
    <p:sldLayoutId id="2147484662" r:id="rId15"/>
    <p:sldLayoutId id="2147484663" r:id="rId16"/>
    <p:sldLayoutId id="2147484664" r:id="rId17"/>
    <p:sldLayoutId id="2147484665" r:id="rId18"/>
    <p:sldLayoutId id="2147484666" r:id="rId19"/>
    <p:sldLayoutId id="2147484667" r:id="rId20"/>
    <p:sldLayoutId id="2147484668" r:id="rId21"/>
    <p:sldLayoutId id="2147484669" r:id="rId22"/>
    <p:sldLayoutId id="2147484670" r:id="rId23"/>
  </p:sldLayoutIdLst>
  <p:transition>
    <p:fade/>
  </p:transition>
  <p:txStyles>
    <p:titleStyle>
      <a:lvl1pPr algn="l" defTabSz="932563" rtl="0" eaLnBrk="1" latinLnBrk="0" hangingPunct="1">
        <a:lnSpc>
          <a:spcPct val="90000"/>
        </a:lnSpc>
        <a:spcBef>
          <a:spcPct val="0"/>
        </a:spcBef>
        <a:buNone/>
        <a:defRPr lang="en-US" sz="53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6302"/>
            <a:ext cx="11239464"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914" y="1464081"/>
            <a:ext cx="11239464" cy="1644855"/>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1">
            <a:extLst>
              <a:ext uri="{28A0092B-C50C-407E-A947-70E740481C1C}">
                <a14:useLocalDpi xmlns:a14="http://schemas.microsoft.com/office/drawing/2010/main"/>
              </a:ext>
            </a:extLst>
          </a:blip>
          <a:stretch>
            <a:fillRect/>
          </a:stretch>
        </p:blipFill>
        <p:spPr>
          <a:xfrm rot="5400000">
            <a:off x="9475748" y="3001155"/>
            <a:ext cx="6994525" cy="992217"/>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1"/>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1" y="1"/>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18999168"/>
      </p:ext>
    </p:extLst>
  </p:cSld>
  <p:clrMap bg1="lt1" tx1="dk1" bg2="lt2" tx2="dk2" accent1="accent1" accent2="accent2" accent3="accent3" accent4="accent4" accent5="accent5" accent6="accent6" hlink="hlink" folHlink="folHlink"/>
  <p:sldLayoutIdLst>
    <p:sldLayoutId id="2147484672" r:id="rId1"/>
    <p:sldLayoutId id="2147484673" r:id="rId2"/>
    <p:sldLayoutId id="2147484674" r:id="rId3"/>
    <p:sldLayoutId id="2147484675" r:id="rId4"/>
    <p:sldLayoutId id="2147484676" r:id="rId5"/>
    <p:sldLayoutId id="2147484677" r:id="rId6"/>
    <p:sldLayoutId id="2147484678" r:id="rId7"/>
    <p:sldLayoutId id="2147484679" r:id="rId8"/>
    <p:sldLayoutId id="2147484680" r:id="rId9"/>
    <p:sldLayoutId id="2147484681" r:id="rId10"/>
    <p:sldLayoutId id="2147484682" r:id="rId11"/>
    <p:sldLayoutId id="2147484683" r:id="rId12"/>
    <p:sldLayoutId id="2147484684" r:id="rId13"/>
    <p:sldLayoutId id="2147484685" r:id="rId14"/>
    <p:sldLayoutId id="2147484686" r:id="rId15"/>
    <p:sldLayoutId id="2147484687" r:id="rId16"/>
    <p:sldLayoutId id="2147484688" r:id="rId17"/>
    <p:sldLayoutId id="2147484689" r:id="rId18"/>
    <p:sldLayoutId id="2147484690" r:id="rId19"/>
  </p:sldLayoutIdLst>
  <p:transition>
    <p:fade/>
  </p:transition>
  <p:hf sldNum="0" hdr="0" ftr="0" dt="0"/>
  <p:txStyles>
    <p:titleStyle>
      <a:lvl1pPr algn="l" defTabSz="951304" rtl="0" eaLnBrk="1" latinLnBrk="0" hangingPunct="1">
        <a:lnSpc>
          <a:spcPct val="100000"/>
        </a:lnSpc>
        <a:spcBef>
          <a:spcPct val="0"/>
        </a:spcBef>
        <a:buNone/>
        <a:defRPr lang="en-US" sz="3672" b="1"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mailto:styoung@Microsoft.com" TargetMode="External"/><Relationship Id="rId2" Type="http://schemas.openxmlformats.org/officeDocument/2006/relationships/notesSlide" Target="../notesSlides/notesSlide1.xml"/><Relationship Id="rId1" Type="http://schemas.openxmlformats.org/officeDocument/2006/relationships/slideLayout" Target="../slideLayouts/slideLayout83.xml"/><Relationship Id="rId6" Type="http://schemas.openxmlformats.org/officeDocument/2006/relationships/image" Target="../media/image75.png"/><Relationship Id="rId5" Type="http://schemas.openxmlformats.org/officeDocument/2006/relationships/hyperlink" Target="http://linkedin.com/in/steveyoung/" TargetMode="External"/><Relationship Id="rId4" Type="http://schemas.openxmlformats.org/officeDocument/2006/relationships/hyperlink" Target="http://5minutebi.com/"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40.png"/><Relationship Id="rId7" Type="http://schemas.openxmlformats.org/officeDocument/2006/relationships/image" Target="../media/image148.svg"/><Relationship Id="rId2" Type="http://schemas.openxmlformats.org/officeDocument/2006/relationships/notesSlide" Target="../notesSlides/notesSlide9.xml"/><Relationship Id="rId1" Type="http://schemas.openxmlformats.org/officeDocument/2006/relationships/slideLayout" Target="../slideLayouts/slideLayout70.xml"/><Relationship Id="rId6" Type="http://schemas.openxmlformats.org/officeDocument/2006/relationships/image" Target="../media/image147.png"/><Relationship Id="rId5" Type="http://schemas.microsoft.com/office/2007/relationships/hdphoto" Target="../media/hdphoto4.wdp"/><Relationship Id="rId4" Type="http://schemas.openxmlformats.org/officeDocument/2006/relationships/image" Target="../media/image141.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0.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0.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9.xml"/></Relationships>
</file>

<file path=ppt/slides/_rels/slide21.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20.xml"/><Relationship Id="rId1" Type="http://schemas.openxmlformats.org/officeDocument/2006/relationships/slideLayout" Target="../slideLayouts/slideLayout79.xml"/><Relationship Id="rId4" Type="http://schemas.openxmlformats.org/officeDocument/2006/relationships/image" Target="../media/image150.sv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0.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0.xml"/></Relationships>
</file>

<file path=ppt/slides/_rels/slide24.xml.rels><?xml version="1.0" encoding="UTF-8" standalone="yes"?>
<Relationships xmlns="http://schemas.openxmlformats.org/package/2006/relationships"><Relationship Id="rId26" Type="http://schemas.openxmlformats.org/officeDocument/2006/relationships/image" Target="../media/image173.png"/><Relationship Id="rId21" Type="http://schemas.openxmlformats.org/officeDocument/2006/relationships/image" Target="../media/image168.png"/><Relationship Id="rId34" Type="http://schemas.openxmlformats.org/officeDocument/2006/relationships/image" Target="../media/image181.png"/><Relationship Id="rId42" Type="http://schemas.openxmlformats.org/officeDocument/2006/relationships/image" Target="../media/image189.png"/><Relationship Id="rId47" Type="http://schemas.openxmlformats.org/officeDocument/2006/relationships/image" Target="../media/image194.png"/><Relationship Id="rId50" Type="http://schemas.openxmlformats.org/officeDocument/2006/relationships/image" Target="../media/image196.png"/><Relationship Id="rId55" Type="http://schemas.openxmlformats.org/officeDocument/2006/relationships/image" Target="../media/image200.png"/><Relationship Id="rId63" Type="http://schemas.openxmlformats.org/officeDocument/2006/relationships/image" Target="../media/image208.png"/><Relationship Id="rId68" Type="http://schemas.openxmlformats.org/officeDocument/2006/relationships/image" Target="../media/image213.png"/><Relationship Id="rId7" Type="http://schemas.openxmlformats.org/officeDocument/2006/relationships/image" Target="../media/image155.png"/><Relationship Id="rId2" Type="http://schemas.openxmlformats.org/officeDocument/2006/relationships/notesSlide" Target="../notesSlides/notesSlide23.xml"/><Relationship Id="rId16" Type="http://schemas.openxmlformats.org/officeDocument/2006/relationships/image" Target="../media/image163.png"/><Relationship Id="rId29" Type="http://schemas.openxmlformats.org/officeDocument/2006/relationships/image" Target="../media/image176.png"/><Relationship Id="rId11" Type="http://schemas.openxmlformats.org/officeDocument/2006/relationships/image" Target="../media/image76.png"/><Relationship Id="rId24" Type="http://schemas.openxmlformats.org/officeDocument/2006/relationships/image" Target="../media/image171.png"/><Relationship Id="rId32" Type="http://schemas.openxmlformats.org/officeDocument/2006/relationships/image" Target="../media/image179.png"/><Relationship Id="rId37" Type="http://schemas.openxmlformats.org/officeDocument/2006/relationships/image" Target="../media/image184.png"/><Relationship Id="rId40" Type="http://schemas.openxmlformats.org/officeDocument/2006/relationships/image" Target="../media/image187.png"/><Relationship Id="rId45" Type="http://schemas.openxmlformats.org/officeDocument/2006/relationships/image" Target="../media/image192.png"/><Relationship Id="rId53" Type="http://schemas.openxmlformats.org/officeDocument/2006/relationships/image" Target="../media/image198.png"/><Relationship Id="rId58" Type="http://schemas.openxmlformats.org/officeDocument/2006/relationships/image" Target="../media/image203.png"/><Relationship Id="rId66" Type="http://schemas.openxmlformats.org/officeDocument/2006/relationships/image" Target="../media/image211.png"/><Relationship Id="rId5" Type="http://schemas.openxmlformats.org/officeDocument/2006/relationships/image" Target="../media/image153.png"/><Relationship Id="rId61" Type="http://schemas.openxmlformats.org/officeDocument/2006/relationships/image" Target="../media/image206.png"/><Relationship Id="rId19" Type="http://schemas.openxmlformats.org/officeDocument/2006/relationships/image" Target="../media/image166.png"/><Relationship Id="rId14" Type="http://schemas.openxmlformats.org/officeDocument/2006/relationships/image" Target="../media/image161.png"/><Relationship Id="rId22" Type="http://schemas.openxmlformats.org/officeDocument/2006/relationships/image" Target="../media/image169.png"/><Relationship Id="rId27" Type="http://schemas.openxmlformats.org/officeDocument/2006/relationships/image" Target="../media/image174.png"/><Relationship Id="rId30" Type="http://schemas.openxmlformats.org/officeDocument/2006/relationships/image" Target="../media/image177.png"/><Relationship Id="rId35" Type="http://schemas.openxmlformats.org/officeDocument/2006/relationships/image" Target="../media/image182.png"/><Relationship Id="rId43" Type="http://schemas.openxmlformats.org/officeDocument/2006/relationships/image" Target="../media/image190.png"/><Relationship Id="rId48" Type="http://schemas.openxmlformats.org/officeDocument/2006/relationships/image" Target="../media/image195.png"/><Relationship Id="rId56" Type="http://schemas.openxmlformats.org/officeDocument/2006/relationships/image" Target="../media/image201.png"/><Relationship Id="rId64" Type="http://schemas.openxmlformats.org/officeDocument/2006/relationships/image" Target="../media/image209.png"/><Relationship Id="rId8" Type="http://schemas.openxmlformats.org/officeDocument/2006/relationships/image" Target="../media/image156.png"/><Relationship Id="rId51" Type="http://schemas.openxmlformats.org/officeDocument/2006/relationships/hyperlink" Target="https://www.google.com/url?sa=i&amp;rct=j&amp;q=&amp;esrc=s&amp;source=images&amp;cd=&amp;cad=rja&amp;uact=8&amp;ved=0ahUKEwijrpzbm9DNAhVU52MKHRcjAxMQjRwIBw&amp;url=https://azure.microsoft.com/en-gb/services/power-bi-embedded/&amp;psig=AFQjCNGAz6ASOEuOFwrvcGbgivFPur_t7w&amp;ust=1467392103935851" TargetMode="External"/><Relationship Id="rId3" Type="http://schemas.openxmlformats.org/officeDocument/2006/relationships/image" Target="../media/image151.png"/><Relationship Id="rId12" Type="http://schemas.openxmlformats.org/officeDocument/2006/relationships/image" Target="../media/image159.png"/><Relationship Id="rId17" Type="http://schemas.openxmlformats.org/officeDocument/2006/relationships/image" Target="../media/image164.png"/><Relationship Id="rId25" Type="http://schemas.openxmlformats.org/officeDocument/2006/relationships/image" Target="../media/image172.png"/><Relationship Id="rId33" Type="http://schemas.openxmlformats.org/officeDocument/2006/relationships/image" Target="../media/image180.png"/><Relationship Id="rId38" Type="http://schemas.openxmlformats.org/officeDocument/2006/relationships/image" Target="../media/image185.png"/><Relationship Id="rId46" Type="http://schemas.openxmlformats.org/officeDocument/2006/relationships/image" Target="../media/image193.png"/><Relationship Id="rId59" Type="http://schemas.openxmlformats.org/officeDocument/2006/relationships/image" Target="../media/image204.png"/><Relationship Id="rId67" Type="http://schemas.openxmlformats.org/officeDocument/2006/relationships/image" Target="../media/image212.png"/><Relationship Id="rId20" Type="http://schemas.openxmlformats.org/officeDocument/2006/relationships/image" Target="../media/image167.png"/><Relationship Id="rId41" Type="http://schemas.openxmlformats.org/officeDocument/2006/relationships/image" Target="../media/image188.png"/><Relationship Id="rId54" Type="http://schemas.openxmlformats.org/officeDocument/2006/relationships/image" Target="../media/image199.png"/><Relationship Id="rId62" Type="http://schemas.openxmlformats.org/officeDocument/2006/relationships/image" Target="../media/image207.png"/><Relationship Id="rId1" Type="http://schemas.openxmlformats.org/officeDocument/2006/relationships/slideLayout" Target="../slideLayouts/slideLayout5.xml"/><Relationship Id="rId6" Type="http://schemas.openxmlformats.org/officeDocument/2006/relationships/image" Target="../media/image154.png"/><Relationship Id="rId15" Type="http://schemas.openxmlformats.org/officeDocument/2006/relationships/image" Target="../media/image162.png"/><Relationship Id="rId23" Type="http://schemas.openxmlformats.org/officeDocument/2006/relationships/image" Target="../media/image170.png"/><Relationship Id="rId28" Type="http://schemas.openxmlformats.org/officeDocument/2006/relationships/image" Target="../media/image175.png"/><Relationship Id="rId36" Type="http://schemas.openxmlformats.org/officeDocument/2006/relationships/image" Target="../media/image183.png"/><Relationship Id="rId49" Type="http://schemas.openxmlformats.org/officeDocument/2006/relationships/hyperlink" Target="https://www.google.com/url?sa=i&amp;rct=j&amp;q=&amp;esrc=s&amp;source=images&amp;cd=&amp;cad=rja&amp;uact=8&amp;ved=0ahUKEwiy6vj9mtDNAhVB4mMKHUztCUcQjRwIBw&amp;url=https://developer.microsoft.com/en-us/app-middleware-partners&amp;psig=AFQjCNFdctU6OJlviMmzVX3AK3wCAgJKIw&amp;ust=1467391908422760" TargetMode="External"/><Relationship Id="rId57" Type="http://schemas.openxmlformats.org/officeDocument/2006/relationships/image" Target="../media/image202.png"/><Relationship Id="rId10" Type="http://schemas.openxmlformats.org/officeDocument/2006/relationships/image" Target="../media/image158.png"/><Relationship Id="rId31" Type="http://schemas.openxmlformats.org/officeDocument/2006/relationships/image" Target="../media/image178.png"/><Relationship Id="rId44" Type="http://schemas.openxmlformats.org/officeDocument/2006/relationships/image" Target="../media/image191.png"/><Relationship Id="rId52" Type="http://schemas.openxmlformats.org/officeDocument/2006/relationships/image" Target="../media/image197.png"/><Relationship Id="rId60" Type="http://schemas.openxmlformats.org/officeDocument/2006/relationships/image" Target="../media/image205.png"/><Relationship Id="rId65" Type="http://schemas.openxmlformats.org/officeDocument/2006/relationships/image" Target="../media/image210.png"/><Relationship Id="rId4" Type="http://schemas.openxmlformats.org/officeDocument/2006/relationships/image" Target="../media/image152.png"/><Relationship Id="rId9" Type="http://schemas.openxmlformats.org/officeDocument/2006/relationships/image" Target="../media/image157.png"/><Relationship Id="rId13" Type="http://schemas.openxmlformats.org/officeDocument/2006/relationships/image" Target="../media/image160.png"/><Relationship Id="rId18" Type="http://schemas.openxmlformats.org/officeDocument/2006/relationships/image" Target="../media/image165.png"/><Relationship Id="rId39" Type="http://schemas.openxmlformats.org/officeDocument/2006/relationships/image" Target="../media/image186.png"/></Relationships>
</file>

<file path=ppt/slides/_rels/slide25.xml.rels><?xml version="1.0" encoding="UTF-8" standalone="yes"?>
<Relationships xmlns="http://schemas.openxmlformats.org/package/2006/relationships"><Relationship Id="rId8" Type="http://schemas.openxmlformats.org/officeDocument/2006/relationships/image" Target="../media/image219.emf"/><Relationship Id="rId13" Type="http://schemas.openxmlformats.org/officeDocument/2006/relationships/image" Target="../media/image224.png"/><Relationship Id="rId18" Type="http://schemas.openxmlformats.org/officeDocument/2006/relationships/image" Target="../media/image229.png"/><Relationship Id="rId3" Type="http://schemas.openxmlformats.org/officeDocument/2006/relationships/image" Target="../media/image214.png"/><Relationship Id="rId21" Type="http://schemas.openxmlformats.org/officeDocument/2006/relationships/image" Target="../media/image232.png"/><Relationship Id="rId7" Type="http://schemas.openxmlformats.org/officeDocument/2006/relationships/image" Target="../media/image218.png"/><Relationship Id="rId12" Type="http://schemas.openxmlformats.org/officeDocument/2006/relationships/image" Target="../media/image223.png"/><Relationship Id="rId17" Type="http://schemas.openxmlformats.org/officeDocument/2006/relationships/image" Target="../media/image228.png"/><Relationship Id="rId2" Type="http://schemas.openxmlformats.org/officeDocument/2006/relationships/notesSlide" Target="../notesSlides/notesSlide24.xml"/><Relationship Id="rId16" Type="http://schemas.openxmlformats.org/officeDocument/2006/relationships/image" Target="../media/image227.png"/><Relationship Id="rId20" Type="http://schemas.openxmlformats.org/officeDocument/2006/relationships/image" Target="../media/image231.png"/><Relationship Id="rId1" Type="http://schemas.openxmlformats.org/officeDocument/2006/relationships/slideLayout" Target="../slideLayouts/slideLayout183.xml"/><Relationship Id="rId6" Type="http://schemas.openxmlformats.org/officeDocument/2006/relationships/image" Target="../media/image217.png"/><Relationship Id="rId11" Type="http://schemas.openxmlformats.org/officeDocument/2006/relationships/image" Target="../media/image222.png"/><Relationship Id="rId5" Type="http://schemas.openxmlformats.org/officeDocument/2006/relationships/image" Target="../media/image216.emf"/><Relationship Id="rId15" Type="http://schemas.openxmlformats.org/officeDocument/2006/relationships/image" Target="../media/image226.png"/><Relationship Id="rId10" Type="http://schemas.openxmlformats.org/officeDocument/2006/relationships/image" Target="../media/image221.png"/><Relationship Id="rId19" Type="http://schemas.openxmlformats.org/officeDocument/2006/relationships/image" Target="../media/image230.png"/><Relationship Id="rId4" Type="http://schemas.openxmlformats.org/officeDocument/2006/relationships/image" Target="../media/image215.emf"/><Relationship Id="rId9" Type="http://schemas.openxmlformats.org/officeDocument/2006/relationships/image" Target="../media/image220.emf"/><Relationship Id="rId14" Type="http://schemas.openxmlformats.org/officeDocument/2006/relationships/image" Target="../media/image225.png"/><Relationship Id="rId22" Type="http://schemas.openxmlformats.org/officeDocument/2006/relationships/image" Target="../media/image233.png"/></Relationships>
</file>

<file path=ppt/slides/_rels/slide26.xml.rels><?xml version="1.0" encoding="UTF-8" standalone="yes"?>
<Relationships xmlns="http://schemas.openxmlformats.org/package/2006/relationships"><Relationship Id="rId3" Type="http://schemas.openxmlformats.org/officeDocument/2006/relationships/image" Target="../media/image234.png"/><Relationship Id="rId2" Type="http://schemas.openxmlformats.org/officeDocument/2006/relationships/notesSlide" Target="../notesSlides/notesSlide25.xml"/><Relationship Id="rId1" Type="http://schemas.openxmlformats.org/officeDocument/2006/relationships/slideLayout" Target="../slideLayouts/slideLayout14.xml"/><Relationship Id="rId6" Type="http://schemas.openxmlformats.org/officeDocument/2006/relationships/image" Target="../media/image236.png"/><Relationship Id="rId5" Type="http://schemas.openxmlformats.org/officeDocument/2006/relationships/image" Target="../media/image235.png"/><Relationship Id="rId4" Type="http://schemas.microsoft.com/office/2007/relationships/hdphoto" Target="../media/hdphoto8.wdp"/></Relationships>
</file>

<file path=ppt/slides/_rels/slide27.xml.rels><?xml version="1.0" encoding="UTF-8" standalone="yes"?>
<Relationships xmlns="http://schemas.openxmlformats.org/package/2006/relationships"><Relationship Id="rId3" Type="http://schemas.openxmlformats.org/officeDocument/2006/relationships/image" Target="../media/image234.png"/><Relationship Id="rId7" Type="http://schemas.openxmlformats.org/officeDocument/2006/relationships/hyperlink" Target="https://github.com/nnmer" TargetMode="External"/><Relationship Id="rId2" Type="http://schemas.openxmlformats.org/officeDocument/2006/relationships/notesSlide" Target="../notesSlides/notesSlide26.xml"/><Relationship Id="rId1" Type="http://schemas.openxmlformats.org/officeDocument/2006/relationships/slideLayout" Target="../slideLayouts/slideLayout14.xml"/><Relationship Id="rId6" Type="http://schemas.openxmlformats.org/officeDocument/2006/relationships/image" Target="../media/image237.png"/><Relationship Id="rId5" Type="http://schemas.openxmlformats.org/officeDocument/2006/relationships/hyperlink" Target="https://nnmer.github.io/azure-services-map/dist/" TargetMode="External"/><Relationship Id="rId4" Type="http://schemas.microsoft.com/office/2007/relationships/hdphoto" Target="../media/hdphoto8.wdp"/></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0.xml"/></Relationships>
</file>

<file path=ppt/slides/_rels/slide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5.xml"/><Relationship Id="rId1" Type="http://schemas.openxmlformats.org/officeDocument/2006/relationships/slideLayout" Target="../slideLayouts/slideLayout70.xml"/><Relationship Id="rId5" Type="http://schemas.openxmlformats.org/officeDocument/2006/relationships/image" Target="../media/image78.svg"/><Relationship Id="rId4" Type="http://schemas.openxmlformats.org/officeDocument/2006/relationships/image" Target="../media/image77.png"/></Relationships>
</file>

<file path=ppt/slides/_rels/slide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6.xml"/><Relationship Id="rId1" Type="http://schemas.openxmlformats.org/officeDocument/2006/relationships/slideLayout" Target="../slideLayouts/slideLayout67.xml"/><Relationship Id="rId6" Type="http://schemas.microsoft.com/office/2007/relationships/hdphoto" Target="../media/hdphoto2.wdp"/><Relationship Id="rId5" Type="http://schemas.openxmlformats.org/officeDocument/2006/relationships/image" Target="../media/image80.png"/><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13" Type="http://schemas.openxmlformats.org/officeDocument/2006/relationships/image" Target="../media/image92.jpeg"/><Relationship Id="rId18" Type="http://schemas.openxmlformats.org/officeDocument/2006/relationships/image" Target="../media/image97.png"/><Relationship Id="rId26" Type="http://schemas.openxmlformats.org/officeDocument/2006/relationships/image" Target="../media/image105.png"/><Relationship Id="rId39" Type="http://schemas.openxmlformats.org/officeDocument/2006/relationships/image" Target="../media/image118.png"/><Relationship Id="rId21" Type="http://schemas.openxmlformats.org/officeDocument/2006/relationships/image" Target="../media/image100.png"/><Relationship Id="rId34" Type="http://schemas.openxmlformats.org/officeDocument/2006/relationships/image" Target="../media/image113.png"/><Relationship Id="rId42" Type="http://schemas.openxmlformats.org/officeDocument/2006/relationships/image" Target="../media/image121.png"/><Relationship Id="rId47" Type="http://schemas.openxmlformats.org/officeDocument/2006/relationships/image" Target="../media/image126.png"/><Relationship Id="rId50" Type="http://schemas.openxmlformats.org/officeDocument/2006/relationships/image" Target="../media/image129.jpg"/><Relationship Id="rId7" Type="http://schemas.openxmlformats.org/officeDocument/2006/relationships/image" Target="../media/image86.jpeg"/><Relationship Id="rId2" Type="http://schemas.openxmlformats.org/officeDocument/2006/relationships/image" Target="../media/image81.jpeg"/><Relationship Id="rId16" Type="http://schemas.openxmlformats.org/officeDocument/2006/relationships/image" Target="../media/image95.png"/><Relationship Id="rId29" Type="http://schemas.openxmlformats.org/officeDocument/2006/relationships/image" Target="../media/image108.png"/><Relationship Id="rId11" Type="http://schemas.openxmlformats.org/officeDocument/2006/relationships/image" Target="../media/image90.png"/><Relationship Id="rId24" Type="http://schemas.openxmlformats.org/officeDocument/2006/relationships/image" Target="../media/image103.png"/><Relationship Id="rId32" Type="http://schemas.openxmlformats.org/officeDocument/2006/relationships/image" Target="../media/image111.png"/><Relationship Id="rId37" Type="http://schemas.openxmlformats.org/officeDocument/2006/relationships/image" Target="../media/image116.png"/><Relationship Id="rId40" Type="http://schemas.openxmlformats.org/officeDocument/2006/relationships/image" Target="../media/image119.png"/><Relationship Id="rId45" Type="http://schemas.openxmlformats.org/officeDocument/2006/relationships/image" Target="../media/image124.jpeg"/><Relationship Id="rId53" Type="http://schemas.openxmlformats.org/officeDocument/2006/relationships/image" Target="../media/image132.jpg"/><Relationship Id="rId5" Type="http://schemas.openxmlformats.org/officeDocument/2006/relationships/image" Target="../media/image84.jpeg"/><Relationship Id="rId10" Type="http://schemas.openxmlformats.org/officeDocument/2006/relationships/image" Target="../media/image89.png"/><Relationship Id="rId19" Type="http://schemas.openxmlformats.org/officeDocument/2006/relationships/image" Target="../media/image98.png"/><Relationship Id="rId31" Type="http://schemas.openxmlformats.org/officeDocument/2006/relationships/image" Target="../media/image110.jpeg"/><Relationship Id="rId44" Type="http://schemas.openxmlformats.org/officeDocument/2006/relationships/image" Target="../media/image123.png"/><Relationship Id="rId52" Type="http://schemas.openxmlformats.org/officeDocument/2006/relationships/image" Target="../media/image131.jpg"/><Relationship Id="rId4" Type="http://schemas.openxmlformats.org/officeDocument/2006/relationships/image" Target="../media/image83.png"/><Relationship Id="rId9" Type="http://schemas.openxmlformats.org/officeDocument/2006/relationships/image" Target="../media/image88.jpeg"/><Relationship Id="rId14" Type="http://schemas.openxmlformats.org/officeDocument/2006/relationships/image" Target="../media/image93.png"/><Relationship Id="rId22" Type="http://schemas.openxmlformats.org/officeDocument/2006/relationships/image" Target="../media/image101.png"/><Relationship Id="rId27" Type="http://schemas.openxmlformats.org/officeDocument/2006/relationships/image" Target="../media/image106.png"/><Relationship Id="rId30" Type="http://schemas.openxmlformats.org/officeDocument/2006/relationships/image" Target="../media/image109.png"/><Relationship Id="rId35" Type="http://schemas.openxmlformats.org/officeDocument/2006/relationships/image" Target="../media/image114.png"/><Relationship Id="rId43" Type="http://schemas.openxmlformats.org/officeDocument/2006/relationships/image" Target="../media/image122.png"/><Relationship Id="rId48" Type="http://schemas.openxmlformats.org/officeDocument/2006/relationships/image" Target="../media/image127.jpeg"/><Relationship Id="rId8" Type="http://schemas.openxmlformats.org/officeDocument/2006/relationships/image" Target="../media/image87.png"/><Relationship Id="rId51" Type="http://schemas.openxmlformats.org/officeDocument/2006/relationships/image" Target="../media/image130.png"/><Relationship Id="rId3" Type="http://schemas.openxmlformats.org/officeDocument/2006/relationships/image" Target="../media/image82.png"/><Relationship Id="rId12" Type="http://schemas.openxmlformats.org/officeDocument/2006/relationships/image" Target="../media/image91.jpeg"/><Relationship Id="rId17" Type="http://schemas.openxmlformats.org/officeDocument/2006/relationships/image" Target="../media/image96.png"/><Relationship Id="rId25" Type="http://schemas.openxmlformats.org/officeDocument/2006/relationships/image" Target="../media/image104.png"/><Relationship Id="rId33" Type="http://schemas.openxmlformats.org/officeDocument/2006/relationships/image" Target="../media/image112.png"/><Relationship Id="rId38" Type="http://schemas.openxmlformats.org/officeDocument/2006/relationships/image" Target="../media/image117.png"/><Relationship Id="rId46" Type="http://schemas.openxmlformats.org/officeDocument/2006/relationships/image" Target="../media/image125.jpeg"/><Relationship Id="rId20" Type="http://schemas.openxmlformats.org/officeDocument/2006/relationships/image" Target="../media/image99.png"/><Relationship Id="rId41" Type="http://schemas.openxmlformats.org/officeDocument/2006/relationships/image" Target="../media/image120.png"/><Relationship Id="rId54" Type="http://schemas.openxmlformats.org/officeDocument/2006/relationships/image" Target="../media/image133.png"/><Relationship Id="rId1" Type="http://schemas.openxmlformats.org/officeDocument/2006/relationships/slideLayout" Target="../slideLayouts/slideLayout67.xml"/><Relationship Id="rId6" Type="http://schemas.openxmlformats.org/officeDocument/2006/relationships/image" Target="../media/image85.png"/><Relationship Id="rId15" Type="http://schemas.openxmlformats.org/officeDocument/2006/relationships/image" Target="../media/image94.png"/><Relationship Id="rId23" Type="http://schemas.openxmlformats.org/officeDocument/2006/relationships/image" Target="../media/image102.jpeg"/><Relationship Id="rId28" Type="http://schemas.openxmlformats.org/officeDocument/2006/relationships/image" Target="../media/image107.jpeg"/><Relationship Id="rId36" Type="http://schemas.openxmlformats.org/officeDocument/2006/relationships/image" Target="../media/image115.jpeg"/><Relationship Id="rId49" Type="http://schemas.openxmlformats.org/officeDocument/2006/relationships/image" Target="../media/image128.png"/></Relationships>
</file>

<file path=ppt/slides/_rels/slide8.xml.rels><?xml version="1.0" encoding="UTF-8" standalone="yes"?>
<Relationships xmlns="http://schemas.openxmlformats.org/package/2006/relationships"><Relationship Id="rId3" Type="http://schemas.openxmlformats.org/officeDocument/2006/relationships/image" Target="../media/image134.png"/><Relationship Id="rId7" Type="http://schemas.openxmlformats.org/officeDocument/2006/relationships/image" Target="../media/image138.png"/><Relationship Id="rId2" Type="http://schemas.openxmlformats.org/officeDocument/2006/relationships/notesSlide" Target="../notesSlides/notesSlide7.xml"/><Relationship Id="rId1" Type="http://schemas.openxmlformats.org/officeDocument/2006/relationships/slideLayout" Target="../slideLayouts/slideLayout70.xml"/><Relationship Id="rId6" Type="http://schemas.openxmlformats.org/officeDocument/2006/relationships/image" Target="../media/image137.png"/><Relationship Id="rId5" Type="http://schemas.openxmlformats.org/officeDocument/2006/relationships/image" Target="../media/image136.png"/><Relationship Id="rId4" Type="http://schemas.openxmlformats.org/officeDocument/2006/relationships/image" Target="../media/image135.png"/></Relationships>
</file>

<file path=ppt/slides/_rels/slide9.xml.rels><?xml version="1.0" encoding="UTF-8" standalone="yes"?>
<Relationships xmlns="http://schemas.openxmlformats.org/package/2006/relationships"><Relationship Id="rId8" Type="http://schemas.openxmlformats.org/officeDocument/2006/relationships/image" Target="../media/image142.png"/><Relationship Id="rId13" Type="http://schemas.microsoft.com/office/2007/relationships/hdphoto" Target="../media/hdphoto7.wdp"/><Relationship Id="rId3" Type="http://schemas.openxmlformats.org/officeDocument/2006/relationships/image" Target="../media/image139.png"/><Relationship Id="rId7" Type="http://schemas.microsoft.com/office/2007/relationships/hdphoto" Target="../media/hdphoto4.wdp"/><Relationship Id="rId12" Type="http://schemas.openxmlformats.org/officeDocument/2006/relationships/image" Target="../media/image144.png"/><Relationship Id="rId2" Type="http://schemas.openxmlformats.org/officeDocument/2006/relationships/notesSlide" Target="../notesSlides/notesSlide8.xml"/><Relationship Id="rId1" Type="http://schemas.openxmlformats.org/officeDocument/2006/relationships/slideLayout" Target="../slideLayouts/slideLayout70.xml"/><Relationship Id="rId6" Type="http://schemas.openxmlformats.org/officeDocument/2006/relationships/image" Target="../media/image141.png"/><Relationship Id="rId11" Type="http://schemas.microsoft.com/office/2007/relationships/hdphoto" Target="../media/hdphoto6.wdp"/><Relationship Id="rId5" Type="http://schemas.openxmlformats.org/officeDocument/2006/relationships/image" Target="../media/image140.png"/><Relationship Id="rId15" Type="http://schemas.openxmlformats.org/officeDocument/2006/relationships/image" Target="../media/image146.png"/><Relationship Id="rId10" Type="http://schemas.openxmlformats.org/officeDocument/2006/relationships/image" Target="../media/image143.png"/><Relationship Id="rId4" Type="http://schemas.microsoft.com/office/2007/relationships/hdphoto" Target="../media/hdphoto3.wdp"/><Relationship Id="rId9" Type="http://schemas.microsoft.com/office/2007/relationships/hdphoto" Target="../media/hdphoto5.wdp"/><Relationship Id="rId14" Type="http://schemas.openxmlformats.org/officeDocument/2006/relationships/image" Target="../media/image14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95915" y="2988571"/>
            <a:ext cx="9327356" cy="615553"/>
          </a:xfrm>
        </p:spPr>
        <p:txBody>
          <a:bodyPr/>
          <a:lstStyle/>
          <a:p>
            <a:r>
              <a:rPr lang="en-US" sz="4000" b="1" dirty="0"/>
              <a:t>Data Engineering with Azure</a:t>
            </a:r>
            <a:endParaRPr lang="en-US" sz="4000" b="1" dirty="0">
              <a:solidFill>
                <a:schemeClr val="tx1"/>
              </a:solidFill>
            </a:endParaRPr>
          </a:p>
        </p:txBody>
      </p:sp>
      <p:sp>
        <p:nvSpPr>
          <p:cNvPr id="5" name="Text Placeholder 4"/>
          <p:cNvSpPr>
            <a:spLocks noGrp="1"/>
          </p:cNvSpPr>
          <p:nvPr>
            <p:ph type="body" sz="quarter" idx="12"/>
          </p:nvPr>
        </p:nvSpPr>
        <p:spPr>
          <a:xfrm>
            <a:off x="595915" y="4041282"/>
            <a:ext cx="9327356" cy="1298817"/>
          </a:xfrm>
        </p:spPr>
        <p:txBody>
          <a:bodyPr/>
          <a:lstStyle/>
          <a:p>
            <a:r>
              <a:rPr lang="en-US" dirty="0"/>
              <a:t>Steve Young - Data &amp; AI CSA (Microsoft)</a:t>
            </a:r>
          </a:p>
          <a:p>
            <a:r>
              <a:rPr lang="en-US" sz="1600" dirty="0">
                <a:solidFill>
                  <a:schemeClr val="tx1"/>
                </a:solidFill>
                <a:hlinkClick r:id="rId3">
                  <a:extLst>
                    <a:ext uri="{A12FA001-AC4F-418D-AE19-62706E023703}">
                      <ahyp:hlinkClr xmlns:ahyp="http://schemas.microsoft.com/office/drawing/2018/hyperlinkcolor" val="tx"/>
                    </a:ext>
                  </a:extLst>
                </a:hlinkClick>
              </a:rPr>
              <a:t>styoung@Microsoft.com</a:t>
            </a:r>
            <a:r>
              <a:rPr lang="en-US" sz="1600" dirty="0">
                <a:solidFill>
                  <a:schemeClr val="tx1"/>
                </a:solidFill>
              </a:rPr>
              <a:t> </a:t>
            </a:r>
          </a:p>
          <a:p>
            <a:r>
              <a:rPr lang="en-US" sz="1600" dirty="0">
                <a:solidFill>
                  <a:schemeClr val="tx1"/>
                </a:solidFill>
                <a:hlinkClick r:id="rId4">
                  <a:extLst>
                    <a:ext uri="{A12FA001-AC4F-418D-AE19-62706E023703}">
                      <ahyp:hlinkClr xmlns:ahyp="http://schemas.microsoft.com/office/drawing/2018/hyperlinkcolor" val="tx"/>
                    </a:ext>
                  </a:extLst>
                </a:hlinkClick>
              </a:rPr>
              <a:t>http://5minutebi.com</a:t>
            </a:r>
            <a:r>
              <a:rPr lang="en-US" sz="1600" dirty="0">
                <a:solidFill>
                  <a:schemeClr val="tx1"/>
                </a:solidFill>
              </a:rPr>
              <a:t> </a:t>
            </a:r>
          </a:p>
          <a:p>
            <a:r>
              <a:rPr lang="en-US" sz="1600" dirty="0">
                <a:solidFill>
                  <a:schemeClr val="tx1"/>
                </a:solidFill>
                <a:hlinkClick r:id="rId5">
                  <a:extLst>
                    <a:ext uri="{A12FA001-AC4F-418D-AE19-62706E023703}">
                      <ahyp:hlinkClr xmlns:ahyp="http://schemas.microsoft.com/office/drawing/2018/hyperlinkcolor" val="tx"/>
                    </a:ext>
                  </a:extLst>
                </a:hlinkClick>
              </a:rPr>
              <a:t>http://linkedin.com/in/steveyoung/</a:t>
            </a:r>
            <a:r>
              <a:rPr lang="en-US" sz="1600" dirty="0">
                <a:solidFill>
                  <a:schemeClr val="tx1"/>
                </a:solidFill>
              </a:rPr>
              <a:t> </a:t>
            </a:r>
            <a:br>
              <a:rPr lang="en-US" sz="1600" dirty="0"/>
            </a:br>
            <a:endParaRPr lang="en-US" sz="1600" dirty="0"/>
          </a:p>
        </p:txBody>
      </p:sp>
      <p:sp>
        <p:nvSpPr>
          <p:cNvPr id="2" name="Text Placeholder 1">
            <a:extLst>
              <a:ext uri="{FF2B5EF4-FFF2-40B4-BE49-F238E27FC236}">
                <a16:creationId xmlns:a16="http://schemas.microsoft.com/office/drawing/2014/main" id="{EC3E4605-A9C8-431E-879A-8A6341371A86}"/>
              </a:ext>
            </a:extLst>
          </p:cNvPr>
          <p:cNvSpPr>
            <a:spLocks noGrp="1"/>
          </p:cNvSpPr>
          <p:nvPr>
            <p:ph type="body" sz="quarter" idx="13"/>
          </p:nvPr>
        </p:nvSpPr>
        <p:spPr>
          <a:xfrm>
            <a:off x="8683543" y="5953930"/>
            <a:ext cx="3264575" cy="313932"/>
          </a:xfrm>
        </p:spPr>
        <p:txBody>
          <a:bodyPr/>
          <a:lstStyle/>
          <a:p>
            <a:r>
              <a:rPr lang="en-US" dirty="0"/>
              <a:t>January 23, 2020</a:t>
            </a:r>
          </a:p>
        </p:txBody>
      </p:sp>
      <p:pic>
        <p:nvPicPr>
          <p:cNvPr id="6" name="Picture 5">
            <a:extLst>
              <a:ext uri="{FF2B5EF4-FFF2-40B4-BE49-F238E27FC236}">
                <a16:creationId xmlns:a16="http://schemas.microsoft.com/office/drawing/2014/main" id="{6D04D6F2-9EFB-438B-AE60-4D166CB0FFA9}"/>
              </a:ext>
            </a:extLst>
          </p:cNvPr>
          <p:cNvPicPr>
            <a:picLocks noChangeAspect="1"/>
          </p:cNvPicPr>
          <p:nvPr/>
        </p:nvPicPr>
        <p:blipFill>
          <a:blip r:embed="rId6"/>
          <a:stretch>
            <a:fillRect/>
          </a:stretch>
        </p:blipFill>
        <p:spPr>
          <a:xfrm>
            <a:off x="8212758" y="198727"/>
            <a:ext cx="3948103" cy="1791996"/>
          </a:xfrm>
          <a:prstGeom prst="rect">
            <a:avLst/>
          </a:prstGeom>
        </p:spPr>
      </p:pic>
    </p:spTree>
    <p:extLst>
      <p:ext uri="{BB962C8B-B14F-4D97-AF65-F5344CB8AC3E}">
        <p14:creationId xmlns:p14="http://schemas.microsoft.com/office/powerpoint/2010/main" val="1003244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17EB37B-A7C4-4CE5-ABA9-9A7CF3E5F1BF}"/>
              </a:ext>
            </a:extLst>
          </p:cNvPr>
          <p:cNvSpPr>
            <a:spLocks noGrp="1"/>
          </p:cNvSpPr>
          <p:nvPr>
            <p:ph type="title"/>
          </p:nvPr>
        </p:nvSpPr>
        <p:spPr/>
        <p:txBody>
          <a:bodyPr/>
          <a:lstStyle/>
          <a:p>
            <a:r>
              <a:rPr lang="en-US" sz="2856" cap="all" spc="0" dirty="0">
                <a:solidFill>
                  <a:schemeClr val="tx2"/>
                </a:solidFill>
                <a:latin typeface="Segoe UI Light" charset="0"/>
                <a:cs typeface="Segoe UI Light" charset="0"/>
              </a:rPr>
              <a:t>SQL Server 2019 serves as the hub for all your data</a:t>
            </a:r>
          </a:p>
        </p:txBody>
      </p:sp>
      <p:cxnSp>
        <p:nvCxnSpPr>
          <p:cNvPr id="8" name="Straight Connector 7">
            <a:extLst>
              <a:ext uri="{FF2B5EF4-FFF2-40B4-BE49-F238E27FC236}">
                <a16:creationId xmlns:a16="http://schemas.microsoft.com/office/drawing/2014/main" id="{DA525DC2-DE38-412F-B50C-CD562CDBFCCD}"/>
              </a:ext>
            </a:extLst>
          </p:cNvPr>
          <p:cNvCxnSpPr>
            <a:cxnSpLocks/>
          </p:cNvCxnSpPr>
          <p:nvPr/>
        </p:nvCxnSpPr>
        <p:spPr>
          <a:xfrm flipH="1">
            <a:off x="2459939" y="2505110"/>
            <a:ext cx="6997328" cy="2595774"/>
          </a:xfrm>
          <a:prstGeom prst="line">
            <a:avLst/>
          </a:prstGeom>
          <a:ln w="12700">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2C1EAED2-1CA9-40E4-BA2E-B3F8742C0A32}"/>
              </a:ext>
            </a:extLst>
          </p:cNvPr>
          <p:cNvSpPr txBox="1"/>
          <p:nvPr/>
        </p:nvSpPr>
        <p:spPr>
          <a:xfrm>
            <a:off x="9529270" y="2219518"/>
            <a:ext cx="990998" cy="43088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Mobile app orders</a:t>
            </a:r>
          </a:p>
        </p:txBody>
      </p:sp>
      <p:sp>
        <p:nvSpPr>
          <p:cNvPr id="11" name="TextBox 10">
            <a:extLst>
              <a:ext uri="{FF2B5EF4-FFF2-40B4-BE49-F238E27FC236}">
                <a16:creationId xmlns:a16="http://schemas.microsoft.com/office/drawing/2014/main" id="{47203A23-4591-47C8-B489-6BE1DDC6DBE9}"/>
              </a:ext>
            </a:extLst>
          </p:cNvPr>
          <p:cNvSpPr txBox="1"/>
          <p:nvPr/>
        </p:nvSpPr>
        <p:spPr>
          <a:xfrm>
            <a:off x="1133036" y="2283478"/>
            <a:ext cx="1307666" cy="215444"/>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Legacy suppliers</a:t>
            </a:r>
          </a:p>
        </p:txBody>
      </p:sp>
      <p:sp>
        <p:nvSpPr>
          <p:cNvPr id="12" name="TextBox 11">
            <a:extLst>
              <a:ext uri="{FF2B5EF4-FFF2-40B4-BE49-F238E27FC236}">
                <a16:creationId xmlns:a16="http://schemas.microsoft.com/office/drawing/2014/main" id="{F1A589C7-C0F7-46FF-AD17-2B5D5BCC9949}"/>
              </a:ext>
            </a:extLst>
          </p:cNvPr>
          <p:cNvSpPr txBox="1"/>
          <p:nvPr/>
        </p:nvSpPr>
        <p:spPr>
          <a:xfrm>
            <a:off x="9650953" y="5172611"/>
            <a:ext cx="1038179" cy="43088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Accounts receivable</a:t>
            </a:r>
          </a:p>
        </p:txBody>
      </p:sp>
      <p:sp>
        <p:nvSpPr>
          <p:cNvPr id="13" name="TextBox 12">
            <a:extLst>
              <a:ext uri="{FF2B5EF4-FFF2-40B4-BE49-F238E27FC236}">
                <a16:creationId xmlns:a16="http://schemas.microsoft.com/office/drawing/2014/main" id="{4B4F6C55-1F41-4BDE-80F8-2DB96180134D}"/>
              </a:ext>
            </a:extLst>
          </p:cNvPr>
          <p:cNvSpPr txBox="1"/>
          <p:nvPr/>
        </p:nvSpPr>
        <p:spPr>
          <a:xfrm>
            <a:off x="5273138" y="5427423"/>
            <a:ext cx="1135567" cy="215444"/>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Order reviews</a:t>
            </a:r>
          </a:p>
        </p:txBody>
      </p:sp>
      <p:sp>
        <p:nvSpPr>
          <p:cNvPr id="14" name="TextBox 13">
            <a:extLst>
              <a:ext uri="{FF2B5EF4-FFF2-40B4-BE49-F238E27FC236}">
                <a16:creationId xmlns:a16="http://schemas.microsoft.com/office/drawing/2014/main" id="{1DFA83BA-10F4-4CD3-8D84-F2DABD9EF69D}"/>
              </a:ext>
            </a:extLst>
          </p:cNvPr>
          <p:cNvSpPr txBox="1"/>
          <p:nvPr/>
        </p:nvSpPr>
        <p:spPr>
          <a:xfrm>
            <a:off x="822960" y="5030795"/>
            <a:ext cx="1685754" cy="43088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Customers from acquisition</a:t>
            </a:r>
          </a:p>
        </p:txBody>
      </p:sp>
      <p:cxnSp>
        <p:nvCxnSpPr>
          <p:cNvPr id="15" name="Straight Connector 14">
            <a:extLst>
              <a:ext uri="{FF2B5EF4-FFF2-40B4-BE49-F238E27FC236}">
                <a16:creationId xmlns:a16="http://schemas.microsoft.com/office/drawing/2014/main" id="{6EB3EE80-4A38-42D0-BAB4-DBAD02179081}"/>
              </a:ext>
            </a:extLst>
          </p:cNvPr>
          <p:cNvCxnSpPr>
            <a:cxnSpLocks/>
          </p:cNvCxnSpPr>
          <p:nvPr/>
        </p:nvCxnSpPr>
        <p:spPr>
          <a:xfrm flipV="1">
            <a:off x="5784990" y="2662979"/>
            <a:ext cx="0" cy="2649827"/>
          </a:xfrm>
          <a:prstGeom prst="line">
            <a:avLst/>
          </a:prstGeom>
          <a:ln w="12700">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B232A7D-706B-4A79-8C80-44D7D5941B60}"/>
              </a:ext>
            </a:extLst>
          </p:cNvPr>
          <p:cNvCxnSpPr>
            <a:cxnSpLocks/>
          </p:cNvCxnSpPr>
          <p:nvPr/>
        </p:nvCxnSpPr>
        <p:spPr>
          <a:xfrm>
            <a:off x="2541047" y="2548362"/>
            <a:ext cx="6916220" cy="2764444"/>
          </a:xfrm>
          <a:prstGeom prst="line">
            <a:avLst/>
          </a:prstGeom>
          <a:ln w="12700">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036B23CA-469B-4BDA-9DDE-EC9A06BDF4D4}"/>
              </a:ext>
            </a:extLst>
          </p:cNvPr>
          <p:cNvSpPr txBox="1"/>
          <p:nvPr/>
        </p:nvSpPr>
        <p:spPr>
          <a:xfrm>
            <a:off x="4996929" y="2314177"/>
            <a:ext cx="1574214" cy="215444"/>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Modern stock items</a:t>
            </a:r>
          </a:p>
        </p:txBody>
      </p:sp>
      <p:sp useBgFill="1">
        <p:nvSpPr>
          <p:cNvPr id="18" name="Oval 17">
            <a:extLst>
              <a:ext uri="{FF2B5EF4-FFF2-40B4-BE49-F238E27FC236}">
                <a16:creationId xmlns:a16="http://schemas.microsoft.com/office/drawing/2014/main" id="{967BE9A1-6B71-4B0F-89A9-DBB1CA81DA65}"/>
              </a:ext>
            </a:extLst>
          </p:cNvPr>
          <p:cNvSpPr/>
          <p:nvPr/>
        </p:nvSpPr>
        <p:spPr bwMode="auto">
          <a:xfrm>
            <a:off x="4909779" y="3047311"/>
            <a:ext cx="1750422" cy="1750422"/>
          </a:xfrm>
          <a:prstGeom prst="ellipse">
            <a:avLst/>
          </a:prstGeom>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Title 2">
            <a:extLst>
              <a:ext uri="{FF2B5EF4-FFF2-40B4-BE49-F238E27FC236}">
                <a16:creationId xmlns:a16="http://schemas.microsoft.com/office/drawing/2014/main" id="{801ECFF5-0B84-4D50-9588-290C458D2E73}"/>
              </a:ext>
            </a:extLst>
          </p:cNvPr>
          <p:cNvSpPr txBox="1">
            <a:spLocks/>
          </p:cNvSpPr>
          <p:nvPr/>
        </p:nvSpPr>
        <p:spPr>
          <a:xfrm>
            <a:off x="5135815" y="4183950"/>
            <a:ext cx="1298350" cy="43088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400" b="0" i="0" u="none" strike="noStrike" kern="1200" cap="none" spc="0" normalizeH="0" baseline="0" noProof="0" dirty="0">
                <a:ln w="3175">
                  <a:noFill/>
                </a:ln>
                <a:gradFill>
                  <a:gsLst>
                    <a:gs pos="1250">
                      <a:prstClr val="black"/>
                    </a:gs>
                    <a:gs pos="100000">
                      <a:prstClr val="black"/>
                    </a:gs>
                  </a:gsLst>
                  <a:lin ang="5400000" scaled="0"/>
                </a:gradFill>
                <a:effectLst/>
                <a:uLnTx/>
                <a:uFillTx/>
                <a:latin typeface="Segoe UI Semibold"/>
                <a:ea typeface="+mn-ea"/>
                <a:cs typeface="Segoe UI" pitchFamily="34" charset="0"/>
              </a:rPr>
              <a:t>SQL Server</a:t>
            </a:r>
            <a:br>
              <a:rPr kumimoji="0" lang="en-US" sz="1400" b="0" i="0" u="none" strike="noStrike" kern="1200" cap="none" spc="0" normalizeH="0" baseline="0" noProof="0" dirty="0">
                <a:ln w="3175">
                  <a:noFill/>
                </a:ln>
                <a:gradFill>
                  <a:gsLst>
                    <a:gs pos="1250">
                      <a:prstClr val="black"/>
                    </a:gs>
                    <a:gs pos="100000">
                      <a:prstClr val="black"/>
                    </a:gs>
                  </a:gsLst>
                  <a:lin ang="5400000" scaled="0"/>
                </a:gradFill>
                <a:effectLst/>
                <a:uLnTx/>
                <a:uFillTx/>
                <a:latin typeface="Segoe UI Semibold"/>
                <a:ea typeface="+mn-ea"/>
                <a:cs typeface="Segoe UI" pitchFamily="34" charset="0"/>
              </a:rPr>
            </a:br>
            <a:r>
              <a:rPr kumimoji="0" lang="en-US" sz="1400" b="0" i="0" u="none" strike="noStrike" kern="1200" cap="none" spc="0" normalizeH="0" baseline="0" noProof="0" dirty="0">
                <a:ln w="3175">
                  <a:noFill/>
                </a:ln>
                <a:gradFill>
                  <a:gsLst>
                    <a:gs pos="1250">
                      <a:prstClr val="black"/>
                    </a:gs>
                    <a:gs pos="100000">
                      <a:prstClr val="black"/>
                    </a:gs>
                  </a:gsLst>
                  <a:lin ang="5400000" scaled="0"/>
                </a:gradFill>
                <a:effectLst/>
                <a:uLnTx/>
                <a:uFillTx/>
                <a:latin typeface="Segoe UI Semibold"/>
                <a:ea typeface="+mn-ea"/>
                <a:cs typeface="Segoe UI" pitchFamily="34" charset="0"/>
              </a:rPr>
              <a:t>2019</a:t>
            </a:r>
          </a:p>
        </p:txBody>
      </p:sp>
      <p:sp>
        <p:nvSpPr>
          <p:cNvPr id="20" name="Freeform: Shape 19">
            <a:extLst>
              <a:ext uri="{FF2B5EF4-FFF2-40B4-BE49-F238E27FC236}">
                <a16:creationId xmlns:a16="http://schemas.microsoft.com/office/drawing/2014/main" id="{3EFDEEAD-3D7E-4BCE-8F82-035883D1CFE5}"/>
              </a:ext>
            </a:extLst>
          </p:cNvPr>
          <p:cNvSpPr/>
          <p:nvPr/>
        </p:nvSpPr>
        <p:spPr bwMode="auto">
          <a:xfrm flipH="1">
            <a:off x="5462647" y="3281154"/>
            <a:ext cx="644686" cy="842088"/>
          </a:xfrm>
          <a:custGeom>
            <a:avLst/>
            <a:gdLst>
              <a:gd name="connsiteX0" fmla="*/ 241548 w 489702"/>
              <a:gd name="connsiteY0" fmla="*/ 312298 h 639648"/>
              <a:gd name="connsiteX1" fmla="*/ 225297 w 489702"/>
              <a:gd name="connsiteY1" fmla="*/ 321375 h 639648"/>
              <a:gd name="connsiteX2" fmla="*/ 219357 w 489702"/>
              <a:gd name="connsiteY2" fmla="*/ 346201 h 639648"/>
              <a:gd name="connsiteX3" fmla="*/ 225648 w 489702"/>
              <a:gd name="connsiteY3" fmla="*/ 369870 h 639648"/>
              <a:gd name="connsiteX4" fmla="*/ 242160 w 489702"/>
              <a:gd name="connsiteY4" fmla="*/ 378678 h 639648"/>
              <a:gd name="connsiteX5" fmla="*/ 259153 w 489702"/>
              <a:gd name="connsiteY5" fmla="*/ 369959 h 639648"/>
              <a:gd name="connsiteX6" fmla="*/ 265401 w 489702"/>
              <a:gd name="connsiteY6" fmla="*/ 345666 h 639648"/>
              <a:gd name="connsiteX7" fmla="*/ 259110 w 489702"/>
              <a:gd name="connsiteY7" fmla="*/ 321018 h 639648"/>
              <a:gd name="connsiteX8" fmla="*/ 241548 w 489702"/>
              <a:gd name="connsiteY8" fmla="*/ 312298 h 639648"/>
              <a:gd name="connsiteX9" fmla="*/ 161681 w 489702"/>
              <a:gd name="connsiteY9" fmla="*/ 281690 h 639648"/>
              <a:gd name="connsiteX10" fmla="*/ 161681 w 489702"/>
              <a:gd name="connsiteY10" fmla="*/ 409290 h 639648"/>
              <a:gd name="connsiteX11" fmla="*/ 80776 w 489702"/>
              <a:gd name="connsiteY11" fmla="*/ 409290 h 639648"/>
              <a:gd name="connsiteX12" fmla="*/ 80776 w 489702"/>
              <a:gd name="connsiteY12" fmla="*/ 379213 h 639648"/>
              <a:gd name="connsiteX13" fmla="*/ 123937 w 489702"/>
              <a:gd name="connsiteY13" fmla="*/ 379213 h 639648"/>
              <a:gd name="connsiteX14" fmla="*/ 123937 w 489702"/>
              <a:gd name="connsiteY14" fmla="*/ 281690 h 639648"/>
              <a:gd name="connsiteX15" fmla="*/ 241199 w 489702"/>
              <a:gd name="connsiteY15" fmla="*/ 279553 h 639648"/>
              <a:gd name="connsiteX16" fmla="*/ 274576 w 489702"/>
              <a:gd name="connsiteY16" fmla="*/ 288051 h 639648"/>
              <a:gd name="connsiteX17" fmla="*/ 297379 w 489702"/>
              <a:gd name="connsiteY17" fmla="*/ 312121 h 639648"/>
              <a:gd name="connsiteX18" fmla="*/ 305505 w 489702"/>
              <a:gd name="connsiteY18" fmla="*/ 347180 h 639648"/>
              <a:gd name="connsiteX19" fmla="*/ 297466 w 489702"/>
              <a:gd name="connsiteY19" fmla="*/ 380503 h 639648"/>
              <a:gd name="connsiteX20" fmla="*/ 274968 w 489702"/>
              <a:gd name="connsiteY20" fmla="*/ 403372 h 639648"/>
              <a:gd name="connsiteX21" fmla="*/ 242859 w 489702"/>
              <a:gd name="connsiteY21" fmla="*/ 411514 h 639648"/>
              <a:gd name="connsiteX22" fmla="*/ 228269 w 489702"/>
              <a:gd name="connsiteY22" fmla="*/ 410000 h 639648"/>
              <a:gd name="connsiteX23" fmla="*/ 212367 w 489702"/>
              <a:gd name="connsiteY23" fmla="*/ 426462 h 639648"/>
              <a:gd name="connsiteX24" fmla="*/ 165012 w 489702"/>
              <a:gd name="connsiteY24" fmla="*/ 426462 h 639648"/>
              <a:gd name="connsiteX25" fmla="*/ 198125 w 489702"/>
              <a:gd name="connsiteY25" fmla="*/ 393894 h 639648"/>
              <a:gd name="connsiteX26" fmla="*/ 179340 w 489702"/>
              <a:gd name="connsiteY26" fmla="*/ 345133 h 639648"/>
              <a:gd name="connsiteX27" fmla="*/ 187072 w 489702"/>
              <a:gd name="connsiteY27" fmla="*/ 310918 h 639648"/>
              <a:gd name="connsiteX28" fmla="*/ 209003 w 489702"/>
              <a:gd name="connsiteY28" fmla="*/ 287696 h 639648"/>
              <a:gd name="connsiteX29" fmla="*/ 241199 w 489702"/>
              <a:gd name="connsiteY29" fmla="*/ 279553 h 639648"/>
              <a:gd name="connsiteX30" fmla="*/ 358076 w 489702"/>
              <a:gd name="connsiteY30" fmla="*/ 279553 h 639648"/>
              <a:gd name="connsiteX31" fmla="*/ 395122 w 489702"/>
              <a:gd name="connsiteY31" fmla="*/ 290631 h 639648"/>
              <a:gd name="connsiteX32" fmla="*/ 408926 w 489702"/>
              <a:gd name="connsiteY32" fmla="*/ 320218 h 639648"/>
              <a:gd name="connsiteX33" fmla="*/ 378695 w 489702"/>
              <a:gd name="connsiteY33" fmla="*/ 358482 h 639648"/>
              <a:gd name="connsiteX34" fmla="*/ 365895 w 489702"/>
              <a:gd name="connsiteY34" fmla="*/ 364087 h 639648"/>
              <a:gd name="connsiteX35" fmla="*/ 360741 w 489702"/>
              <a:gd name="connsiteY35" fmla="*/ 368491 h 639648"/>
              <a:gd name="connsiteX36" fmla="*/ 359037 w 489702"/>
              <a:gd name="connsiteY36" fmla="*/ 373963 h 639648"/>
              <a:gd name="connsiteX37" fmla="*/ 362444 w 489702"/>
              <a:gd name="connsiteY37" fmla="*/ 380593 h 639648"/>
              <a:gd name="connsiteX38" fmla="*/ 372054 w 489702"/>
              <a:gd name="connsiteY38" fmla="*/ 382861 h 639648"/>
              <a:gd name="connsiteX39" fmla="*/ 389792 w 489702"/>
              <a:gd name="connsiteY39" fmla="*/ 379258 h 639648"/>
              <a:gd name="connsiteX40" fmla="*/ 407178 w 489702"/>
              <a:gd name="connsiteY40" fmla="*/ 369782 h 639648"/>
              <a:gd name="connsiteX41" fmla="*/ 407178 w 489702"/>
              <a:gd name="connsiteY41" fmla="*/ 404750 h 639648"/>
              <a:gd name="connsiteX42" fmla="*/ 371182 w 489702"/>
              <a:gd name="connsiteY42" fmla="*/ 411514 h 639648"/>
              <a:gd name="connsiteX43" fmla="*/ 342175 w 489702"/>
              <a:gd name="connsiteY43" fmla="*/ 406887 h 639648"/>
              <a:gd name="connsiteX44" fmla="*/ 323435 w 489702"/>
              <a:gd name="connsiteY44" fmla="*/ 392828 h 639648"/>
              <a:gd name="connsiteX45" fmla="*/ 316749 w 489702"/>
              <a:gd name="connsiteY45" fmla="*/ 370672 h 639648"/>
              <a:gd name="connsiteX46" fmla="*/ 324832 w 489702"/>
              <a:gd name="connsiteY46" fmla="*/ 348070 h 639648"/>
              <a:gd name="connsiteX47" fmla="*/ 352397 w 489702"/>
              <a:gd name="connsiteY47" fmla="*/ 330539 h 639648"/>
              <a:gd name="connsiteX48" fmla="*/ 365372 w 489702"/>
              <a:gd name="connsiteY48" fmla="*/ 323734 h 639648"/>
              <a:gd name="connsiteX49" fmla="*/ 368474 w 489702"/>
              <a:gd name="connsiteY49" fmla="*/ 317104 h 639648"/>
              <a:gd name="connsiteX50" fmla="*/ 364628 w 489702"/>
              <a:gd name="connsiteY50" fmla="*/ 310519 h 639648"/>
              <a:gd name="connsiteX51" fmla="*/ 354493 w 489702"/>
              <a:gd name="connsiteY51" fmla="*/ 308117 h 639648"/>
              <a:gd name="connsiteX52" fmla="*/ 323389 w 489702"/>
              <a:gd name="connsiteY52" fmla="*/ 316925 h 639648"/>
              <a:gd name="connsiteX53" fmla="*/ 323389 w 489702"/>
              <a:gd name="connsiteY53" fmla="*/ 284448 h 639648"/>
              <a:gd name="connsiteX54" fmla="*/ 336015 w 489702"/>
              <a:gd name="connsiteY54" fmla="*/ 281421 h 639648"/>
              <a:gd name="connsiteX55" fmla="*/ 346019 w 489702"/>
              <a:gd name="connsiteY55" fmla="*/ 280086 h 639648"/>
              <a:gd name="connsiteX56" fmla="*/ 358076 w 489702"/>
              <a:gd name="connsiteY56" fmla="*/ 279553 h 639648"/>
              <a:gd name="connsiteX57" fmla="*/ 244851 w 489702"/>
              <a:gd name="connsiteY57" fmla="*/ 36696 h 639648"/>
              <a:gd name="connsiteX58" fmla="*/ 413858 w 489702"/>
              <a:gd name="connsiteY58" fmla="*/ 87213 h 639648"/>
              <a:gd name="connsiteX59" fmla="*/ 244851 w 489702"/>
              <a:gd name="connsiteY59" fmla="*/ 137730 h 639648"/>
              <a:gd name="connsiteX60" fmla="*/ 75844 w 489702"/>
              <a:gd name="connsiteY60" fmla="*/ 87213 h 639648"/>
              <a:gd name="connsiteX61" fmla="*/ 244851 w 489702"/>
              <a:gd name="connsiteY61" fmla="*/ 36696 h 639648"/>
              <a:gd name="connsiteX62" fmla="*/ 244851 w 489702"/>
              <a:gd name="connsiteY62" fmla="*/ 0 h 639648"/>
              <a:gd name="connsiteX63" fmla="*/ 1263 w 489702"/>
              <a:gd name="connsiteY63" fmla="*/ 91320 h 639648"/>
              <a:gd name="connsiteX64" fmla="*/ 374 w 489702"/>
              <a:gd name="connsiteY64" fmla="*/ 98642 h 639648"/>
              <a:gd name="connsiteX65" fmla="*/ 0 w 489702"/>
              <a:gd name="connsiteY65" fmla="*/ 98642 h 639648"/>
              <a:gd name="connsiteX66" fmla="*/ 0 w 489702"/>
              <a:gd name="connsiteY66" fmla="*/ 101720 h 639648"/>
              <a:gd name="connsiteX67" fmla="*/ 0 w 489702"/>
              <a:gd name="connsiteY67" fmla="*/ 537928 h 639648"/>
              <a:gd name="connsiteX68" fmla="*/ 0 w 489702"/>
              <a:gd name="connsiteY68" fmla="*/ 537929 h 639648"/>
              <a:gd name="connsiteX69" fmla="*/ 0 w 489702"/>
              <a:gd name="connsiteY69" fmla="*/ 537931 h 639648"/>
              <a:gd name="connsiteX70" fmla="*/ 0 w 489702"/>
              <a:gd name="connsiteY70" fmla="*/ 541006 h 639648"/>
              <a:gd name="connsiteX71" fmla="*/ 374 w 489702"/>
              <a:gd name="connsiteY71" fmla="*/ 541006 h 639648"/>
              <a:gd name="connsiteX72" fmla="*/ 1263 w 489702"/>
              <a:gd name="connsiteY72" fmla="*/ 548330 h 639648"/>
              <a:gd name="connsiteX73" fmla="*/ 244851 w 489702"/>
              <a:gd name="connsiteY73" fmla="*/ 639648 h 639648"/>
              <a:gd name="connsiteX74" fmla="*/ 488437 w 489702"/>
              <a:gd name="connsiteY74" fmla="*/ 548330 h 639648"/>
              <a:gd name="connsiteX75" fmla="*/ 489328 w 489702"/>
              <a:gd name="connsiteY75" fmla="*/ 541006 h 639648"/>
              <a:gd name="connsiteX76" fmla="*/ 489702 w 489702"/>
              <a:gd name="connsiteY76" fmla="*/ 541006 h 639648"/>
              <a:gd name="connsiteX77" fmla="*/ 489702 w 489702"/>
              <a:gd name="connsiteY77" fmla="*/ 537929 h 639648"/>
              <a:gd name="connsiteX78" fmla="*/ 489702 w 489702"/>
              <a:gd name="connsiteY78" fmla="*/ 101720 h 639648"/>
              <a:gd name="connsiteX79" fmla="*/ 489702 w 489702"/>
              <a:gd name="connsiteY79" fmla="*/ 101719 h 639648"/>
              <a:gd name="connsiteX80" fmla="*/ 488437 w 489702"/>
              <a:gd name="connsiteY80" fmla="*/ 91320 h 639648"/>
              <a:gd name="connsiteX81" fmla="*/ 244851 w 489702"/>
              <a:gd name="connsiteY81" fmla="*/ 0 h 639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489702" h="639648">
                <a:moveTo>
                  <a:pt x="241548" y="312298"/>
                </a:moveTo>
                <a:cubicBezTo>
                  <a:pt x="234676" y="312298"/>
                  <a:pt x="229258" y="315323"/>
                  <a:pt x="225297" y="321375"/>
                </a:cubicBezTo>
                <a:cubicBezTo>
                  <a:pt x="221338" y="327425"/>
                  <a:pt x="219357" y="335701"/>
                  <a:pt x="219357" y="346201"/>
                </a:cubicBezTo>
                <a:cubicBezTo>
                  <a:pt x="219357" y="356107"/>
                  <a:pt x="221453" y="363997"/>
                  <a:pt x="225648" y="369870"/>
                </a:cubicBezTo>
                <a:cubicBezTo>
                  <a:pt x="229842" y="375742"/>
                  <a:pt x="235346" y="378678"/>
                  <a:pt x="242160" y="378678"/>
                </a:cubicBezTo>
                <a:cubicBezTo>
                  <a:pt x="249324" y="378678"/>
                  <a:pt x="254988" y="375773"/>
                  <a:pt x="259153" y="369959"/>
                </a:cubicBezTo>
                <a:cubicBezTo>
                  <a:pt x="263319" y="364145"/>
                  <a:pt x="265401" y="356049"/>
                  <a:pt x="265401" y="345666"/>
                </a:cubicBezTo>
                <a:cubicBezTo>
                  <a:pt x="265401" y="335049"/>
                  <a:pt x="263305" y="326833"/>
                  <a:pt x="259110" y="321018"/>
                </a:cubicBezTo>
                <a:cubicBezTo>
                  <a:pt x="254916" y="315206"/>
                  <a:pt x="249063" y="312298"/>
                  <a:pt x="241548" y="312298"/>
                </a:cubicBezTo>
                <a:close/>
                <a:moveTo>
                  <a:pt x="161681" y="281690"/>
                </a:moveTo>
                <a:lnTo>
                  <a:pt x="161681" y="409290"/>
                </a:lnTo>
                <a:lnTo>
                  <a:pt x="80776" y="409290"/>
                </a:lnTo>
                <a:lnTo>
                  <a:pt x="80776" y="379213"/>
                </a:lnTo>
                <a:lnTo>
                  <a:pt x="123937" y="379213"/>
                </a:lnTo>
                <a:lnTo>
                  <a:pt x="123937" y="281690"/>
                </a:lnTo>
                <a:close/>
                <a:moveTo>
                  <a:pt x="241199" y="279553"/>
                </a:moveTo>
                <a:cubicBezTo>
                  <a:pt x="253665" y="279553"/>
                  <a:pt x="264789" y="282385"/>
                  <a:pt x="274576" y="288051"/>
                </a:cubicBezTo>
                <a:cubicBezTo>
                  <a:pt x="284360" y="293716"/>
                  <a:pt x="291962" y="301740"/>
                  <a:pt x="297379" y="312121"/>
                </a:cubicBezTo>
                <a:cubicBezTo>
                  <a:pt x="302796" y="322502"/>
                  <a:pt x="305505" y="334189"/>
                  <a:pt x="305505" y="347180"/>
                </a:cubicBezTo>
                <a:cubicBezTo>
                  <a:pt x="305505" y="359578"/>
                  <a:pt x="302824" y="370687"/>
                  <a:pt x="297466" y="380503"/>
                </a:cubicBezTo>
                <a:cubicBezTo>
                  <a:pt x="292107" y="390322"/>
                  <a:pt x="284607" y="397945"/>
                  <a:pt x="274968" y="403372"/>
                </a:cubicBezTo>
                <a:cubicBezTo>
                  <a:pt x="265328" y="408799"/>
                  <a:pt x="254626" y="411514"/>
                  <a:pt x="242859" y="411514"/>
                </a:cubicBezTo>
                <a:cubicBezTo>
                  <a:pt x="237793" y="411514"/>
                  <a:pt x="232927" y="411010"/>
                  <a:pt x="228269" y="410000"/>
                </a:cubicBezTo>
                <a:lnTo>
                  <a:pt x="212367" y="426462"/>
                </a:lnTo>
                <a:lnTo>
                  <a:pt x="165012" y="426462"/>
                </a:lnTo>
                <a:lnTo>
                  <a:pt x="198125" y="393894"/>
                </a:lnTo>
                <a:cubicBezTo>
                  <a:pt x="185601" y="381142"/>
                  <a:pt x="179340" y="364888"/>
                  <a:pt x="179340" y="345133"/>
                </a:cubicBezTo>
                <a:cubicBezTo>
                  <a:pt x="179340" y="332379"/>
                  <a:pt x="181919" y="320974"/>
                  <a:pt x="187072" y="310918"/>
                </a:cubicBezTo>
                <a:cubicBezTo>
                  <a:pt x="192226" y="300864"/>
                  <a:pt x="199537" y="293122"/>
                  <a:pt x="209003" y="287696"/>
                </a:cubicBezTo>
                <a:cubicBezTo>
                  <a:pt x="218468" y="282268"/>
                  <a:pt x="229200" y="279553"/>
                  <a:pt x="241199" y="279553"/>
                </a:cubicBezTo>
                <a:close/>
                <a:moveTo>
                  <a:pt x="358076" y="279553"/>
                </a:moveTo>
                <a:cubicBezTo>
                  <a:pt x="373570" y="279553"/>
                  <a:pt x="385917" y="283246"/>
                  <a:pt x="395122" y="290631"/>
                </a:cubicBezTo>
                <a:cubicBezTo>
                  <a:pt x="404325" y="298016"/>
                  <a:pt x="408926" y="307879"/>
                  <a:pt x="408926" y="320218"/>
                </a:cubicBezTo>
                <a:cubicBezTo>
                  <a:pt x="408926" y="337837"/>
                  <a:pt x="398849" y="350591"/>
                  <a:pt x="378695" y="358482"/>
                </a:cubicBezTo>
                <a:cubicBezTo>
                  <a:pt x="372462" y="360853"/>
                  <a:pt x="368197" y="362722"/>
                  <a:pt x="365895" y="364087"/>
                </a:cubicBezTo>
                <a:cubicBezTo>
                  <a:pt x="363595" y="365451"/>
                  <a:pt x="361877" y="366919"/>
                  <a:pt x="360741" y="368491"/>
                </a:cubicBezTo>
                <a:cubicBezTo>
                  <a:pt x="359604" y="370062"/>
                  <a:pt x="359037" y="371888"/>
                  <a:pt x="359037" y="373963"/>
                </a:cubicBezTo>
                <a:cubicBezTo>
                  <a:pt x="359037" y="376871"/>
                  <a:pt x="360172" y="379079"/>
                  <a:pt x="362444" y="380593"/>
                </a:cubicBezTo>
                <a:cubicBezTo>
                  <a:pt x="364717" y="382104"/>
                  <a:pt x="367919" y="382861"/>
                  <a:pt x="372054" y="382861"/>
                </a:cubicBezTo>
                <a:cubicBezTo>
                  <a:pt x="377530" y="382861"/>
                  <a:pt x="383442" y="381660"/>
                  <a:pt x="389792" y="379258"/>
                </a:cubicBezTo>
                <a:cubicBezTo>
                  <a:pt x="396141" y="376856"/>
                  <a:pt x="401936" y="373697"/>
                  <a:pt x="407178" y="369782"/>
                </a:cubicBezTo>
                <a:lnTo>
                  <a:pt x="407178" y="404750"/>
                </a:lnTo>
                <a:cubicBezTo>
                  <a:pt x="396287" y="409260"/>
                  <a:pt x="384288" y="411514"/>
                  <a:pt x="371182" y="411514"/>
                </a:cubicBezTo>
                <a:cubicBezTo>
                  <a:pt x="359882" y="411514"/>
                  <a:pt x="350212" y="409971"/>
                  <a:pt x="342175" y="406887"/>
                </a:cubicBezTo>
                <a:cubicBezTo>
                  <a:pt x="334137" y="403802"/>
                  <a:pt x="327889" y="399115"/>
                  <a:pt x="323435" y="392828"/>
                </a:cubicBezTo>
                <a:cubicBezTo>
                  <a:pt x="318977" y="386538"/>
                  <a:pt x="316749" y="379153"/>
                  <a:pt x="316749" y="370672"/>
                </a:cubicBezTo>
                <a:cubicBezTo>
                  <a:pt x="316749" y="361951"/>
                  <a:pt x="319443" y="354416"/>
                  <a:pt x="324832" y="348070"/>
                </a:cubicBezTo>
                <a:cubicBezTo>
                  <a:pt x="330219" y="341722"/>
                  <a:pt x="339407" y="335879"/>
                  <a:pt x="352397" y="330539"/>
                </a:cubicBezTo>
                <a:cubicBezTo>
                  <a:pt x="358979" y="327752"/>
                  <a:pt x="363305" y="325484"/>
                  <a:pt x="365372" y="323734"/>
                </a:cubicBezTo>
                <a:cubicBezTo>
                  <a:pt x="367440" y="321984"/>
                  <a:pt x="368474" y="319773"/>
                  <a:pt x="368474" y="317104"/>
                </a:cubicBezTo>
                <a:cubicBezTo>
                  <a:pt x="368474" y="314316"/>
                  <a:pt x="367192" y="312121"/>
                  <a:pt x="364628" y="310519"/>
                </a:cubicBezTo>
                <a:cubicBezTo>
                  <a:pt x="362066" y="308917"/>
                  <a:pt x="358688" y="308117"/>
                  <a:pt x="354493" y="308117"/>
                </a:cubicBezTo>
                <a:cubicBezTo>
                  <a:pt x="344301" y="308117"/>
                  <a:pt x="333933" y="311054"/>
                  <a:pt x="323389" y="316925"/>
                </a:cubicBezTo>
                <a:lnTo>
                  <a:pt x="323389" y="284448"/>
                </a:lnTo>
                <a:cubicBezTo>
                  <a:pt x="328807" y="282965"/>
                  <a:pt x="333015" y="281955"/>
                  <a:pt x="336015" y="281421"/>
                </a:cubicBezTo>
                <a:cubicBezTo>
                  <a:pt x="339014" y="280888"/>
                  <a:pt x="342348" y="280444"/>
                  <a:pt x="346019" y="280086"/>
                </a:cubicBezTo>
                <a:cubicBezTo>
                  <a:pt x="349689" y="279730"/>
                  <a:pt x="353707" y="279553"/>
                  <a:pt x="358076" y="279553"/>
                </a:cubicBezTo>
                <a:close/>
                <a:moveTo>
                  <a:pt x="244851" y="36696"/>
                </a:moveTo>
                <a:cubicBezTo>
                  <a:pt x="338192" y="36696"/>
                  <a:pt x="413858" y="59312"/>
                  <a:pt x="413858" y="87213"/>
                </a:cubicBezTo>
                <a:cubicBezTo>
                  <a:pt x="413858" y="115114"/>
                  <a:pt x="338192" y="137730"/>
                  <a:pt x="244851" y="137730"/>
                </a:cubicBezTo>
                <a:cubicBezTo>
                  <a:pt x="151511" y="137730"/>
                  <a:pt x="75844" y="115114"/>
                  <a:pt x="75844" y="87213"/>
                </a:cubicBezTo>
                <a:cubicBezTo>
                  <a:pt x="75844" y="59312"/>
                  <a:pt x="151511" y="36696"/>
                  <a:pt x="244851" y="36696"/>
                </a:cubicBezTo>
                <a:close/>
                <a:moveTo>
                  <a:pt x="244851" y="0"/>
                </a:moveTo>
                <a:cubicBezTo>
                  <a:pt x="118076" y="0"/>
                  <a:pt x="13802" y="40027"/>
                  <a:pt x="1263" y="91320"/>
                </a:cubicBezTo>
                <a:lnTo>
                  <a:pt x="374" y="98642"/>
                </a:lnTo>
                <a:lnTo>
                  <a:pt x="0" y="98642"/>
                </a:lnTo>
                <a:lnTo>
                  <a:pt x="0" y="101720"/>
                </a:lnTo>
                <a:cubicBezTo>
                  <a:pt x="0" y="174933"/>
                  <a:pt x="0" y="465227"/>
                  <a:pt x="0" y="537928"/>
                </a:cubicBezTo>
                <a:lnTo>
                  <a:pt x="0" y="537929"/>
                </a:lnTo>
                <a:lnTo>
                  <a:pt x="0" y="537931"/>
                </a:lnTo>
                <a:lnTo>
                  <a:pt x="0" y="541006"/>
                </a:lnTo>
                <a:lnTo>
                  <a:pt x="374" y="541006"/>
                </a:lnTo>
                <a:lnTo>
                  <a:pt x="1263" y="548330"/>
                </a:lnTo>
                <a:cubicBezTo>
                  <a:pt x="13802" y="599621"/>
                  <a:pt x="118076" y="639648"/>
                  <a:pt x="244851" y="639648"/>
                </a:cubicBezTo>
                <a:cubicBezTo>
                  <a:pt x="371627" y="639648"/>
                  <a:pt x="475898" y="599621"/>
                  <a:pt x="488437" y="548330"/>
                </a:cubicBezTo>
                <a:lnTo>
                  <a:pt x="489328" y="541006"/>
                </a:lnTo>
                <a:lnTo>
                  <a:pt x="489702" y="541006"/>
                </a:lnTo>
                <a:lnTo>
                  <a:pt x="489702" y="537929"/>
                </a:lnTo>
                <a:lnTo>
                  <a:pt x="489702" y="101720"/>
                </a:lnTo>
                <a:lnTo>
                  <a:pt x="489702" y="101719"/>
                </a:lnTo>
                <a:lnTo>
                  <a:pt x="488437" y="91320"/>
                </a:lnTo>
                <a:cubicBezTo>
                  <a:pt x="475900" y="40027"/>
                  <a:pt x="371627" y="0"/>
                  <a:pt x="244851"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prstClr val="black"/>
              </a:solidFill>
              <a:effectLst/>
              <a:uLnTx/>
              <a:uFillTx/>
              <a:latin typeface="Segoe UI Light"/>
              <a:ea typeface="Segoe UI" pitchFamily="34" charset="0"/>
              <a:cs typeface="Segoe UI" pitchFamily="34" charset="0"/>
            </a:endParaRPr>
          </a:p>
        </p:txBody>
      </p:sp>
      <p:pic>
        <p:nvPicPr>
          <p:cNvPr id="21" name="Picture 8">
            <a:extLst>
              <a:ext uri="{FF2B5EF4-FFF2-40B4-BE49-F238E27FC236}">
                <a16:creationId xmlns:a16="http://schemas.microsoft.com/office/drawing/2014/main" id="{CED1A4A4-E7E2-42F2-B32D-73515E44E1CC}"/>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149789" y="5597472"/>
            <a:ext cx="1183184" cy="345490"/>
          </a:xfrm>
          <a:prstGeom prst="rect">
            <a:avLst/>
          </a:prstGeom>
          <a:noFill/>
          <a:extLst>
            <a:ext uri="{909E8E84-426E-40DD-AFC4-6F175D3DCCD1}">
              <a14:hiddenFill xmlns:a14="http://schemas.microsoft.com/office/drawing/2010/main">
                <a:solidFill>
                  <a:srgbClr val="FFFFFF"/>
                </a:solidFill>
              </a14:hiddenFill>
            </a:ext>
          </a:extLst>
        </p:spPr>
      </p:pic>
      <p:grpSp>
        <p:nvGrpSpPr>
          <p:cNvPr id="22" name="Group 21">
            <a:extLst>
              <a:ext uri="{FF2B5EF4-FFF2-40B4-BE49-F238E27FC236}">
                <a16:creationId xmlns:a16="http://schemas.microsoft.com/office/drawing/2014/main" id="{608635BD-22E2-4899-BF15-649DC7801854}"/>
              </a:ext>
            </a:extLst>
          </p:cNvPr>
          <p:cNvGrpSpPr/>
          <p:nvPr/>
        </p:nvGrpSpPr>
        <p:grpSpPr>
          <a:xfrm>
            <a:off x="5353242" y="5732193"/>
            <a:ext cx="861587" cy="633024"/>
            <a:chOff x="644300" y="1632361"/>
            <a:chExt cx="3640079" cy="2674435"/>
          </a:xfrm>
          <a:solidFill>
            <a:schemeClr val="tx1"/>
          </a:solidFill>
        </p:grpSpPr>
        <p:sp>
          <p:nvSpPr>
            <p:cNvPr id="23" name="Freeform: Shape 22">
              <a:extLst>
                <a:ext uri="{FF2B5EF4-FFF2-40B4-BE49-F238E27FC236}">
                  <a16:creationId xmlns:a16="http://schemas.microsoft.com/office/drawing/2014/main" id="{4C614E5F-F7E4-417B-85B3-F7A9021242D2}"/>
                </a:ext>
              </a:extLst>
            </p:cNvPr>
            <p:cNvSpPr/>
            <p:nvPr/>
          </p:nvSpPr>
          <p:spPr bwMode="auto">
            <a:xfrm>
              <a:off x="644300" y="1632361"/>
              <a:ext cx="3640079" cy="2674435"/>
            </a:xfrm>
            <a:custGeom>
              <a:avLst/>
              <a:gdLst>
                <a:gd name="connsiteX0" fmla="*/ 3383355 w 3640079"/>
                <a:gd name="connsiteY0" fmla="*/ 167517 h 2674435"/>
                <a:gd name="connsiteX1" fmla="*/ 3366280 w 3640079"/>
                <a:gd name="connsiteY1" fmla="*/ 168960 h 2674435"/>
                <a:gd name="connsiteX2" fmla="*/ 3365819 w 3640079"/>
                <a:gd name="connsiteY2" fmla="*/ 169285 h 2674435"/>
                <a:gd name="connsiteX3" fmla="*/ 3380966 w 3640079"/>
                <a:gd name="connsiteY3" fmla="*/ 168005 h 2674435"/>
                <a:gd name="connsiteX4" fmla="*/ 3427988 w 3640079"/>
                <a:gd name="connsiteY4" fmla="*/ 197346 h 2674435"/>
                <a:gd name="connsiteX5" fmla="*/ 3431542 w 3640079"/>
                <a:gd name="connsiteY5" fmla="*/ 201651 h 2674435"/>
                <a:gd name="connsiteX6" fmla="*/ 3436047 w 3640079"/>
                <a:gd name="connsiteY6" fmla="*/ 203727 h 2674435"/>
                <a:gd name="connsiteX7" fmla="*/ 3430379 w 3640079"/>
                <a:gd name="connsiteY7" fmla="*/ 196859 h 2674435"/>
                <a:gd name="connsiteX8" fmla="*/ 3383355 w 3640079"/>
                <a:gd name="connsiteY8" fmla="*/ 167517 h 2674435"/>
                <a:gd name="connsiteX9" fmla="*/ 2144676 w 3640079"/>
                <a:gd name="connsiteY9" fmla="*/ 551 h 2674435"/>
                <a:gd name="connsiteX10" fmla="*/ 2215002 w 3640079"/>
                <a:gd name="connsiteY10" fmla="*/ 6711 h 2674435"/>
                <a:gd name="connsiteX11" fmla="*/ 2730566 w 3640079"/>
                <a:gd name="connsiteY11" fmla="*/ 357179 h 2674435"/>
                <a:gd name="connsiteX12" fmla="*/ 2944901 w 3640079"/>
                <a:gd name="connsiteY12" fmla="*/ 609168 h 2674435"/>
                <a:gd name="connsiteX13" fmla="*/ 2907248 w 3640079"/>
                <a:gd name="connsiteY13" fmla="*/ 701854 h 2674435"/>
                <a:gd name="connsiteX14" fmla="*/ 3063475 w 3640079"/>
                <a:gd name="connsiteY14" fmla="*/ 822235 h 2674435"/>
                <a:gd name="connsiteX15" fmla="*/ 3043379 w 3640079"/>
                <a:gd name="connsiteY15" fmla="*/ 377456 h 2674435"/>
                <a:gd name="connsiteX16" fmla="*/ 3225853 w 3640079"/>
                <a:gd name="connsiteY16" fmla="*/ 261599 h 2674435"/>
                <a:gd name="connsiteX17" fmla="*/ 3367779 w 3640079"/>
                <a:gd name="connsiteY17" fmla="*/ 128365 h 2674435"/>
                <a:gd name="connsiteX18" fmla="*/ 3640042 w 3640079"/>
                <a:gd name="connsiteY18" fmla="*/ 872744 h 2674435"/>
                <a:gd name="connsiteX19" fmla="*/ 3191097 w 3640079"/>
                <a:gd name="connsiteY19" fmla="*/ 1686639 h 2674435"/>
                <a:gd name="connsiteX20" fmla="*/ 2809550 w 3640079"/>
                <a:gd name="connsiteY20" fmla="*/ 1695192 h 2674435"/>
                <a:gd name="connsiteX21" fmla="*/ 2761822 w 3640079"/>
                <a:gd name="connsiteY21" fmla="*/ 1678575 h 2674435"/>
                <a:gd name="connsiteX22" fmla="*/ 2756094 w 3640079"/>
                <a:gd name="connsiteY22" fmla="*/ 1705694 h 2674435"/>
                <a:gd name="connsiteX23" fmla="*/ 2461196 w 3640079"/>
                <a:gd name="connsiteY23" fmla="*/ 1944420 h 2674435"/>
                <a:gd name="connsiteX24" fmla="*/ 2203414 w 3640079"/>
                <a:gd name="connsiteY24" fmla="*/ 1828563 h 2674435"/>
                <a:gd name="connsiteX25" fmla="*/ 2191828 w 3640079"/>
                <a:gd name="connsiteY25" fmla="*/ 1979177 h 2674435"/>
                <a:gd name="connsiteX26" fmla="*/ 2307685 w 3640079"/>
                <a:gd name="connsiteY26" fmla="*/ 2225371 h 2674435"/>
                <a:gd name="connsiteX27" fmla="*/ 2301892 w 3640079"/>
                <a:gd name="connsiteY27" fmla="*/ 2358607 h 2674435"/>
                <a:gd name="connsiteX28" fmla="*/ 2327960 w 3640079"/>
                <a:gd name="connsiteY28" fmla="*/ 2523703 h 2674435"/>
                <a:gd name="connsiteX29" fmla="*/ 2136797 w 3640079"/>
                <a:gd name="connsiteY29" fmla="*/ 2593218 h 2674435"/>
                <a:gd name="connsiteX30" fmla="*/ 1838464 w 3640079"/>
                <a:gd name="connsiteY30" fmla="*/ 2529496 h 2674435"/>
                <a:gd name="connsiteX31" fmla="*/ 1829359 w 3640079"/>
                <a:gd name="connsiteY31" fmla="*/ 2476073 h 2674435"/>
                <a:gd name="connsiteX32" fmla="*/ 1828881 w 3640079"/>
                <a:gd name="connsiteY32" fmla="*/ 2459943 h 2674435"/>
                <a:gd name="connsiteX33" fmla="*/ 1784032 w 3640079"/>
                <a:gd name="connsiteY33" fmla="*/ 2502455 h 2674435"/>
                <a:gd name="connsiteX34" fmla="*/ 1502480 w 3640079"/>
                <a:gd name="connsiteY34" fmla="*/ 2674316 h 2674435"/>
                <a:gd name="connsiteX35" fmla="*/ 1221527 w 3640079"/>
                <a:gd name="connsiteY35" fmla="*/ 2335436 h 2674435"/>
                <a:gd name="connsiteX36" fmla="*/ 1351865 w 3640079"/>
                <a:gd name="connsiteY36" fmla="*/ 2193511 h 2674435"/>
                <a:gd name="connsiteX37" fmla="*/ 1053534 w 3640079"/>
                <a:gd name="connsiteY37" fmla="*/ 2164546 h 2674435"/>
                <a:gd name="connsiteX38" fmla="*/ 1041948 w 3640079"/>
                <a:gd name="connsiteY38" fmla="*/ 2294885 h 2674435"/>
                <a:gd name="connsiteX39" fmla="*/ 966641 w 3640079"/>
                <a:gd name="connsiteY39" fmla="*/ 2422328 h 2674435"/>
                <a:gd name="connsiteX40" fmla="*/ 905816 w 3640079"/>
                <a:gd name="connsiteY40" fmla="*/ 2651145 h 2674435"/>
                <a:gd name="connsiteX41" fmla="*/ 425010 w 3640079"/>
                <a:gd name="connsiteY41" fmla="*/ 2549770 h 2674435"/>
                <a:gd name="connsiteX42" fmla="*/ 436596 w 3640079"/>
                <a:gd name="connsiteY42" fmla="*/ 2381778 h 2674435"/>
                <a:gd name="connsiteX43" fmla="*/ 320739 w 3640079"/>
                <a:gd name="connsiteY43" fmla="*/ 2404949 h 2674435"/>
                <a:gd name="connsiteX44" fmla="*/ 19510 w 3640079"/>
                <a:gd name="connsiteY44" fmla="*/ 2095032 h 2674435"/>
                <a:gd name="connsiteX45" fmla="*/ 201986 w 3640079"/>
                <a:gd name="connsiteY45" fmla="*/ 1776426 h 2674435"/>
                <a:gd name="connsiteX46" fmla="*/ 219364 w 3640079"/>
                <a:gd name="connsiteY46" fmla="*/ 1457819 h 2674435"/>
                <a:gd name="connsiteX47" fmla="*/ 33992 w 3640079"/>
                <a:gd name="connsiteY47" fmla="*/ 1194246 h 2674435"/>
                <a:gd name="connsiteX48" fmla="*/ 230948 w 3640079"/>
                <a:gd name="connsiteY48" fmla="*/ 832193 h 2674435"/>
                <a:gd name="connsiteX49" fmla="*/ 230950 w 3640079"/>
                <a:gd name="connsiteY49" fmla="*/ 1116042 h 2674435"/>
                <a:gd name="connsiteX50" fmla="*/ 1140427 w 3640079"/>
                <a:gd name="connsiteY50" fmla="*/ 539654 h 2674435"/>
                <a:gd name="connsiteX51" fmla="*/ 1409795 w 3640079"/>
                <a:gd name="connsiteY51" fmla="*/ 342697 h 2674435"/>
                <a:gd name="connsiteX52" fmla="*/ 1481703 w 3640079"/>
                <a:gd name="connsiteY52" fmla="*/ 335156 h 2674435"/>
                <a:gd name="connsiteX53" fmla="*/ 1490036 w 3640079"/>
                <a:gd name="connsiteY53" fmla="*/ 317329 h 2674435"/>
                <a:gd name="connsiteX54" fmla="*/ 1719714 w 3640079"/>
                <a:gd name="connsiteY54" fmla="*/ 96502 h 2674435"/>
                <a:gd name="connsiteX55" fmla="*/ 2144676 w 3640079"/>
                <a:gd name="connsiteY55" fmla="*/ 551 h 2674435"/>
                <a:gd name="connsiteX0" fmla="*/ 3383355 w 3640079"/>
                <a:gd name="connsiteY0" fmla="*/ 167517 h 2674435"/>
                <a:gd name="connsiteX1" fmla="*/ 3366280 w 3640079"/>
                <a:gd name="connsiteY1" fmla="*/ 168960 h 2674435"/>
                <a:gd name="connsiteX2" fmla="*/ 3365819 w 3640079"/>
                <a:gd name="connsiteY2" fmla="*/ 169285 h 2674435"/>
                <a:gd name="connsiteX3" fmla="*/ 3380966 w 3640079"/>
                <a:gd name="connsiteY3" fmla="*/ 168005 h 2674435"/>
                <a:gd name="connsiteX4" fmla="*/ 3427988 w 3640079"/>
                <a:gd name="connsiteY4" fmla="*/ 197346 h 2674435"/>
                <a:gd name="connsiteX5" fmla="*/ 3431542 w 3640079"/>
                <a:gd name="connsiteY5" fmla="*/ 201651 h 2674435"/>
                <a:gd name="connsiteX6" fmla="*/ 3436047 w 3640079"/>
                <a:gd name="connsiteY6" fmla="*/ 203727 h 2674435"/>
                <a:gd name="connsiteX7" fmla="*/ 3383355 w 3640079"/>
                <a:gd name="connsiteY7" fmla="*/ 167517 h 2674435"/>
                <a:gd name="connsiteX8" fmla="*/ 2144676 w 3640079"/>
                <a:gd name="connsiteY8" fmla="*/ 551 h 2674435"/>
                <a:gd name="connsiteX9" fmla="*/ 2215002 w 3640079"/>
                <a:gd name="connsiteY9" fmla="*/ 6711 h 2674435"/>
                <a:gd name="connsiteX10" fmla="*/ 2730566 w 3640079"/>
                <a:gd name="connsiteY10" fmla="*/ 357179 h 2674435"/>
                <a:gd name="connsiteX11" fmla="*/ 2944901 w 3640079"/>
                <a:gd name="connsiteY11" fmla="*/ 609168 h 2674435"/>
                <a:gd name="connsiteX12" fmla="*/ 2907248 w 3640079"/>
                <a:gd name="connsiteY12" fmla="*/ 701854 h 2674435"/>
                <a:gd name="connsiteX13" fmla="*/ 3063475 w 3640079"/>
                <a:gd name="connsiteY13" fmla="*/ 822235 h 2674435"/>
                <a:gd name="connsiteX14" fmla="*/ 3043379 w 3640079"/>
                <a:gd name="connsiteY14" fmla="*/ 377456 h 2674435"/>
                <a:gd name="connsiteX15" fmla="*/ 3225853 w 3640079"/>
                <a:gd name="connsiteY15" fmla="*/ 261599 h 2674435"/>
                <a:gd name="connsiteX16" fmla="*/ 3367779 w 3640079"/>
                <a:gd name="connsiteY16" fmla="*/ 128365 h 2674435"/>
                <a:gd name="connsiteX17" fmla="*/ 3640042 w 3640079"/>
                <a:gd name="connsiteY17" fmla="*/ 872744 h 2674435"/>
                <a:gd name="connsiteX18" fmla="*/ 3191097 w 3640079"/>
                <a:gd name="connsiteY18" fmla="*/ 1686639 h 2674435"/>
                <a:gd name="connsiteX19" fmla="*/ 2809550 w 3640079"/>
                <a:gd name="connsiteY19" fmla="*/ 1695192 h 2674435"/>
                <a:gd name="connsiteX20" fmla="*/ 2761822 w 3640079"/>
                <a:gd name="connsiteY20" fmla="*/ 1678575 h 2674435"/>
                <a:gd name="connsiteX21" fmla="*/ 2756094 w 3640079"/>
                <a:gd name="connsiteY21" fmla="*/ 1705694 h 2674435"/>
                <a:gd name="connsiteX22" fmla="*/ 2461196 w 3640079"/>
                <a:gd name="connsiteY22" fmla="*/ 1944420 h 2674435"/>
                <a:gd name="connsiteX23" fmla="*/ 2203414 w 3640079"/>
                <a:gd name="connsiteY23" fmla="*/ 1828563 h 2674435"/>
                <a:gd name="connsiteX24" fmla="*/ 2191828 w 3640079"/>
                <a:gd name="connsiteY24" fmla="*/ 1979177 h 2674435"/>
                <a:gd name="connsiteX25" fmla="*/ 2307685 w 3640079"/>
                <a:gd name="connsiteY25" fmla="*/ 2225371 h 2674435"/>
                <a:gd name="connsiteX26" fmla="*/ 2301892 w 3640079"/>
                <a:gd name="connsiteY26" fmla="*/ 2358607 h 2674435"/>
                <a:gd name="connsiteX27" fmla="*/ 2327960 w 3640079"/>
                <a:gd name="connsiteY27" fmla="*/ 2523703 h 2674435"/>
                <a:gd name="connsiteX28" fmla="*/ 2136797 w 3640079"/>
                <a:gd name="connsiteY28" fmla="*/ 2593218 h 2674435"/>
                <a:gd name="connsiteX29" fmla="*/ 1838464 w 3640079"/>
                <a:gd name="connsiteY29" fmla="*/ 2529496 h 2674435"/>
                <a:gd name="connsiteX30" fmla="*/ 1829359 w 3640079"/>
                <a:gd name="connsiteY30" fmla="*/ 2476073 h 2674435"/>
                <a:gd name="connsiteX31" fmla="*/ 1828881 w 3640079"/>
                <a:gd name="connsiteY31" fmla="*/ 2459943 h 2674435"/>
                <a:gd name="connsiteX32" fmla="*/ 1784032 w 3640079"/>
                <a:gd name="connsiteY32" fmla="*/ 2502455 h 2674435"/>
                <a:gd name="connsiteX33" fmla="*/ 1502480 w 3640079"/>
                <a:gd name="connsiteY33" fmla="*/ 2674316 h 2674435"/>
                <a:gd name="connsiteX34" fmla="*/ 1221527 w 3640079"/>
                <a:gd name="connsiteY34" fmla="*/ 2335436 h 2674435"/>
                <a:gd name="connsiteX35" fmla="*/ 1351865 w 3640079"/>
                <a:gd name="connsiteY35" fmla="*/ 2193511 h 2674435"/>
                <a:gd name="connsiteX36" fmla="*/ 1053534 w 3640079"/>
                <a:gd name="connsiteY36" fmla="*/ 2164546 h 2674435"/>
                <a:gd name="connsiteX37" fmla="*/ 1041948 w 3640079"/>
                <a:gd name="connsiteY37" fmla="*/ 2294885 h 2674435"/>
                <a:gd name="connsiteX38" fmla="*/ 966641 w 3640079"/>
                <a:gd name="connsiteY38" fmla="*/ 2422328 h 2674435"/>
                <a:gd name="connsiteX39" fmla="*/ 905816 w 3640079"/>
                <a:gd name="connsiteY39" fmla="*/ 2651145 h 2674435"/>
                <a:gd name="connsiteX40" fmla="*/ 425010 w 3640079"/>
                <a:gd name="connsiteY40" fmla="*/ 2549770 h 2674435"/>
                <a:gd name="connsiteX41" fmla="*/ 436596 w 3640079"/>
                <a:gd name="connsiteY41" fmla="*/ 2381778 h 2674435"/>
                <a:gd name="connsiteX42" fmla="*/ 320739 w 3640079"/>
                <a:gd name="connsiteY42" fmla="*/ 2404949 h 2674435"/>
                <a:gd name="connsiteX43" fmla="*/ 19510 w 3640079"/>
                <a:gd name="connsiteY43" fmla="*/ 2095032 h 2674435"/>
                <a:gd name="connsiteX44" fmla="*/ 201986 w 3640079"/>
                <a:gd name="connsiteY44" fmla="*/ 1776426 h 2674435"/>
                <a:gd name="connsiteX45" fmla="*/ 219364 w 3640079"/>
                <a:gd name="connsiteY45" fmla="*/ 1457819 h 2674435"/>
                <a:gd name="connsiteX46" fmla="*/ 33992 w 3640079"/>
                <a:gd name="connsiteY46" fmla="*/ 1194246 h 2674435"/>
                <a:gd name="connsiteX47" fmla="*/ 230948 w 3640079"/>
                <a:gd name="connsiteY47" fmla="*/ 832193 h 2674435"/>
                <a:gd name="connsiteX48" fmla="*/ 230950 w 3640079"/>
                <a:gd name="connsiteY48" fmla="*/ 1116042 h 2674435"/>
                <a:gd name="connsiteX49" fmla="*/ 1140427 w 3640079"/>
                <a:gd name="connsiteY49" fmla="*/ 539654 h 2674435"/>
                <a:gd name="connsiteX50" fmla="*/ 1409795 w 3640079"/>
                <a:gd name="connsiteY50" fmla="*/ 342697 h 2674435"/>
                <a:gd name="connsiteX51" fmla="*/ 1481703 w 3640079"/>
                <a:gd name="connsiteY51" fmla="*/ 335156 h 2674435"/>
                <a:gd name="connsiteX52" fmla="*/ 1490036 w 3640079"/>
                <a:gd name="connsiteY52" fmla="*/ 317329 h 2674435"/>
                <a:gd name="connsiteX53" fmla="*/ 1719714 w 3640079"/>
                <a:gd name="connsiteY53" fmla="*/ 96502 h 2674435"/>
                <a:gd name="connsiteX54" fmla="*/ 2144676 w 3640079"/>
                <a:gd name="connsiteY54" fmla="*/ 551 h 2674435"/>
                <a:gd name="connsiteX0" fmla="*/ 3383355 w 3640079"/>
                <a:gd name="connsiteY0" fmla="*/ 167517 h 2674435"/>
                <a:gd name="connsiteX1" fmla="*/ 3366280 w 3640079"/>
                <a:gd name="connsiteY1" fmla="*/ 168960 h 2674435"/>
                <a:gd name="connsiteX2" fmla="*/ 3365819 w 3640079"/>
                <a:gd name="connsiteY2" fmla="*/ 169285 h 2674435"/>
                <a:gd name="connsiteX3" fmla="*/ 3380966 w 3640079"/>
                <a:gd name="connsiteY3" fmla="*/ 168005 h 2674435"/>
                <a:gd name="connsiteX4" fmla="*/ 3427988 w 3640079"/>
                <a:gd name="connsiteY4" fmla="*/ 197346 h 2674435"/>
                <a:gd name="connsiteX5" fmla="*/ 3431542 w 3640079"/>
                <a:gd name="connsiteY5" fmla="*/ 201651 h 2674435"/>
                <a:gd name="connsiteX6" fmla="*/ 3383355 w 3640079"/>
                <a:gd name="connsiteY6" fmla="*/ 167517 h 2674435"/>
                <a:gd name="connsiteX7" fmla="*/ 2144676 w 3640079"/>
                <a:gd name="connsiteY7" fmla="*/ 551 h 2674435"/>
                <a:gd name="connsiteX8" fmla="*/ 2215002 w 3640079"/>
                <a:gd name="connsiteY8" fmla="*/ 6711 h 2674435"/>
                <a:gd name="connsiteX9" fmla="*/ 2730566 w 3640079"/>
                <a:gd name="connsiteY9" fmla="*/ 357179 h 2674435"/>
                <a:gd name="connsiteX10" fmla="*/ 2944901 w 3640079"/>
                <a:gd name="connsiteY10" fmla="*/ 609168 h 2674435"/>
                <a:gd name="connsiteX11" fmla="*/ 2907248 w 3640079"/>
                <a:gd name="connsiteY11" fmla="*/ 701854 h 2674435"/>
                <a:gd name="connsiteX12" fmla="*/ 3063475 w 3640079"/>
                <a:gd name="connsiteY12" fmla="*/ 822235 h 2674435"/>
                <a:gd name="connsiteX13" fmla="*/ 3043379 w 3640079"/>
                <a:gd name="connsiteY13" fmla="*/ 377456 h 2674435"/>
                <a:gd name="connsiteX14" fmla="*/ 3225853 w 3640079"/>
                <a:gd name="connsiteY14" fmla="*/ 261599 h 2674435"/>
                <a:gd name="connsiteX15" fmla="*/ 3367779 w 3640079"/>
                <a:gd name="connsiteY15" fmla="*/ 128365 h 2674435"/>
                <a:gd name="connsiteX16" fmla="*/ 3640042 w 3640079"/>
                <a:gd name="connsiteY16" fmla="*/ 872744 h 2674435"/>
                <a:gd name="connsiteX17" fmla="*/ 3191097 w 3640079"/>
                <a:gd name="connsiteY17" fmla="*/ 1686639 h 2674435"/>
                <a:gd name="connsiteX18" fmla="*/ 2809550 w 3640079"/>
                <a:gd name="connsiteY18" fmla="*/ 1695192 h 2674435"/>
                <a:gd name="connsiteX19" fmla="*/ 2761822 w 3640079"/>
                <a:gd name="connsiteY19" fmla="*/ 1678575 h 2674435"/>
                <a:gd name="connsiteX20" fmla="*/ 2756094 w 3640079"/>
                <a:gd name="connsiteY20" fmla="*/ 1705694 h 2674435"/>
                <a:gd name="connsiteX21" fmla="*/ 2461196 w 3640079"/>
                <a:gd name="connsiteY21" fmla="*/ 1944420 h 2674435"/>
                <a:gd name="connsiteX22" fmla="*/ 2203414 w 3640079"/>
                <a:gd name="connsiteY22" fmla="*/ 1828563 h 2674435"/>
                <a:gd name="connsiteX23" fmla="*/ 2191828 w 3640079"/>
                <a:gd name="connsiteY23" fmla="*/ 1979177 h 2674435"/>
                <a:gd name="connsiteX24" fmla="*/ 2307685 w 3640079"/>
                <a:gd name="connsiteY24" fmla="*/ 2225371 h 2674435"/>
                <a:gd name="connsiteX25" fmla="*/ 2301892 w 3640079"/>
                <a:gd name="connsiteY25" fmla="*/ 2358607 h 2674435"/>
                <a:gd name="connsiteX26" fmla="*/ 2327960 w 3640079"/>
                <a:gd name="connsiteY26" fmla="*/ 2523703 h 2674435"/>
                <a:gd name="connsiteX27" fmla="*/ 2136797 w 3640079"/>
                <a:gd name="connsiteY27" fmla="*/ 2593218 h 2674435"/>
                <a:gd name="connsiteX28" fmla="*/ 1838464 w 3640079"/>
                <a:gd name="connsiteY28" fmla="*/ 2529496 h 2674435"/>
                <a:gd name="connsiteX29" fmla="*/ 1829359 w 3640079"/>
                <a:gd name="connsiteY29" fmla="*/ 2476073 h 2674435"/>
                <a:gd name="connsiteX30" fmla="*/ 1828881 w 3640079"/>
                <a:gd name="connsiteY30" fmla="*/ 2459943 h 2674435"/>
                <a:gd name="connsiteX31" fmla="*/ 1784032 w 3640079"/>
                <a:gd name="connsiteY31" fmla="*/ 2502455 h 2674435"/>
                <a:gd name="connsiteX32" fmla="*/ 1502480 w 3640079"/>
                <a:gd name="connsiteY32" fmla="*/ 2674316 h 2674435"/>
                <a:gd name="connsiteX33" fmla="*/ 1221527 w 3640079"/>
                <a:gd name="connsiteY33" fmla="*/ 2335436 h 2674435"/>
                <a:gd name="connsiteX34" fmla="*/ 1351865 w 3640079"/>
                <a:gd name="connsiteY34" fmla="*/ 2193511 h 2674435"/>
                <a:gd name="connsiteX35" fmla="*/ 1053534 w 3640079"/>
                <a:gd name="connsiteY35" fmla="*/ 2164546 h 2674435"/>
                <a:gd name="connsiteX36" fmla="*/ 1041948 w 3640079"/>
                <a:gd name="connsiteY36" fmla="*/ 2294885 h 2674435"/>
                <a:gd name="connsiteX37" fmla="*/ 966641 w 3640079"/>
                <a:gd name="connsiteY37" fmla="*/ 2422328 h 2674435"/>
                <a:gd name="connsiteX38" fmla="*/ 905816 w 3640079"/>
                <a:gd name="connsiteY38" fmla="*/ 2651145 h 2674435"/>
                <a:gd name="connsiteX39" fmla="*/ 425010 w 3640079"/>
                <a:gd name="connsiteY39" fmla="*/ 2549770 h 2674435"/>
                <a:gd name="connsiteX40" fmla="*/ 436596 w 3640079"/>
                <a:gd name="connsiteY40" fmla="*/ 2381778 h 2674435"/>
                <a:gd name="connsiteX41" fmla="*/ 320739 w 3640079"/>
                <a:gd name="connsiteY41" fmla="*/ 2404949 h 2674435"/>
                <a:gd name="connsiteX42" fmla="*/ 19510 w 3640079"/>
                <a:gd name="connsiteY42" fmla="*/ 2095032 h 2674435"/>
                <a:gd name="connsiteX43" fmla="*/ 201986 w 3640079"/>
                <a:gd name="connsiteY43" fmla="*/ 1776426 h 2674435"/>
                <a:gd name="connsiteX44" fmla="*/ 219364 w 3640079"/>
                <a:gd name="connsiteY44" fmla="*/ 1457819 h 2674435"/>
                <a:gd name="connsiteX45" fmla="*/ 33992 w 3640079"/>
                <a:gd name="connsiteY45" fmla="*/ 1194246 h 2674435"/>
                <a:gd name="connsiteX46" fmla="*/ 230948 w 3640079"/>
                <a:gd name="connsiteY46" fmla="*/ 832193 h 2674435"/>
                <a:gd name="connsiteX47" fmla="*/ 230950 w 3640079"/>
                <a:gd name="connsiteY47" fmla="*/ 1116042 h 2674435"/>
                <a:gd name="connsiteX48" fmla="*/ 1140427 w 3640079"/>
                <a:gd name="connsiteY48" fmla="*/ 539654 h 2674435"/>
                <a:gd name="connsiteX49" fmla="*/ 1409795 w 3640079"/>
                <a:gd name="connsiteY49" fmla="*/ 342697 h 2674435"/>
                <a:gd name="connsiteX50" fmla="*/ 1481703 w 3640079"/>
                <a:gd name="connsiteY50" fmla="*/ 335156 h 2674435"/>
                <a:gd name="connsiteX51" fmla="*/ 1490036 w 3640079"/>
                <a:gd name="connsiteY51" fmla="*/ 317329 h 2674435"/>
                <a:gd name="connsiteX52" fmla="*/ 1719714 w 3640079"/>
                <a:gd name="connsiteY52" fmla="*/ 96502 h 2674435"/>
                <a:gd name="connsiteX53" fmla="*/ 2144676 w 3640079"/>
                <a:gd name="connsiteY53" fmla="*/ 551 h 2674435"/>
                <a:gd name="connsiteX0" fmla="*/ 3383355 w 3640079"/>
                <a:gd name="connsiteY0" fmla="*/ 167517 h 2674435"/>
                <a:gd name="connsiteX1" fmla="*/ 3366280 w 3640079"/>
                <a:gd name="connsiteY1" fmla="*/ 168960 h 2674435"/>
                <a:gd name="connsiteX2" fmla="*/ 3365819 w 3640079"/>
                <a:gd name="connsiteY2" fmla="*/ 169285 h 2674435"/>
                <a:gd name="connsiteX3" fmla="*/ 3380966 w 3640079"/>
                <a:gd name="connsiteY3" fmla="*/ 168005 h 2674435"/>
                <a:gd name="connsiteX4" fmla="*/ 3427988 w 3640079"/>
                <a:gd name="connsiteY4" fmla="*/ 197346 h 2674435"/>
                <a:gd name="connsiteX5" fmla="*/ 3383355 w 3640079"/>
                <a:gd name="connsiteY5" fmla="*/ 167517 h 2674435"/>
                <a:gd name="connsiteX6" fmla="*/ 2144676 w 3640079"/>
                <a:gd name="connsiteY6" fmla="*/ 551 h 2674435"/>
                <a:gd name="connsiteX7" fmla="*/ 2215002 w 3640079"/>
                <a:gd name="connsiteY7" fmla="*/ 6711 h 2674435"/>
                <a:gd name="connsiteX8" fmla="*/ 2730566 w 3640079"/>
                <a:gd name="connsiteY8" fmla="*/ 357179 h 2674435"/>
                <a:gd name="connsiteX9" fmla="*/ 2944901 w 3640079"/>
                <a:gd name="connsiteY9" fmla="*/ 609168 h 2674435"/>
                <a:gd name="connsiteX10" fmla="*/ 2907248 w 3640079"/>
                <a:gd name="connsiteY10" fmla="*/ 701854 h 2674435"/>
                <a:gd name="connsiteX11" fmla="*/ 3063475 w 3640079"/>
                <a:gd name="connsiteY11" fmla="*/ 822235 h 2674435"/>
                <a:gd name="connsiteX12" fmla="*/ 3043379 w 3640079"/>
                <a:gd name="connsiteY12" fmla="*/ 377456 h 2674435"/>
                <a:gd name="connsiteX13" fmla="*/ 3225853 w 3640079"/>
                <a:gd name="connsiteY13" fmla="*/ 261599 h 2674435"/>
                <a:gd name="connsiteX14" fmla="*/ 3367779 w 3640079"/>
                <a:gd name="connsiteY14" fmla="*/ 128365 h 2674435"/>
                <a:gd name="connsiteX15" fmla="*/ 3640042 w 3640079"/>
                <a:gd name="connsiteY15" fmla="*/ 872744 h 2674435"/>
                <a:gd name="connsiteX16" fmla="*/ 3191097 w 3640079"/>
                <a:gd name="connsiteY16" fmla="*/ 1686639 h 2674435"/>
                <a:gd name="connsiteX17" fmla="*/ 2809550 w 3640079"/>
                <a:gd name="connsiteY17" fmla="*/ 1695192 h 2674435"/>
                <a:gd name="connsiteX18" fmla="*/ 2761822 w 3640079"/>
                <a:gd name="connsiteY18" fmla="*/ 1678575 h 2674435"/>
                <a:gd name="connsiteX19" fmla="*/ 2756094 w 3640079"/>
                <a:gd name="connsiteY19" fmla="*/ 1705694 h 2674435"/>
                <a:gd name="connsiteX20" fmla="*/ 2461196 w 3640079"/>
                <a:gd name="connsiteY20" fmla="*/ 1944420 h 2674435"/>
                <a:gd name="connsiteX21" fmla="*/ 2203414 w 3640079"/>
                <a:gd name="connsiteY21" fmla="*/ 1828563 h 2674435"/>
                <a:gd name="connsiteX22" fmla="*/ 2191828 w 3640079"/>
                <a:gd name="connsiteY22" fmla="*/ 1979177 h 2674435"/>
                <a:gd name="connsiteX23" fmla="*/ 2307685 w 3640079"/>
                <a:gd name="connsiteY23" fmla="*/ 2225371 h 2674435"/>
                <a:gd name="connsiteX24" fmla="*/ 2301892 w 3640079"/>
                <a:gd name="connsiteY24" fmla="*/ 2358607 h 2674435"/>
                <a:gd name="connsiteX25" fmla="*/ 2327960 w 3640079"/>
                <a:gd name="connsiteY25" fmla="*/ 2523703 h 2674435"/>
                <a:gd name="connsiteX26" fmla="*/ 2136797 w 3640079"/>
                <a:gd name="connsiteY26" fmla="*/ 2593218 h 2674435"/>
                <a:gd name="connsiteX27" fmla="*/ 1838464 w 3640079"/>
                <a:gd name="connsiteY27" fmla="*/ 2529496 h 2674435"/>
                <a:gd name="connsiteX28" fmla="*/ 1829359 w 3640079"/>
                <a:gd name="connsiteY28" fmla="*/ 2476073 h 2674435"/>
                <a:gd name="connsiteX29" fmla="*/ 1828881 w 3640079"/>
                <a:gd name="connsiteY29" fmla="*/ 2459943 h 2674435"/>
                <a:gd name="connsiteX30" fmla="*/ 1784032 w 3640079"/>
                <a:gd name="connsiteY30" fmla="*/ 2502455 h 2674435"/>
                <a:gd name="connsiteX31" fmla="*/ 1502480 w 3640079"/>
                <a:gd name="connsiteY31" fmla="*/ 2674316 h 2674435"/>
                <a:gd name="connsiteX32" fmla="*/ 1221527 w 3640079"/>
                <a:gd name="connsiteY32" fmla="*/ 2335436 h 2674435"/>
                <a:gd name="connsiteX33" fmla="*/ 1351865 w 3640079"/>
                <a:gd name="connsiteY33" fmla="*/ 2193511 h 2674435"/>
                <a:gd name="connsiteX34" fmla="*/ 1053534 w 3640079"/>
                <a:gd name="connsiteY34" fmla="*/ 2164546 h 2674435"/>
                <a:gd name="connsiteX35" fmla="*/ 1041948 w 3640079"/>
                <a:gd name="connsiteY35" fmla="*/ 2294885 h 2674435"/>
                <a:gd name="connsiteX36" fmla="*/ 966641 w 3640079"/>
                <a:gd name="connsiteY36" fmla="*/ 2422328 h 2674435"/>
                <a:gd name="connsiteX37" fmla="*/ 905816 w 3640079"/>
                <a:gd name="connsiteY37" fmla="*/ 2651145 h 2674435"/>
                <a:gd name="connsiteX38" fmla="*/ 425010 w 3640079"/>
                <a:gd name="connsiteY38" fmla="*/ 2549770 h 2674435"/>
                <a:gd name="connsiteX39" fmla="*/ 436596 w 3640079"/>
                <a:gd name="connsiteY39" fmla="*/ 2381778 h 2674435"/>
                <a:gd name="connsiteX40" fmla="*/ 320739 w 3640079"/>
                <a:gd name="connsiteY40" fmla="*/ 2404949 h 2674435"/>
                <a:gd name="connsiteX41" fmla="*/ 19510 w 3640079"/>
                <a:gd name="connsiteY41" fmla="*/ 2095032 h 2674435"/>
                <a:gd name="connsiteX42" fmla="*/ 201986 w 3640079"/>
                <a:gd name="connsiteY42" fmla="*/ 1776426 h 2674435"/>
                <a:gd name="connsiteX43" fmla="*/ 219364 w 3640079"/>
                <a:gd name="connsiteY43" fmla="*/ 1457819 h 2674435"/>
                <a:gd name="connsiteX44" fmla="*/ 33992 w 3640079"/>
                <a:gd name="connsiteY44" fmla="*/ 1194246 h 2674435"/>
                <a:gd name="connsiteX45" fmla="*/ 230948 w 3640079"/>
                <a:gd name="connsiteY45" fmla="*/ 832193 h 2674435"/>
                <a:gd name="connsiteX46" fmla="*/ 230950 w 3640079"/>
                <a:gd name="connsiteY46" fmla="*/ 1116042 h 2674435"/>
                <a:gd name="connsiteX47" fmla="*/ 1140427 w 3640079"/>
                <a:gd name="connsiteY47" fmla="*/ 539654 h 2674435"/>
                <a:gd name="connsiteX48" fmla="*/ 1409795 w 3640079"/>
                <a:gd name="connsiteY48" fmla="*/ 342697 h 2674435"/>
                <a:gd name="connsiteX49" fmla="*/ 1481703 w 3640079"/>
                <a:gd name="connsiteY49" fmla="*/ 335156 h 2674435"/>
                <a:gd name="connsiteX50" fmla="*/ 1490036 w 3640079"/>
                <a:gd name="connsiteY50" fmla="*/ 317329 h 2674435"/>
                <a:gd name="connsiteX51" fmla="*/ 1719714 w 3640079"/>
                <a:gd name="connsiteY51" fmla="*/ 96502 h 2674435"/>
                <a:gd name="connsiteX52" fmla="*/ 2144676 w 3640079"/>
                <a:gd name="connsiteY52" fmla="*/ 551 h 2674435"/>
                <a:gd name="connsiteX0" fmla="*/ 3383355 w 3640079"/>
                <a:gd name="connsiteY0" fmla="*/ 167517 h 2674435"/>
                <a:gd name="connsiteX1" fmla="*/ 3366280 w 3640079"/>
                <a:gd name="connsiteY1" fmla="*/ 168960 h 2674435"/>
                <a:gd name="connsiteX2" fmla="*/ 3365819 w 3640079"/>
                <a:gd name="connsiteY2" fmla="*/ 169285 h 2674435"/>
                <a:gd name="connsiteX3" fmla="*/ 3380966 w 3640079"/>
                <a:gd name="connsiteY3" fmla="*/ 168005 h 2674435"/>
                <a:gd name="connsiteX4" fmla="*/ 3383355 w 3640079"/>
                <a:gd name="connsiteY4" fmla="*/ 167517 h 2674435"/>
                <a:gd name="connsiteX5" fmla="*/ 2144676 w 3640079"/>
                <a:gd name="connsiteY5" fmla="*/ 551 h 2674435"/>
                <a:gd name="connsiteX6" fmla="*/ 2215002 w 3640079"/>
                <a:gd name="connsiteY6" fmla="*/ 6711 h 2674435"/>
                <a:gd name="connsiteX7" fmla="*/ 2730566 w 3640079"/>
                <a:gd name="connsiteY7" fmla="*/ 357179 h 2674435"/>
                <a:gd name="connsiteX8" fmla="*/ 2944901 w 3640079"/>
                <a:gd name="connsiteY8" fmla="*/ 609168 h 2674435"/>
                <a:gd name="connsiteX9" fmla="*/ 2907248 w 3640079"/>
                <a:gd name="connsiteY9" fmla="*/ 701854 h 2674435"/>
                <a:gd name="connsiteX10" fmla="*/ 3063475 w 3640079"/>
                <a:gd name="connsiteY10" fmla="*/ 822235 h 2674435"/>
                <a:gd name="connsiteX11" fmla="*/ 3043379 w 3640079"/>
                <a:gd name="connsiteY11" fmla="*/ 377456 h 2674435"/>
                <a:gd name="connsiteX12" fmla="*/ 3225853 w 3640079"/>
                <a:gd name="connsiteY12" fmla="*/ 261599 h 2674435"/>
                <a:gd name="connsiteX13" fmla="*/ 3367779 w 3640079"/>
                <a:gd name="connsiteY13" fmla="*/ 128365 h 2674435"/>
                <a:gd name="connsiteX14" fmla="*/ 3640042 w 3640079"/>
                <a:gd name="connsiteY14" fmla="*/ 872744 h 2674435"/>
                <a:gd name="connsiteX15" fmla="*/ 3191097 w 3640079"/>
                <a:gd name="connsiteY15" fmla="*/ 1686639 h 2674435"/>
                <a:gd name="connsiteX16" fmla="*/ 2809550 w 3640079"/>
                <a:gd name="connsiteY16" fmla="*/ 1695192 h 2674435"/>
                <a:gd name="connsiteX17" fmla="*/ 2761822 w 3640079"/>
                <a:gd name="connsiteY17" fmla="*/ 1678575 h 2674435"/>
                <a:gd name="connsiteX18" fmla="*/ 2756094 w 3640079"/>
                <a:gd name="connsiteY18" fmla="*/ 1705694 h 2674435"/>
                <a:gd name="connsiteX19" fmla="*/ 2461196 w 3640079"/>
                <a:gd name="connsiteY19" fmla="*/ 1944420 h 2674435"/>
                <a:gd name="connsiteX20" fmla="*/ 2203414 w 3640079"/>
                <a:gd name="connsiteY20" fmla="*/ 1828563 h 2674435"/>
                <a:gd name="connsiteX21" fmla="*/ 2191828 w 3640079"/>
                <a:gd name="connsiteY21" fmla="*/ 1979177 h 2674435"/>
                <a:gd name="connsiteX22" fmla="*/ 2307685 w 3640079"/>
                <a:gd name="connsiteY22" fmla="*/ 2225371 h 2674435"/>
                <a:gd name="connsiteX23" fmla="*/ 2301892 w 3640079"/>
                <a:gd name="connsiteY23" fmla="*/ 2358607 h 2674435"/>
                <a:gd name="connsiteX24" fmla="*/ 2327960 w 3640079"/>
                <a:gd name="connsiteY24" fmla="*/ 2523703 h 2674435"/>
                <a:gd name="connsiteX25" fmla="*/ 2136797 w 3640079"/>
                <a:gd name="connsiteY25" fmla="*/ 2593218 h 2674435"/>
                <a:gd name="connsiteX26" fmla="*/ 1838464 w 3640079"/>
                <a:gd name="connsiteY26" fmla="*/ 2529496 h 2674435"/>
                <a:gd name="connsiteX27" fmla="*/ 1829359 w 3640079"/>
                <a:gd name="connsiteY27" fmla="*/ 2476073 h 2674435"/>
                <a:gd name="connsiteX28" fmla="*/ 1828881 w 3640079"/>
                <a:gd name="connsiteY28" fmla="*/ 2459943 h 2674435"/>
                <a:gd name="connsiteX29" fmla="*/ 1784032 w 3640079"/>
                <a:gd name="connsiteY29" fmla="*/ 2502455 h 2674435"/>
                <a:gd name="connsiteX30" fmla="*/ 1502480 w 3640079"/>
                <a:gd name="connsiteY30" fmla="*/ 2674316 h 2674435"/>
                <a:gd name="connsiteX31" fmla="*/ 1221527 w 3640079"/>
                <a:gd name="connsiteY31" fmla="*/ 2335436 h 2674435"/>
                <a:gd name="connsiteX32" fmla="*/ 1351865 w 3640079"/>
                <a:gd name="connsiteY32" fmla="*/ 2193511 h 2674435"/>
                <a:gd name="connsiteX33" fmla="*/ 1053534 w 3640079"/>
                <a:gd name="connsiteY33" fmla="*/ 2164546 h 2674435"/>
                <a:gd name="connsiteX34" fmla="*/ 1041948 w 3640079"/>
                <a:gd name="connsiteY34" fmla="*/ 2294885 h 2674435"/>
                <a:gd name="connsiteX35" fmla="*/ 966641 w 3640079"/>
                <a:gd name="connsiteY35" fmla="*/ 2422328 h 2674435"/>
                <a:gd name="connsiteX36" fmla="*/ 905816 w 3640079"/>
                <a:gd name="connsiteY36" fmla="*/ 2651145 h 2674435"/>
                <a:gd name="connsiteX37" fmla="*/ 425010 w 3640079"/>
                <a:gd name="connsiteY37" fmla="*/ 2549770 h 2674435"/>
                <a:gd name="connsiteX38" fmla="*/ 436596 w 3640079"/>
                <a:gd name="connsiteY38" fmla="*/ 2381778 h 2674435"/>
                <a:gd name="connsiteX39" fmla="*/ 320739 w 3640079"/>
                <a:gd name="connsiteY39" fmla="*/ 2404949 h 2674435"/>
                <a:gd name="connsiteX40" fmla="*/ 19510 w 3640079"/>
                <a:gd name="connsiteY40" fmla="*/ 2095032 h 2674435"/>
                <a:gd name="connsiteX41" fmla="*/ 201986 w 3640079"/>
                <a:gd name="connsiteY41" fmla="*/ 1776426 h 2674435"/>
                <a:gd name="connsiteX42" fmla="*/ 219364 w 3640079"/>
                <a:gd name="connsiteY42" fmla="*/ 1457819 h 2674435"/>
                <a:gd name="connsiteX43" fmla="*/ 33992 w 3640079"/>
                <a:gd name="connsiteY43" fmla="*/ 1194246 h 2674435"/>
                <a:gd name="connsiteX44" fmla="*/ 230948 w 3640079"/>
                <a:gd name="connsiteY44" fmla="*/ 832193 h 2674435"/>
                <a:gd name="connsiteX45" fmla="*/ 230950 w 3640079"/>
                <a:gd name="connsiteY45" fmla="*/ 1116042 h 2674435"/>
                <a:gd name="connsiteX46" fmla="*/ 1140427 w 3640079"/>
                <a:gd name="connsiteY46" fmla="*/ 539654 h 2674435"/>
                <a:gd name="connsiteX47" fmla="*/ 1409795 w 3640079"/>
                <a:gd name="connsiteY47" fmla="*/ 342697 h 2674435"/>
                <a:gd name="connsiteX48" fmla="*/ 1481703 w 3640079"/>
                <a:gd name="connsiteY48" fmla="*/ 335156 h 2674435"/>
                <a:gd name="connsiteX49" fmla="*/ 1490036 w 3640079"/>
                <a:gd name="connsiteY49" fmla="*/ 317329 h 2674435"/>
                <a:gd name="connsiteX50" fmla="*/ 1719714 w 3640079"/>
                <a:gd name="connsiteY50" fmla="*/ 96502 h 2674435"/>
                <a:gd name="connsiteX51" fmla="*/ 2144676 w 3640079"/>
                <a:gd name="connsiteY51" fmla="*/ 551 h 2674435"/>
                <a:gd name="connsiteX0" fmla="*/ 3380966 w 3640079"/>
                <a:gd name="connsiteY0" fmla="*/ 168005 h 2674435"/>
                <a:gd name="connsiteX1" fmla="*/ 3366280 w 3640079"/>
                <a:gd name="connsiteY1" fmla="*/ 168960 h 2674435"/>
                <a:gd name="connsiteX2" fmla="*/ 3365819 w 3640079"/>
                <a:gd name="connsiteY2" fmla="*/ 169285 h 2674435"/>
                <a:gd name="connsiteX3" fmla="*/ 3380966 w 3640079"/>
                <a:gd name="connsiteY3" fmla="*/ 168005 h 2674435"/>
                <a:gd name="connsiteX4" fmla="*/ 2144676 w 3640079"/>
                <a:gd name="connsiteY4" fmla="*/ 551 h 2674435"/>
                <a:gd name="connsiteX5" fmla="*/ 2215002 w 3640079"/>
                <a:gd name="connsiteY5" fmla="*/ 6711 h 2674435"/>
                <a:gd name="connsiteX6" fmla="*/ 2730566 w 3640079"/>
                <a:gd name="connsiteY6" fmla="*/ 357179 h 2674435"/>
                <a:gd name="connsiteX7" fmla="*/ 2944901 w 3640079"/>
                <a:gd name="connsiteY7" fmla="*/ 609168 h 2674435"/>
                <a:gd name="connsiteX8" fmla="*/ 2907248 w 3640079"/>
                <a:gd name="connsiteY8" fmla="*/ 701854 h 2674435"/>
                <a:gd name="connsiteX9" fmla="*/ 3063475 w 3640079"/>
                <a:gd name="connsiteY9" fmla="*/ 822235 h 2674435"/>
                <a:gd name="connsiteX10" fmla="*/ 3043379 w 3640079"/>
                <a:gd name="connsiteY10" fmla="*/ 377456 h 2674435"/>
                <a:gd name="connsiteX11" fmla="*/ 3225853 w 3640079"/>
                <a:gd name="connsiteY11" fmla="*/ 261599 h 2674435"/>
                <a:gd name="connsiteX12" fmla="*/ 3367779 w 3640079"/>
                <a:gd name="connsiteY12" fmla="*/ 128365 h 2674435"/>
                <a:gd name="connsiteX13" fmla="*/ 3640042 w 3640079"/>
                <a:gd name="connsiteY13" fmla="*/ 872744 h 2674435"/>
                <a:gd name="connsiteX14" fmla="*/ 3191097 w 3640079"/>
                <a:gd name="connsiteY14" fmla="*/ 1686639 h 2674435"/>
                <a:gd name="connsiteX15" fmla="*/ 2809550 w 3640079"/>
                <a:gd name="connsiteY15" fmla="*/ 1695192 h 2674435"/>
                <a:gd name="connsiteX16" fmla="*/ 2761822 w 3640079"/>
                <a:gd name="connsiteY16" fmla="*/ 1678575 h 2674435"/>
                <a:gd name="connsiteX17" fmla="*/ 2756094 w 3640079"/>
                <a:gd name="connsiteY17" fmla="*/ 1705694 h 2674435"/>
                <a:gd name="connsiteX18" fmla="*/ 2461196 w 3640079"/>
                <a:gd name="connsiteY18" fmla="*/ 1944420 h 2674435"/>
                <a:gd name="connsiteX19" fmla="*/ 2203414 w 3640079"/>
                <a:gd name="connsiteY19" fmla="*/ 1828563 h 2674435"/>
                <a:gd name="connsiteX20" fmla="*/ 2191828 w 3640079"/>
                <a:gd name="connsiteY20" fmla="*/ 1979177 h 2674435"/>
                <a:gd name="connsiteX21" fmla="*/ 2307685 w 3640079"/>
                <a:gd name="connsiteY21" fmla="*/ 2225371 h 2674435"/>
                <a:gd name="connsiteX22" fmla="*/ 2301892 w 3640079"/>
                <a:gd name="connsiteY22" fmla="*/ 2358607 h 2674435"/>
                <a:gd name="connsiteX23" fmla="*/ 2327960 w 3640079"/>
                <a:gd name="connsiteY23" fmla="*/ 2523703 h 2674435"/>
                <a:gd name="connsiteX24" fmla="*/ 2136797 w 3640079"/>
                <a:gd name="connsiteY24" fmla="*/ 2593218 h 2674435"/>
                <a:gd name="connsiteX25" fmla="*/ 1838464 w 3640079"/>
                <a:gd name="connsiteY25" fmla="*/ 2529496 h 2674435"/>
                <a:gd name="connsiteX26" fmla="*/ 1829359 w 3640079"/>
                <a:gd name="connsiteY26" fmla="*/ 2476073 h 2674435"/>
                <a:gd name="connsiteX27" fmla="*/ 1828881 w 3640079"/>
                <a:gd name="connsiteY27" fmla="*/ 2459943 h 2674435"/>
                <a:gd name="connsiteX28" fmla="*/ 1784032 w 3640079"/>
                <a:gd name="connsiteY28" fmla="*/ 2502455 h 2674435"/>
                <a:gd name="connsiteX29" fmla="*/ 1502480 w 3640079"/>
                <a:gd name="connsiteY29" fmla="*/ 2674316 h 2674435"/>
                <a:gd name="connsiteX30" fmla="*/ 1221527 w 3640079"/>
                <a:gd name="connsiteY30" fmla="*/ 2335436 h 2674435"/>
                <a:gd name="connsiteX31" fmla="*/ 1351865 w 3640079"/>
                <a:gd name="connsiteY31" fmla="*/ 2193511 h 2674435"/>
                <a:gd name="connsiteX32" fmla="*/ 1053534 w 3640079"/>
                <a:gd name="connsiteY32" fmla="*/ 2164546 h 2674435"/>
                <a:gd name="connsiteX33" fmla="*/ 1041948 w 3640079"/>
                <a:gd name="connsiteY33" fmla="*/ 2294885 h 2674435"/>
                <a:gd name="connsiteX34" fmla="*/ 966641 w 3640079"/>
                <a:gd name="connsiteY34" fmla="*/ 2422328 h 2674435"/>
                <a:gd name="connsiteX35" fmla="*/ 905816 w 3640079"/>
                <a:gd name="connsiteY35" fmla="*/ 2651145 h 2674435"/>
                <a:gd name="connsiteX36" fmla="*/ 425010 w 3640079"/>
                <a:gd name="connsiteY36" fmla="*/ 2549770 h 2674435"/>
                <a:gd name="connsiteX37" fmla="*/ 436596 w 3640079"/>
                <a:gd name="connsiteY37" fmla="*/ 2381778 h 2674435"/>
                <a:gd name="connsiteX38" fmla="*/ 320739 w 3640079"/>
                <a:gd name="connsiteY38" fmla="*/ 2404949 h 2674435"/>
                <a:gd name="connsiteX39" fmla="*/ 19510 w 3640079"/>
                <a:gd name="connsiteY39" fmla="*/ 2095032 h 2674435"/>
                <a:gd name="connsiteX40" fmla="*/ 201986 w 3640079"/>
                <a:gd name="connsiteY40" fmla="*/ 1776426 h 2674435"/>
                <a:gd name="connsiteX41" fmla="*/ 219364 w 3640079"/>
                <a:gd name="connsiteY41" fmla="*/ 1457819 h 2674435"/>
                <a:gd name="connsiteX42" fmla="*/ 33992 w 3640079"/>
                <a:gd name="connsiteY42" fmla="*/ 1194246 h 2674435"/>
                <a:gd name="connsiteX43" fmla="*/ 230948 w 3640079"/>
                <a:gd name="connsiteY43" fmla="*/ 832193 h 2674435"/>
                <a:gd name="connsiteX44" fmla="*/ 230950 w 3640079"/>
                <a:gd name="connsiteY44" fmla="*/ 1116042 h 2674435"/>
                <a:gd name="connsiteX45" fmla="*/ 1140427 w 3640079"/>
                <a:gd name="connsiteY45" fmla="*/ 539654 h 2674435"/>
                <a:gd name="connsiteX46" fmla="*/ 1409795 w 3640079"/>
                <a:gd name="connsiteY46" fmla="*/ 342697 h 2674435"/>
                <a:gd name="connsiteX47" fmla="*/ 1481703 w 3640079"/>
                <a:gd name="connsiteY47" fmla="*/ 335156 h 2674435"/>
                <a:gd name="connsiteX48" fmla="*/ 1490036 w 3640079"/>
                <a:gd name="connsiteY48" fmla="*/ 317329 h 2674435"/>
                <a:gd name="connsiteX49" fmla="*/ 1719714 w 3640079"/>
                <a:gd name="connsiteY49" fmla="*/ 96502 h 2674435"/>
                <a:gd name="connsiteX50" fmla="*/ 2144676 w 3640079"/>
                <a:gd name="connsiteY50" fmla="*/ 551 h 2674435"/>
                <a:gd name="connsiteX0" fmla="*/ 3365819 w 3640079"/>
                <a:gd name="connsiteY0" fmla="*/ 169285 h 2674435"/>
                <a:gd name="connsiteX1" fmla="*/ 3366280 w 3640079"/>
                <a:gd name="connsiteY1" fmla="*/ 168960 h 2674435"/>
                <a:gd name="connsiteX2" fmla="*/ 3365819 w 3640079"/>
                <a:gd name="connsiteY2" fmla="*/ 169285 h 2674435"/>
                <a:gd name="connsiteX3" fmla="*/ 2144676 w 3640079"/>
                <a:gd name="connsiteY3" fmla="*/ 551 h 2674435"/>
                <a:gd name="connsiteX4" fmla="*/ 2215002 w 3640079"/>
                <a:gd name="connsiteY4" fmla="*/ 6711 h 2674435"/>
                <a:gd name="connsiteX5" fmla="*/ 2730566 w 3640079"/>
                <a:gd name="connsiteY5" fmla="*/ 357179 h 2674435"/>
                <a:gd name="connsiteX6" fmla="*/ 2944901 w 3640079"/>
                <a:gd name="connsiteY6" fmla="*/ 609168 h 2674435"/>
                <a:gd name="connsiteX7" fmla="*/ 2907248 w 3640079"/>
                <a:gd name="connsiteY7" fmla="*/ 701854 h 2674435"/>
                <a:gd name="connsiteX8" fmla="*/ 3063475 w 3640079"/>
                <a:gd name="connsiteY8" fmla="*/ 822235 h 2674435"/>
                <a:gd name="connsiteX9" fmla="*/ 3043379 w 3640079"/>
                <a:gd name="connsiteY9" fmla="*/ 377456 h 2674435"/>
                <a:gd name="connsiteX10" fmla="*/ 3225853 w 3640079"/>
                <a:gd name="connsiteY10" fmla="*/ 261599 h 2674435"/>
                <a:gd name="connsiteX11" fmla="*/ 3367779 w 3640079"/>
                <a:gd name="connsiteY11" fmla="*/ 128365 h 2674435"/>
                <a:gd name="connsiteX12" fmla="*/ 3640042 w 3640079"/>
                <a:gd name="connsiteY12" fmla="*/ 872744 h 2674435"/>
                <a:gd name="connsiteX13" fmla="*/ 3191097 w 3640079"/>
                <a:gd name="connsiteY13" fmla="*/ 1686639 h 2674435"/>
                <a:gd name="connsiteX14" fmla="*/ 2809550 w 3640079"/>
                <a:gd name="connsiteY14" fmla="*/ 1695192 h 2674435"/>
                <a:gd name="connsiteX15" fmla="*/ 2761822 w 3640079"/>
                <a:gd name="connsiteY15" fmla="*/ 1678575 h 2674435"/>
                <a:gd name="connsiteX16" fmla="*/ 2756094 w 3640079"/>
                <a:gd name="connsiteY16" fmla="*/ 1705694 h 2674435"/>
                <a:gd name="connsiteX17" fmla="*/ 2461196 w 3640079"/>
                <a:gd name="connsiteY17" fmla="*/ 1944420 h 2674435"/>
                <a:gd name="connsiteX18" fmla="*/ 2203414 w 3640079"/>
                <a:gd name="connsiteY18" fmla="*/ 1828563 h 2674435"/>
                <a:gd name="connsiteX19" fmla="*/ 2191828 w 3640079"/>
                <a:gd name="connsiteY19" fmla="*/ 1979177 h 2674435"/>
                <a:gd name="connsiteX20" fmla="*/ 2307685 w 3640079"/>
                <a:gd name="connsiteY20" fmla="*/ 2225371 h 2674435"/>
                <a:gd name="connsiteX21" fmla="*/ 2301892 w 3640079"/>
                <a:gd name="connsiteY21" fmla="*/ 2358607 h 2674435"/>
                <a:gd name="connsiteX22" fmla="*/ 2327960 w 3640079"/>
                <a:gd name="connsiteY22" fmla="*/ 2523703 h 2674435"/>
                <a:gd name="connsiteX23" fmla="*/ 2136797 w 3640079"/>
                <a:gd name="connsiteY23" fmla="*/ 2593218 h 2674435"/>
                <a:gd name="connsiteX24" fmla="*/ 1838464 w 3640079"/>
                <a:gd name="connsiteY24" fmla="*/ 2529496 h 2674435"/>
                <a:gd name="connsiteX25" fmla="*/ 1829359 w 3640079"/>
                <a:gd name="connsiteY25" fmla="*/ 2476073 h 2674435"/>
                <a:gd name="connsiteX26" fmla="*/ 1828881 w 3640079"/>
                <a:gd name="connsiteY26" fmla="*/ 2459943 h 2674435"/>
                <a:gd name="connsiteX27" fmla="*/ 1784032 w 3640079"/>
                <a:gd name="connsiteY27" fmla="*/ 2502455 h 2674435"/>
                <a:gd name="connsiteX28" fmla="*/ 1502480 w 3640079"/>
                <a:gd name="connsiteY28" fmla="*/ 2674316 h 2674435"/>
                <a:gd name="connsiteX29" fmla="*/ 1221527 w 3640079"/>
                <a:gd name="connsiteY29" fmla="*/ 2335436 h 2674435"/>
                <a:gd name="connsiteX30" fmla="*/ 1351865 w 3640079"/>
                <a:gd name="connsiteY30" fmla="*/ 2193511 h 2674435"/>
                <a:gd name="connsiteX31" fmla="*/ 1053534 w 3640079"/>
                <a:gd name="connsiteY31" fmla="*/ 2164546 h 2674435"/>
                <a:gd name="connsiteX32" fmla="*/ 1041948 w 3640079"/>
                <a:gd name="connsiteY32" fmla="*/ 2294885 h 2674435"/>
                <a:gd name="connsiteX33" fmla="*/ 966641 w 3640079"/>
                <a:gd name="connsiteY33" fmla="*/ 2422328 h 2674435"/>
                <a:gd name="connsiteX34" fmla="*/ 905816 w 3640079"/>
                <a:gd name="connsiteY34" fmla="*/ 2651145 h 2674435"/>
                <a:gd name="connsiteX35" fmla="*/ 425010 w 3640079"/>
                <a:gd name="connsiteY35" fmla="*/ 2549770 h 2674435"/>
                <a:gd name="connsiteX36" fmla="*/ 436596 w 3640079"/>
                <a:gd name="connsiteY36" fmla="*/ 2381778 h 2674435"/>
                <a:gd name="connsiteX37" fmla="*/ 320739 w 3640079"/>
                <a:gd name="connsiteY37" fmla="*/ 2404949 h 2674435"/>
                <a:gd name="connsiteX38" fmla="*/ 19510 w 3640079"/>
                <a:gd name="connsiteY38" fmla="*/ 2095032 h 2674435"/>
                <a:gd name="connsiteX39" fmla="*/ 201986 w 3640079"/>
                <a:gd name="connsiteY39" fmla="*/ 1776426 h 2674435"/>
                <a:gd name="connsiteX40" fmla="*/ 219364 w 3640079"/>
                <a:gd name="connsiteY40" fmla="*/ 1457819 h 2674435"/>
                <a:gd name="connsiteX41" fmla="*/ 33992 w 3640079"/>
                <a:gd name="connsiteY41" fmla="*/ 1194246 h 2674435"/>
                <a:gd name="connsiteX42" fmla="*/ 230948 w 3640079"/>
                <a:gd name="connsiteY42" fmla="*/ 832193 h 2674435"/>
                <a:gd name="connsiteX43" fmla="*/ 230950 w 3640079"/>
                <a:gd name="connsiteY43" fmla="*/ 1116042 h 2674435"/>
                <a:gd name="connsiteX44" fmla="*/ 1140427 w 3640079"/>
                <a:gd name="connsiteY44" fmla="*/ 539654 h 2674435"/>
                <a:gd name="connsiteX45" fmla="*/ 1409795 w 3640079"/>
                <a:gd name="connsiteY45" fmla="*/ 342697 h 2674435"/>
                <a:gd name="connsiteX46" fmla="*/ 1481703 w 3640079"/>
                <a:gd name="connsiteY46" fmla="*/ 335156 h 2674435"/>
                <a:gd name="connsiteX47" fmla="*/ 1490036 w 3640079"/>
                <a:gd name="connsiteY47" fmla="*/ 317329 h 2674435"/>
                <a:gd name="connsiteX48" fmla="*/ 1719714 w 3640079"/>
                <a:gd name="connsiteY48" fmla="*/ 96502 h 2674435"/>
                <a:gd name="connsiteX49" fmla="*/ 2144676 w 3640079"/>
                <a:gd name="connsiteY49" fmla="*/ 551 h 2674435"/>
                <a:gd name="connsiteX0" fmla="*/ 2144676 w 3640079"/>
                <a:gd name="connsiteY0" fmla="*/ 551 h 2674435"/>
                <a:gd name="connsiteX1" fmla="*/ 2215002 w 3640079"/>
                <a:gd name="connsiteY1" fmla="*/ 6711 h 2674435"/>
                <a:gd name="connsiteX2" fmla="*/ 2730566 w 3640079"/>
                <a:gd name="connsiteY2" fmla="*/ 357179 h 2674435"/>
                <a:gd name="connsiteX3" fmla="*/ 2944901 w 3640079"/>
                <a:gd name="connsiteY3" fmla="*/ 609168 h 2674435"/>
                <a:gd name="connsiteX4" fmla="*/ 2907248 w 3640079"/>
                <a:gd name="connsiteY4" fmla="*/ 701854 h 2674435"/>
                <a:gd name="connsiteX5" fmla="*/ 3063475 w 3640079"/>
                <a:gd name="connsiteY5" fmla="*/ 822235 h 2674435"/>
                <a:gd name="connsiteX6" fmla="*/ 3043379 w 3640079"/>
                <a:gd name="connsiteY6" fmla="*/ 377456 h 2674435"/>
                <a:gd name="connsiteX7" fmla="*/ 3225853 w 3640079"/>
                <a:gd name="connsiteY7" fmla="*/ 261599 h 2674435"/>
                <a:gd name="connsiteX8" fmla="*/ 3367779 w 3640079"/>
                <a:gd name="connsiteY8" fmla="*/ 128365 h 2674435"/>
                <a:gd name="connsiteX9" fmla="*/ 3640042 w 3640079"/>
                <a:gd name="connsiteY9" fmla="*/ 872744 h 2674435"/>
                <a:gd name="connsiteX10" fmla="*/ 3191097 w 3640079"/>
                <a:gd name="connsiteY10" fmla="*/ 1686639 h 2674435"/>
                <a:gd name="connsiteX11" fmla="*/ 2809550 w 3640079"/>
                <a:gd name="connsiteY11" fmla="*/ 1695192 h 2674435"/>
                <a:gd name="connsiteX12" fmla="*/ 2761822 w 3640079"/>
                <a:gd name="connsiteY12" fmla="*/ 1678575 h 2674435"/>
                <a:gd name="connsiteX13" fmla="*/ 2756094 w 3640079"/>
                <a:gd name="connsiteY13" fmla="*/ 1705694 h 2674435"/>
                <a:gd name="connsiteX14" fmla="*/ 2461196 w 3640079"/>
                <a:gd name="connsiteY14" fmla="*/ 1944420 h 2674435"/>
                <a:gd name="connsiteX15" fmla="*/ 2203414 w 3640079"/>
                <a:gd name="connsiteY15" fmla="*/ 1828563 h 2674435"/>
                <a:gd name="connsiteX16" fmla="*/ 2191828 w 3640079"/>
                <a:gd name="connsiteY16" fmla="*/ 1979177 h 2674435"/>
                <a:gd name="connsiteX17" fmla="*/ 2307685 w 3640079"/>
                <a:gd name="connsiteY17" fmla="*/ 2225371 h 2674435"/>
                <a:gd name="connsiteX18" fmla="*/ 2301892 w 3640079"/>
                <a:gd name="connsiteY18" fmla="*/ 2358607 h 2674435"/>
                <a:gd name="connsiteX19" fmla="*/ 2327960 w 3640079"/>
                <a:gd name="connsiteY19" fmla="*/ 2523703 h 2674435"/>
                <a:gd name="connsiteX20" fmla="*/ 2136797 w 3640079"/>
                <a:gd name="connsiteY20" fmla="*/ 2593218 h 2674435"/>
                <a:gd name="connsiteX21" fmla="*/ 1838464 w 3640079"/>
                <a:gd name="connsiteY21" fmla="*/ 2529496 h 2674435"/>
                <a:gd name="connsiteX22" fmla="*/ 1829359 w 3640079"/>
                <a:gd name="connsiteY22" fmla="*/ 2476073 h 2674435"/>
                <a:gd name="connsiteX23" fmla="*/ 1828881 w 3640079"/>
                <a:gd name="connsiteY23" fmla="*/ 2459943 h 2674435"/>
                <a:gd name="connsiteX24" fmla="*/ 1784032 w 3640079"/>
                <a:gd name="connsiteY24" fmla="*/ 2502455 h 2674435"/>
                <a:gd name="connsiteX25" fmla="*/ 1502480 w 3640079"/>
                <a:gd name="connsiteY25" fmla="*/ 2674316 h 2674435"/>
                <a:gd name="connsiteX26" fmla="*/ 1221527 w 3640079"/>
                <a:gd name="connsiteY26" fmla="*/ 2335436 h 2674435"/>
                <a:gd name="connsiteX27" fmla="*/ 1351865 w 3640079"/>
                <a:gd name="connsiteY27" fmla="*/ 2193511 h 2674435"/>
                <a:gd name="connsiteX28" fmla="*/ 1053534 w 3640079"/>
                <a:gd name="connsiteY28" fmla="*/ 2164546 h 2674435"/>
                <a:gd name="connsiteX29" fmla="*/ 1041948 w 3640079"/>
                <a:gd name="connsiteY29" fmla="*/ 2294885 h 2674435"/>
                <a:gd name="connsiteX30" fmla="*/ 966641 w 3640079"/>
                <a:gd name="connsiteY30" fmla="*/ 2422328 h 2674435"/>
                <a:gd name="connsiteX31" fmla="*/ 905816 w 3640079"/>
                <a:gd name="connsiteY31" fmla="*/ 2651145 h 2674435"/>
                <a:gd name="connsiteX32" fmla="*/ 425010 w 3640079"/>
                <a:gd name="connsiteY32" fmla="*/ 2549770 h 2674435"/>
                <a:gd name="connsiteX33" fmla="*/ 436596 w 3640079"/>
                <a:gd name="connsiteY33" fmla="*/ 2381778 h 2674435"/>
                <a:gd name="connsiteX34" fmla="*/ 320739 w 3640079"/>
                <a:gd name="connsiteY34" fmla="*/ 2404949 h 2674435"/>
                <a:gd name="connsiteX35" fmla="*/ 19510 w 3640079"/>
                <a:gd name="connsiteY35" fmla="*/ 2095032 h 2674435"/>
                <a:gd name="connsiteX36" fmla="*/ 201986 w 3640079"/>
                <a:gd name="connsiteY36" fmla="*/ 1776426 h 2674435"/>
                <a:gd name="connsiteX37" fmla="*/ 219364 w 3640079"/>
                <a:gd name="connsiteY37" fmla="*/ 1457819 h 2674435"/>
                <a:gd name="connsiteX38" fmla="*/ 33992 w 3640079"/>
                <a:gd name="connsiteY38" fmla="*/ 1194246 h 2674435"/>
                <a:gd name="connsiteX39" fmla="*/ 230948 w 3640079"/>
                <a:gd name="connsiteY39" fmla="*/ 832193 h 2674435"/>
                <a:gd name="connsiteX40" fmla="*/ 230950 w 3640079"/>
                <a:gd name="connsiteY40" fmla="*/ 1116042 h 2674435"/>
                <a:gd name="connsiteX41" fmla="*/ 1140427 w 3640079"/>
                <a:gd name="connsiteY41" fmla="*/ 539654 h 2674435"/>
                <a:gd name="connsiteX42" fmla="*/ 1409795 w 3640079"/>
                <a:gd name="connsiteY42" fmla="*/ 342697 h 2674435"/>
                <a:gd name="connsiteX43" fmla="*/ 1481703 w 3640079"/>
                <a:gd name="connsiteY43" fmla="*/ 335156 h 2674435"/>
                <a:gd name="connsiteX44" fmla="*/ 1490036 w 3640079"/>
                <a:gd name="connsiteY44" fmla="*/ 317329 h 2674435"/>
                <a:gd name="connsiteX45" fmla="*/ 1719714 w 3640079"/>
                <a:gd name="connsiteY45" fmla="*/ 96502 h 2674435"/>
                <a:gd name="connsiteX46" fmla="*/ 2144676 w 3640079"/>
                <a:gd name="connsiteY46" fmla="*/ 551 h 2674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3640079" h="2674435">
                  <a:moveTo>
                    <a:pt x="2144676" y="551"/>
                  </a:moveTo>
                  <a:cubicBezTo>
                    <a:pt x="2167936" y="1447"/>
                    <a:pt x="2191408" y="3453"/>
                    <a:pt x="2215002" y="6711"/>
                  </a:cubicBezTo>
                  <a:cubicBezTo>
                    <a:pt x="2403753" y="32778"/>
                    <a:pt x="2646569" y="230701"/>
                    <a:pt x="2730566" y="357179"/>
                  </a:cubicBezTo>
                  <a:cubicBezTo>
                    <a:pt x="2843527" y="388075"/>
                    <a:pt x="2915454" y="551722"/>
                    <a:pt x="2944901" y="609168"/>
                  </a:cubicBezTo>
                  <a:cubicBezTo>
                    <a:pt x="2974349" y="666615"/>
                    <a:pt x="2940073" y="699440"/>
                    <a:pt x="2907248" y="701854"/>
                  </a:cubicBezTo>
                  <a:cubicBezTo>
                    <a:pt x="2906765" y="708853"/>
                    <a:pt x="3008501" y="790193"/>
                    <a:pt x="3063475" y="822235"/>
                  </a:cubicBezTo>
                  <a:cubicBezTo>
                    <a:pt x="3106015" y="637287"/>
                    <a:pt x="3044285" y="513164"/>
                    <a:pt x="3043379" y="377456"/>
                  </a:cubicBezTo>
                  <a:cubicBezTo>
                    <a:pt x="3108066" y="264496"/>
                    <a:pt x="3161167" y="305045"/>
                    <a:pt x="3225853" y="261599"/>
                  </a:cubicBezTo>
                  <a:cubicBezTo>
                    <a:pt x="3264472" y="217188"/>
                    <a:pt x="3300197" y="123537"/>
                    <a:pt x="3367779" y="128365"/>
                  </a:cubicBezTo>
                  <a:cubicBezTo>
                    <a:pt x="3485566" y="133192"/>
                    <a:pt x="3635215" y="352354"/>
                    <a:pt x="3640042" y="872744"/>
                  </a:cubicBezTo>
                  <a:cubicBezTo>
                    <a:pt x="3642939" y="1285966"/>
                    <a:pt x="3477843" y="1563058"/>
                    <a:pt x="3191097" y="1686639"/>
                  </a:cubicBezTo>
                  <a:cubicBezTo>
                    <a:pt x="3044466" y="1725740"/>
                    <a:pt x="2918607" y="1723296"/>
                    <a:pt x="2809550" y="1695192"/>
                  </a:cubicBezTo>
                  <a:lnTo>
                    <a:pt x="2761822" y="1678575"/>
                  </a:lnTo>
                  <a:lnTo>
                    <a:pt x="2756094" y="1705694"/>
                  </a:lnTo>
                  <a:cubicBezTo>
                    <a:pt x="2697897" y="1928949"/>
                    <a:pt x="2534271" y="1946109"/>
                    <a:pt x="2461196" y="1944420"/>
                  </a:cubicBezTo>
                  <a:cubicBezTo>
                    <a:pt x="2377681" y="1942489"/>
                    <a:pt x="2254101" y="1865250"/>
                    <a:pt x="2203414" y="1828563"/>
                  </a:cubicBezTo>
                  <a:cubicBezTo>
                    <a:pt x="2201966" y="1884559"/>
                    <a:pt x="2215000" y="1904353"/>
                    <a:pt x="2191828" y="1979177"/>
                  </a:cubicBezTo>
                  <a:cubicBezTo>
                    <a:pt x="2252654" y="2019244"/>
                    <a:pt x="2289341" y="2162133"/>
                    <a:pt x="2307685" y="2225371"/>
                  </a:cubicBezTo>
                  <a:cubicBezTo>
                    <a:pt x="2326029" y="2288609"/>
                    <a:pt x="2303341" y="2303093"/>
                    <a:pt x="2301892" y="2358607"/>
                  </a:cubicBezTo>
                  <a:cubicBezTo>
                    <a:pt x="2300445" y="2414122"/>
                    <a:pt x="2358373" y="2458533"/>
                    <a:pt x="2327960" y="2523703"/>
                  </a:cubicBezTo>
                  <a:cubicBezTo>
                    <a:pt x="2297547" y="2588873"/>
                    <a:pt x="2218379" y="2592252"/>
                    <a:pt x="2136797" y="2593218"/>
                  </a:cubicBezTo>
                  <a:cubicBezTo>
                    <a:pt x="2055214" y="2594183"/>
                    <a:pt x="1872739" y="2650180"/>
                    <a:pt x="1838464" y="2529496"/>
                  </a:cubicBezTo>
                  <a:cubicBezTo>
                    <a:pt x="1834180" y="2514411"/>
                    <a:pt x="1831178" y="2496436"/>
                    <a:pt x="1829359" y="2476073"/>
                  </a:cubicBezTo>
                  <a:cubicBezTo>
                    <a:pt x="1829199" y="2470697"/>
                    <a:pt x="1829041" y="2465320"/>
                    <a:pt x="1828881" y="2459943"/>
                  </a:cubicBezTo>
                  <a:lnTo>
                    <a:pt x="1784032" y="2502455"/>
                  </a:lnTo>
                  <a:cubicBezTo>
                    <a:pt x="1681508" y="2598964"/>
                    <a:pt x="1589071" y="2677937"/>
                    <a:pt x="1502480" y="2674316"/>
                  </a:cubicBezTo>
                  <a:cubicBezTo>
                    <a:pt x="1358142" y="2645352"/>
                    <a:pt x="1246629" y="2415569"/>
                    <a:pt x="1221527" y="2335436"/>
                  </a:cubicBezTo>
                  <a:cubicBezTo>
                    <a:pt x="1196424" y="2255302"/>
                    <a:pt x="1278006" y="2240336"/>
                    <a:pt x="1351865" y="2193511"/>
                  </a:cubicBezTo>
                  <a:cubicBezTo>
                    <a:pt x="1278007" y="2236474"/>
                    <a:pt x="1078155" y="2201233"/>
                    <a:pt x="1053534" y="2164546"/>
                  </a:cubicBezTo>
                  <a:cubicBezTo>
                    <a:pt x="1060775" y="2240818"/>
                    <a:pt x="1056431" y="2251921"/>
                    <a:pt x="1041948" y="2294885"/>
                  </a:cubicBezTo>
                  <a:cubicBezTo>
                    <a:pt x="1027466" y="2337849"/>
                    <a:pt x="989329" y="2362951"/>
                    <a:pt x="966641" y="2422328"/>
                  </a:cubicBezTo>
                  <a:cubicBezTo>
                    <a:pt x="943952" y="2481705"/>
                    <a:pt x="996087" y="2629905"/>
                    <a:pt x="905816" y="2651145"/>
                  </a:cubicBezTo>
                  <a:cubicBezTo>
                    <a:pt x="815544" y="2672386"/>
                    <a:pt x="535074" y="2664178"/>
                    <a:pt x="425010" y="2549770"/>
                  </a:cubicBezTo>
                  <a:cubicBezTo>
                    <a:pt x="378668" y="2493290"/>
                    <a:pt x="453974" y="2405915"/>
                    <a:pt x="436596" y="2381778"/>
                  </a:cubicBezTo>
                  <a:cubicBezTo>
                    <a:pt x="419218" y="2357641"/>
                    <a:pt x="390253" y="2452740"/>
                    <a:pt x="320739" y="2404949"/>
                  </a:cubicBezTo>
                  <a:cubicBezTo>
                    <a:pt x="251225" y="2357159"/>
                    <a:pt x="39303" y="2199786"/>
                    <a:pt x="19510" y="2095032"/>
                  </a:cubicBezTo>
                  <a:cubicBezTo>
                    <a:pt x="-282" y="1990278"/>
                    <a:pt x="120403" y="1880214"/>
                    <a:pt x="201986" y="1776426"/>
                  </a:cubicBezTo>
                  <a:cubicBezTo>
                    <a:pt x="182194" y="1663947"/>
                    <a:pt x="173987" y="1588639"/>
                    <a:pt x="219364" y="1457819"/>
                  </a:cubicBezTo>
                  <a:cubicBezTo>
                    <a:pt x="158539" y="1420649"/>
                    <a:pt x="26268" y="1368032"/>
                    <a:pt x="33992" y="1194246"/>
                  </a:cubicBezTo>
                  <a:cubicBezTo>
                    <a:pt x="-97312" y="968326"/>
                    <a:pt x="191364" y="847158"/>
                    <a:pt x="230948" y="832193"/>
                  </a:cubicBezTo>
                  <a:cubicBezTo>
                    <a:pt x="193776" y="945637"/>
                    <a:pt x="274879" y="1024805"/>
                    <a:pt x="230950" y="1116042"/>
                  </a:cubicBezTo>
                  <a:cubicBezTo>
                    <a:pt x="653346" y="578756"/>
                    <a:pt x="944919" y="544481"/>
                    <a:pt x="1140427" y="539654"/>
                  </a:cubicBezTo>
                  <a:cubicBezTo>
                    <a:pt x="1292489" y="404488"/>
                    <a:pt x="1305524" y="369248"/>
                    <a:pt x="1409795" y="342697"/>
                  </a:cubicBezTo>
                  <a:lnTo>
                    <a:pt x="1481703" y="335156"/>
                  </a:lnTo>
                  <a:lnTo>
                    <a:pt x="1490036" y="317329"/>
                  </a:lnTo>
                  <a:cubicBezTo>
                    <a:pt x="1554029" y="190221"/>
                    <a:pt x="1609891" y="150568"/>
                    <a:pt x="1719714" y="96502"/>
                  </a:cubicBezTo>
                  <a:cubicBezTo>
                    <a:pt x="1829537" y="42435"/>
                    <a:pt x="1981863" y="-5718"/>
                    <a:pt x="2144676" y="551"/>
                  </a:cubicBezTo>
                  <a:close/>
                </a:path>
              </a:pathLst>
            </a:custGeom>
            <a:grp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Arial" charset="0"/>
                <a:ea typeface="+mn-ea"/>
                <a:cs typeface="Arial" charset="0"/>
              </a:endParaRPr>
            </a:p>
          </p:txBody>
        </p:sp>
        <p:sp useBgFill="1">
          <p:nvSpPr>
            <p:cNvPr id="24" name="Freeform: Shape 23">
              <a:extLst>
                <a:ext uri="{FF2B5EF4-FFF2-40B4-BE49-F238E27FC236}">
                  <a16:creationId xmlns:a16="http://schemas.microsoft.com/office/drawing/2014/main" id="{B3F219FA-C83F-4A25-BC81-73B892E36279}"/>
                </a:ext>
              </a:extLst>
            </p:cNvPr>
            <p:cNvSpPr>
              <a:spLocks/>
            </p:cNvSpPr>
            <p:nvPr/>
          </p:nvSpPr>
          <p:spPr bwMode="auto">
            <a:xfrm>
              <a:off x="680722" y="1711539"/>
              <a:ext cx="3535968" cy="2538950"/>
            </a:xfrm>
            <a:custGeom>
              <a:avLst/>
              <a:gdLst>
                <a:gd name="connsiteX0" fmla="*/ 2134619 w 3535968"/>
                <a:gd name="connsiteY0" fmla="*/ 1953451 h 2538950"/>
                <a:gd name="connsiteX1" fmla="*/ 2226620 w 3535968"/>
                <a:gd name="connsiteY1" fmla="*/ 2150291 h 2538950"/>
                <a:gd name="connsiteX2" fmla="*/ 2214853 w 3535968"/>
                <a:gd name="connsiteY2" fmla="*/ 2308617 h 2538950"/>
                <a:gd name="connsiteX3" fmla="*/ 2250156 w 3535968"/>
                <a:gd name="connsiteY3" fmla="*/ 2422014 h 2538950"/>
                <a:gd name="connsiteX4" fmla="*/ 2053316 w 3535968"/>
                <a:gd name="connsiteY4" fmla="*/ 2464805 h 2538950"/>
                <a:gd name="connsiteX5" fmla="*/ 1856476 w 3535968"/>
                <a:gd name="connsiteY5" fmla="*/ 2424153 h 2538950"/>
                <a:gd name="connsiteX6" fmla="*/ 2134619 w 3535968"/>
                <a:gd name="connsiteY6" fmla="*/ 1953451 h 2538950"/>
                <a:gd name="connsiteX7" fmla="*/ 215430 w 3535968"/>
                <a:gd name="connsiteY7" fmla="*/ 1756613 h 2538950"/>
                <a:gd name="connsiteX8" fmla="*/ 416549 w 3535968"/>
                <a:gd name="connsiteY8" fmla="*/ 2171687 h 2538950"/>
                <a:gd name="connsiteX9" fmla="*/ 309570 w 3535968"/>
                <a:gd name="connsiteY9" fmla="*/ 2258338 h 2538950"/>
                <a:gd name="connsiteX10" fmla="*/ 51754 w 3535968"/>
                <a:gd name="connsiteY10" fmla="*/ 1999452 h 2538950"/>
                <a:gd name="connsiteX11" fmla="*/ 215430 w 3535968"/>
                <a:gd name="connsiteY11" fmla="*/ 1756613 h 2538950"/>
                <a:gd name="connsiteX12" fmla="*/ 2440578 w 3535968"/>
                <a:gd name="connsiteY12" fmla="*/ 611413 h 2538950"/>
                <a:gd name="connsiteX13" fmla="*/ 2152806 w 3535968"/>
                <a:gd name="connsiteY13" fmla="*/ 829113 h 2538950"/>
                <a:gd name="connsiteX14" fmla="*/ 2210573 w 3535968"/>
                <a:gd name="connsiteY14" fmla="*/ 780440 h 2538950"/>
                <a:gd name="connsiteX15" fmla="*/ 2303900 w 3535968"/>
                <a:gd name="connsiteY15" fmla="*/ 863926 h 2538950"/>
                <a:gd name="connsiteX16" fmla="*/ 2243738 w 3535968"/>
                <a:gd name="connsiteY16" fmla="*/ 955348 h 2538950"/>
                <a:gd name="connsiteX17" fmla="*/ 2558254 w 3535968"/>
                <a:gd name="connsiteY17" fmla="*/ 725345 h 2538950"/>
                <a:gd name="connsiteX18" fmla="*/ 2475726 w 3535968"/>
                <a:gd name="connsiteY18" fmla="*/ 746045 h 2538950"/>
                <a:gd name="connsiteX19" fmla="*/ 2392705 w 3535968"/>
                <a:gd name="connsiteY19" fmla="*/ 645646 h 2538950"/>
                <a:gd name="connsiteX20" fmla="*/ 2440578 w 3535968"/>
                <a:gd name="connsiteY20" fmla="*/ 611413 h 2538950"/>
                <a:gd name="connsiteX21" fmla="*/ 1798801 w 3535968"/>
                <a:gd name="connsiteY21" fmla="*/ 563892 h 2538950"/>
                <a:gd name="connsiteX22" fmla="*/ 1798345 w 3535968"/>
                <a:gd name="connsiteY22" fmla="*/ 564122 h 2538950"/>
                <a:gd name="connsiteX23" fmla="*/ 1797890 w 3535968"/>
                <a:gd name="connsiteY23" fmla="*/ 564122 h 2538950"/>
                <a:gd name="connsiteX24" fmla="*/ 1796978 w 3535968"/>
                <a:gd name="connsiteY24" fmla="*/ 564581 h 2538950"/>
                <a:gd name="connsiteX25" fmla="*/ 1795839 w 3535968"/>
                <a:gd name="connsiteY25" fmla="*/ 564811 h 2538950"/>
                <a:gd name="connsiteX26" fmla="*/ 1794244 w 3535968"/>
                <a:gd name="connsiteY26" fmla="*/ 565270 h 2538950"/>
                <a:gd name="connsiteX27" fmla="*/ 1792649 w 3535968"/>
                <a:gd name="connsiteY27" fmla="*/ 565729 h 2538950"/>
                <a:gd name="connsiteX28" fmla="*/ 1790826 w 3535968"/>
                <a:gd name="connsiteY28" fmla="*/ 566188 h 2538950"/>
                <a:gd name="connsiteX29" fmla="*/ 1788775 w 3535968"/>
                <a:gd name="connsiteY29" fmla="*/ 566877 h 2538950"/>
                <a:gd name="connsiteX30" fmla="*/ 1786040 w 3535968"/>
                <a:gd name="connsiteY30" fmla="*/ 567795 h 2538950"/>
                <a:gd name="connsiteX31" fmla="*/ 1783534 w 3535968"/>
                <a:gd name="connsiteY31" fmla="*/ 568484 h 2538950"/>
                <a:gd name="connsiteX32" fmla="*/ 1780343 w 3535968"/>
                <a:gd name="connsiteY32" fmla="*/ 569173 h 2538950"/>
                <a:gd name="connsiteX33" fmla="*/ 1777381 w 3535968"/>
                <a:gd name="connsiteY33" fmla="*/ 570091 h 2538950"/>
                <a:gd name="connsiteX34" fmla="*/ 1773963 w 3535968"/>
                <a:gd name="connsiteY34" fmla="*/ 571010 h 2538950"/>
                <a:gd name="connsiteX35" fmla="*/ 1770089 w 3535968"/>
                <a:gd name="connsiteY35" fmla="*/ 571928 h 2538950"/>
                <a:gd name="connsiteX36" fmla="*/ 1765987 w 3535968"/>
                <a:gd name="connsiteY36" fmla="*/ 572847 h 2538950"/>
                <a:gd name="connsiteX37" fmla="*/ 1761885 w 3535968"/>
                <a:gd name="connsiteY37" fmla="*/ 573765 h 2538950"/>
                <a:gd name="connsiteX38" fmla="*/ 1757100 w 3535968"/>
                <a:gd name="connsiteY38" fmla="*/ 574913 h 2538950"/>
                <a:gd name="connsiteX39" fmla="*/ 1752543 w 3535968"/>
                <a:gd name="connsiteY39" fmla="*/ 576061 h 2538950"/>
                <a:gd name="connsiteX40" fmla="*/ 1747301 w 3535968"/>
                <a:gd name="connsiteY40" fmla="*/ 577209 h 2538950"/>
                <a:gd name="connsiteX41" fmla="*/ 1741832 w 3535968"/>
                <a:gd name="connsiteY41" fmla="*/ 578357 h 2538950"/>
                <a:gd name="connsiteX42" fmla="*/ 1736136 w 3535968"/>
                <a:gd name="connsiteY42" fmla="*/ 579505 h 2538950"/>
                <a:gd name="connsiteX43" fmla="*/ 1730439 w 3535968"/>
                <a:gd name="connsiteY43" fmla="*/ 580653 h 2538950"/>
                <a:gd name="connsiteX44" fmla="*/ 1724058 w 3535968"/>
                <a:gd name="connsiteY44" fmla="*/ 582031 h 2538950"/>
                <a:gd name="connsiteX45" fmla="*/ 1717450 w 3535968"/>
                <a:gd name="connsiteY45" fmla="*/ 583409 h 2538950"/>
                <a:gd name="connsiteX46" fmla="*/ 1710842 w 3535968"/>
                <a:gd name="connsiteY46" fmla="*/ 584557 h 2538950"/>
                <a:gd name="connsiteX47" fmla="*/ 1703777 w 3535968"/>
                <a:gd name="connsiteY47" fmla="*/ 585934 h 2538950"/>
                <a:gd name="connsiteX48" fmla="*/ 1696258 w 3535968"/>
                <a:gd name="connsiteY48" fmla="*/ 587312 h 2538950"/>
                <a:gd name="connsiteX49" fmla="*/ 1688738 w 3535968"/>
                <a:gd name="connsiteY49" fmla="*/ 588460 h 2538950"/>
                <a:gd name="connsiteX50" fmla="*/ 1680762 w 3535968"/>
                <a:gd name="connsiteY50" fmla="*/ 589838 h 2538950"/>
                <a:gd name="connsiteX51" fmla="*/ 1672559 w 3535968"/>
                <a:gd name="connsiteY51" fmla="*/ 591215 h 2538950"/>
                <a:gd name="connsiteX52" fmla="*/ 1663899 w 3535968"/>
                <a:gd name="connsiteY52" fmla="*/ 592593 h 2538950"/>
                <a:gd name="connsiteX53" fmla="*/ 1648176 w 3535968"/>
                <a:gd name="connsiteY53" fmla="*/ 594889 h 2538950"/>
                <a:gd name="connsiteX54" fmla="*/ 1632908 w 3535968"/>
                <a:gd name="connsiteY54" fmla="*/ 596955 h 2538950"/>
                <a:gd name="connsiteX55" fmla="*/ 1618324 w 3535968"/>
                <a:gd name="connsiteY55" fmla="*/ 598792 h 2538950"/>
                <a:gd name="connsiteX56" fmla="*/ 1603968 w 3535968"/>
                <a:gd name="connsiteY56" fmla="*/ 600170 h 2538950"/>
                <a:gd name="connsiteX57" fmla="*/ 1590296 w 3535968"/>
                <a:gd name="connsiteY57" fmla="*/ 601318 h 2538950"/>
                <a:gd name="connsiteX58" fmla="*/ 1577307 w 3535968"/>
                <a:gd name="connsiteY58" fmla="*/ 602236 h 2538950"/>
                <a:gd name="connsiteX59" fmla="*/ 1564318 w 3535968"/>
                <a:gd name="connsiteY59" fmla="*/ 603155 h 2538950"/>
                <a:gd name="connsiteX60" fmla="*/ 1552013 w 3535968"/>
                <a:gd name="connsiteY60" fmla="*/ 604073 h 2538950"/>
                <a:gd name="connsiteX61" fmla="*/ 1540619 w 3535968"/>
                <a:gd name="connsiteY61" fmla="*/ 605221 h 2538950"/>
                <a:gd name="connsiteX62" fmla="*/ 1529225 w 3535968"/>
                <a:gd name="connsiteY62" fmla="*/ 606369 h 2538950"/>
                <a:gd name="connsiteX63" fmla="*/ 1518287 w 3535968"/>
                <a:gd name="connsiteY63" fmla="*/ 607977 h 2538950"/>
                <a:gd name="connsiteX64" fmla="*/ 1508261 w 3535968"/>
                <a:gd name="connsiteY64" fmla="*/ 609584 h 2538950"/>
                <a:gd name="connsiteX65" fmla="*/ 1498462 w 3535968"/>
                <a:gd name="connsiteY65" fmla="*/ 611650 h 2538950"/>
                <a:gd name="connsiteX66" fmla="*/ 1489119 w 3535968"/>
                <a:gd name="connsiteY66" fmla="*/ 614176 h 2538950"/>
                <a:gd name="connsiteX67" fmla="*/ 1480460 w 3535968"/>
                <a:gd name="connsiteY67" fmla="*/ 617390 h 2538950"/>
                <a:gd name="connsiteX68" fmla="*/ 1472257 w 3535968"/>
                <a:gd name="connsiteY68" fmla="*/ 621064 h 2538950"/>
                <a:gd name="connsiteX69" fmla="*/ 1460635 w 3535968"/>
                <a:gd name="connsiteY69" fmla="*/ 627952 h 2538950"/>
                <a:gd name="connsiteX70" fmla="*/ 1449925 w 3535968"/>
                <a:gd name="connsiteY70" fmla="*/ 635529 h 2538950"/>
                <a:gd name="connsiteX71" fmla="*/ 1439899 w 3535968"/>
                <a:gd name="connsiteY71" fmla="*/ 643566 h 2538950"/>
                <a:gd name="connsiteX72" fmla="*/ 1430328 w 3535968"/>
                <a:gd name="connsiteY72" fmla="*/ 652061 h 2538950"/>
                <a:gd name="connsiteX73" fmla="*/ 1421669 w 3535968"/>
                <a:gd name="connsiteY73" fmla="*/ 661245 h 2538950"/>
                <a:gd name="connsiteX74" fmla="*/ 1413465 w 3535968"/>
                <a:gd name="connsiteY74" fmla="*/ 671348 h 2538950"/>
                <a:gd name="connsiteX75" fmla="*/ 1405717 w 3535968"/>
                <a:gd name="connsiteY75" fmla="*/ 681680 h 2538950"/>
                <a:gd name="connsiteX76" fmla="*/ 1398653 w 3535968"/>
                <a:gd name="connsiteY76" fmla="*/ 692701 h 2538950"/>
                <a:gd name="connsiteX77" fmla="*/ 1391817 w 3535968"/>
                <a:gd name="connsiteY77" fmla="*/ 704411 h 2538950"/>
                <a:gd name="connsiteX78" fmla="*/ 1385209 w 3535968"/>
                <a:gd name="connsiteY78" fmla="*/ 717040 h 2538950"/>
                <a:gd name="connsiteX79" fmla="*/ 1379056 w 3535968"/>
                <a:gd name="connsiteY79" fmla="*/ 729898 h 2538950"/>
                <a:gd name="connsiteX80" fmla="*/ 1373587 w 3535968"/>
                <a:gd name="connsiteY80" fmla="*/ 743904 h 2538950"/>
                <a:gd name="connsiteX81" fmla="*/ 1367890 w 3535968"/>
                <a:gd name="connsiteY81" fmla="*/ 758598 h 2538950"/>
                <a:gd name="connsiteX82" fmla="*/ 1362193 w 3535968"/>
                <a:gd name="connsiteY82" fmla="*/ 773982 h 2538950"/>
                <a:gd name="connsiteX83" fmla="*/ 1356724 w 3535968"/>
                <a:gd name="connsiteY83" fmla="*/ 790284 h 2538950"/>
                <a:gd name="connsiteX84" fmla="*/ 1351711 w 3535968"/>
                <a:gd name="connsiteY84" fmla="*/ 807275 h 2538950"/>
                <a:gd name="connsiteX85" fmla="*/ 1348293 w 3535968"/>
                <a:gd name="connsiteY85" fmla="*/ 817378 h 2538950"/>
                <a:gd name="connsiteX86" fmla="*/ 1345331 w 3535968"/>
                <a:gd name="connsiteY86" fmla="*/ 827710 h 2538950"/>
                <a:gd name="connsiteX87" fmla="*/ 1340089 w 3535968"/>
                <a:gd name="connsiteY87" fmla="*/ 848374 h 2538950"/>
                <a:gd name="connsiteX88" fmla="*/ 1335532 w 3535968"/>
                <a:gd name="connsiteY88" fmla="*/ 869498 h 2538950"/>
                <a:gd name="connsiteX89" fmla="*/ 1332114 w 3535968"/>
                <a:gd name="connsiteY89" fmla="*/ 890622 h 2538950"/>
                <a:gd name="connsiteX90" fmla="*/ 1329152 w 3535968"/>
                <a:gd name="connsiteY90" fmla="*/ 911057 h 2538950"/>
                <a:gd name="connsiteX91" fmla="*/ 1326873 w 3535968"/>
                <a:gd name="connsiteY91" fmla="*/ 931262 h 2538950"/>
                <a:gd name="connsiteX92" fmla="*/ 1325961 w 3535968"/>
                <a:gd name="connsiteY92" fmla="*/ 941135 h 2538950"/>
                <a:gd name="connsiteX93" fmla="*/ 1325278 w 3535968"/>
                <a:gd name="connsiteY93" fmla="*/ 950549 h 2538950"/>
                <a:gd name="connsiteX94" fmla="*/ 1324594 w 3535968"/>
                <a:gd name="connsiteY94" fmla="*/ 959963 h 2538950"/>
                <a:gd name="connsiteX95" fmla="*/ 1324138 w 3535968"/>
                <a:gd name="connsiteY95" fmla="*/ 969147 h 2538950"/>
                <a:gd name="connsiteX96" fmla="*/ 1323682 w 3535968"/>
                <a:gd name="connsiteY96" fmla="*/ 977873 h 2538950"/>
                <a:gd name="connsiteX97" fmla="*/ 1323227 w 3535968"/>
                <a:gd name="connsiteY97" fmla="*/ 986138 h 2538950"/>
                <a:gd name="connsiteX98" fmla="*/ 1322999 w 3535968"/>
                <a:gd name="connsiteY98" fmla="*/ 994175 h 2538950"/>
                <a:gd name="connsiteX99" fmla="*/ 1322771 w 3535968"/>
                <a:gd name="connsiteY99" fmla="*/ 1001752 h 2538950"/>
                <a:gd name="connsiteX100" fmla="*/ 1322771 w 3535968"/>
                <a:gd name="connsiteY100" fmla="*/ 1009099 h 2538950"/>
                <a:gd name="connsiteX101" fmla="*/ 1322543 w 3535968"/>
                <a:gd name="connsiteY101" fmla="*/ 1015528 h 2538950"/>
                <a:gd name="connsiteX102" fmla="*/ 1322543 w 3535968"/>
                <a:gd name="connsiteY102" fmla="*/ 1021727 h 2538950"/>
                <a:gd name="connsiteX103" fmla="*/ 1322771 w 3535968"/>
                <a:gd name="connsiteY103" fmla="*/ 1027467 h 2538950"/>
                <a:gd name="connsiteX104" fmla="*/ 1322771 w 3535968"/>
                <a:gd name="connsiteY104" fmla="*/ 1032748 h 2538950"/>
                <a:gd name="connsiteX105" fmla="*/ 1322771 w 3535968"/>
                <a:gd name="connsiteY105" fmla="*/ 1037111 h 2538950"/>
                <a:gd name="connsiteX106" fmla="*/ 1322771 w 3535968"/>
                <a:gd name="connsiteY106" fmla="*/ 1041244 h 2538950"/>
                <a:gd name="connsiteX107" fmla="*/ 1322999 w 3535968"/>
                <a:gd name="connsiteY107" fmla="*/ 1044458 h 2538950"/>
                <a:gd name="connsiteX108" fmla="*/ 1322999 w 3535968"/>
                <a:gd name="connsiteY108" fmla="*/ 1046984 h 2538950"/>
                <a:gd name="connsiteX109" fmla="*/ 1323227 w 3535968"/>
                <a:gd name="connsiteY109" fmla="*/ 1049051 h 2538950"/>
                <a:gd name="connsiteX110" fmla="*/ 1323227 w 3535968"/>
                <a:gd name="connsiteY110" fmla="*/ 1049969 h 2538950"/>
                <a:gd name="connsiteX111" fmla="*/ 1323227 w 3535968"/>
                <a:gd name="connsiteY111" fmla="*/ 1050428 h 2538950"/>
                <a:gd name="connsiteX112" fmla="*/ 1323455 w 3535968"/>
                <a:gd name="connsiteY112" fmla="*/ 1049969 h 2538950"/>
                <a:gd name="connsiteX113" fmla="*/ 1323455 w 3535968"/>
                <a:gd name="connsiteY113" fmla="*/ 1049280 h 2538950"/>
                <a:gd name="connsiteX114" fmla="*/ 1323682 w 3535968"/>
                <a:gd name="connsiteY114" fmla="*/ 1048362 h 2538950"/>
                <a:gd name="connsiteX115" fmla="*/ 1324138 w 3535968"/>
                <a:gd name="connsiteY115" fmla="*/ 1046984 h 2538950"/>
                <a:gd name="connsiteX116" fmla="*/ 1324366 w 3535968"/>
                <a:gd name="connsiteY116" fmla="*/ 1045606 h 2538950"/>
                <a:gd name="connsiteX117" fmla="*/ 1324822 w 3535968"/>
                <a:gd name="connsiteY117" fmla="*/ 1043999 h 2538950"/>
                <a:gd name="connsiteX118" fmla="*/ 1325278 w 3535968"/>
                <a:gd name="connsiteY118" fmla="*/ 1041933 h 2538950"/>
                <a:gd name="connsiteX119" fmla="*/ 1326645 w 3535968"/>
                <a:gd name="connsiteY119" fmla="*/ 1037341 h 2538950"/>
                <a:gd name="connsiteX120" fmla="*/ 1328012 w 3535968"/>
                <a:gd name="connsiteY120" fmla="*/ 1032289 h 2538950"/>
                <a:gd name="connsiteX121" fmla="*/ 1329835 w 3535968"/>
                <a:gd name="connsiteY121" fmla="*/ 1026090 h 2538950"/>
                <a:gd name="connsiteX122" fmla="*/ 1331658 w 3535968"/>
                <a:gd name="connsiteY122" fmla="*/ 1019202 h 2538950"/>
                <a:gd name="connsiteX123" fmla="*/ 1333709 w 3535968"/>
                <a:gd name="connsiteY123" fmla="*/ 1011625 h 2538950"/>
                <a:gd name="connsiteX124" fmla="*/ 1335988 w 3535968"/>
                <a:gd name="connsiteY124" fmla="*/ 1003359 h 2538950"/>
                <a:gd name="connsiteX125" fmla="*/ 1338722 w 3535968"/>
                <a:gd name="connsiteY125" fmla="*/ 994863 h 2538950"/>
                <a:gd name="connsiteX126" fmla="*/ 1341457 w 3535968"/>
                <a:gd name="connsiteY126" fmla="*/ 985679 h 2538950"/>
                <a:gd name="connsiteX127" fmla="*/ 1344419 w 3535968"/>
                <a:gd name="connsiteY127" fmla="*/ 975806 h 2538950"/>
                <a:gd name="connsiteX128" fmla="*/ 1347609 w 3535968"/>
                <a:gd name="connsiteY128" fmla="*/ 965933 h 2538950"/>
                <a:gd name="connsiteX129" fmla="*/ 1350572 w 3535968"/>
                <a:gd name="connsiteY129" fmla="*/ 955601 h 2538950"/>
                <a:gd name="connsiteX130" fmla="*/ 1354218 w 3535968"/>
                <a:gd name="connsiteY130" fmla="*/ 944809 h 2538950"/>
                <a:gd name="connsiteX131" fmla="*/ 1361510 w 3535968"/>
                <a:gd name="connsiteY131" fmla="*/ 923226 h 2538950"/>
                <a:gd name="connsiteX132" fmla="*/ 1369257 w 3535968"/>
                <a:gd name="connsiteY132" fmla="*/ 900954 h 2538950"/>
                <a:gd name="connsiteX133" fmla="*/ 1377461 w 3535968"/>
                <a:gd name="connsiteY133" fmla="*/ 878912 h 2538950"/>
                <a:gd name="connsiteX134" fmla="*/ 1381790 w 3535968"/>
                <a:gd name="connsiteY134" fmla="*/ 868121 h 2538950"/>
                <a:gd name="connsiteX135" fmla="*/ 1385892 w 3535968"/>
                <a:gd name="connsiteY135" fmla="*/ 857100 h 2538950"/>
                <a:gd name="connsiteX136" fmla="*/ 1390450 w 3535968"/>
                <a:gd name="connsiteY136" fmla="*/ 846767 h 2538950"/>
                <a:gd name="connsiteX137" fmla="*/ 1394779 w 3535968"/>
                <a:gd name="connsiteY137" fmla="*/ 836894 h 2538950"/>
                <a:gd name="connsiteX138" fmla="*/ 1399337 w 3535968"/>
                <a:gd name="connsiteY138" fmla="*/ 826791 h 2538950"/>
                <a:gd name="connsiteX139" fmla="*/ 1404122 w 3535968"/>
                <a:gd name="connsiteY139" fmla="*/ 817607 h 2538950"/>
                <a:gd name="connsiteX140" fmla="*/ 1408452 w 3535968"/>
                <a:gd name="connsiteY140" fmla="*/ 808653 h 2538950"/>
                <a:gd name="connsiteX141" fmla="*/ 1413237 w 3535968"/>
                <a:gd name="connsiteY141" fmla="*/ 800387 h 2538950"/>
                <a:gd name="connsiteX142" fmla="*/ 1418023 w 3535968"/>
                <a:gd name="connsiteY142" fmla="*/ 792810 h 2538950"/>
                <a:gd name="connsiteX143" fmla="*/ 1422352 w 3535968"/>
                <a:gd name="connsiteY143" fmla="*/ 785692 h 2538950"/>
                <a:gd name="connsiteX144" fmla="*/ 1425770 w 3535968"/>
                <a:gd name="connsiteY144" fmla="*/ 780641 h 2538950"/>
                <a:gd name="connsiteX145" fmla="*/ 1428961 w 3535968"/>
                <a:gd name="connsiteY145" fmla="*/ 775589 h 2538950"/>
                <a:gd name="connsiteX146" fmla="*/ 1432151 w 3535968"/>
                <a:gd name="connsiteY146" fmla="*/ 770768 h 2538950"/>
                <a:gd name="connsiteX147" fmla="*/ 1435113 w 3535968"/>
                <a:gd name="connsiteY147" fmla="*/ 766175 h 2538950"/>
                <a:gd name="connsiteX148" fmla="*/ 1441038 w 3535968"/>
                <a:gd name="connsiteY148" fmla="*/ 757910 h 2538950"/>
                <a:gd name="connsiteX149" fmla="*/ 1446507 w 3535968"/>
                <a:gd name="connsiteY149" fmla="*/ 750562 h 2538950"/>
                <a:gd name="connsiteX150" fmla="*/ 1451292 w 3535968"/>
                <a:gd name="connsiteY150" fmla="*/ 743904 h 2538950"/>
                <a:gd name="connsiteX151" fmla="*/ 1456078 w 3535968"/>
                <a:gd name="connsiteY151" fmla="*/ 737934 h 2538950"/>
                <a:gd name="connsiteX152" fmla="*/ 1460179 w 3535968"/>
                <a:gd name="connsiteY152" fmla="*/ 732882 h 2538950"/>
                <a:gd name="connsiteX153" fmla="*/ 1464281 w 3535968"/>
                <a:gd name="connsiteY153" fmla="*/ 728520 h 2538950"/>
                <a:gd name="connsiteX154" fmla="*/ 1467471 w 3535968"/>
                <a:gd name="connsiteY154" fmla="*/ 724846 h 2538950"/>
                <a:gd name="connsiteX155" fmla="*/ 1470662 w 3535968"/>
                <a:gd name="connsiteY155" fmla="*/ 721632 h 2538950"/>
                <a:gd name="connsiteX156" fmla="*/ 1473168 w 3535968"/>
                <a:gd name="connsiteY156" fmla="*/ 719336 h 2538950"/>
                <a:gd name="connsiteX157" fmla="*/ 1475447 w 3535968"/>
                <a:gd name="connsiteY157" fmla="*/ 717499 h 2538950"/>
                <a:gd name="connsiteX158" fmla="*/ 1477270 w 3535968"/>
                <a:gd name="connsiteY158" fmla="*/ 715892 h 2538950"/>
                <a:gd name="connsiteX159" fmla="*/ 1478409 w 3535968"/>
                <a:gd name="connsiteY159" fmla="*/ 714744 h 2538950"/>
                <a:gd name="connsiteX160" fmla="*/ 1479093 w 3535968"/>
                <a:gd name="connsiteY160" fmla="*/ 714284 h 2538950"/>
                <a:gd name="connsiteX161" fmla="*/ 1479321 w 3535968"/>
                <a:gd name="connsiteY161" fmla="*/ 714055 h 2538950"/>
                <a:gd name="connsiteX162" fmla="*/ 1479093 w 3535968"/>
                <a:gd name="connsiteY162" fmla="*/ 714514 h 2538950"/>
                <a:gd name="connsiteX163" fmla="*/ 1478637 w 3535968"/>
                <a:gd name="connsiteY163" fmla="*/ 715662 h 2538950"/>
                <a:gd name="connsiteX164" fmla="*/ 1478182 w 3535968"/>
                <a:gd name="connsiteY164" fmla="*/ 717728 h 2538950"/>
                <a:gd name="connsiteX165" fmla="*/ 1477270 w 3535968"/>
                <a:gd name="connsiteY165" fmla="*/ 720254 h 2538950"/>
                <a:gd name="connsiteX166" fmla="*/ 1476359 w 3535968"/>
                <a:gd name="connsiteY166" fmla="*/ 723239 h 2538950"/>
                <a:gd name="connsiteX167" fmla="*/ 1475219 w 3535968"/>
                <a:gd name="connsiteY167" fmla="*/ 727142 h 2538950"/>
                <a:gd name="connsiteX168" fmla="*/ 1474080 w 3535968"/>
                <a:gd name="connsiteY168" fmla="*/ 731046 h 2538950"/>
                <a:gd name="connsiteX169" fmla="*/ 1473168 w 3535968"/>
                <a:gd name="connsiteY169" fmla="*/ 735638 h 2538950"/>
                <a:gd name="connsiteX170" fmla="*/ 1472257 w 3535968"/>
                <a:gd name="connsiteY170" fmla="*/ 740689 h 2538950"/>
                <a:gd name="connsiteX171" fmla="*/ 1471345 w 3535968"/>
                <a:gd name="connsiteY171" fmla="*/ 745511 h 2538950"/>
                <a:gd name="connsiteX172" fmla="*/ 1470662 w 3535968"/>
                <a:gd name="connsiteY172" fmla="*/ 751021 h 2538950"/>
                <a:gd name="connsiteX173" fmla="*/ 1470434 w 3535968"/>
                <a:gd name="connsiteY173" fmla="*/ 756532 h 2538950"/>
                <a:gd name="connsiteX174" fmla="*/ 1470206 w 3535968"/>
                <a:gd name="connsiteY174" fmla="*/ 762042 h 2538950"/>
                <a:gd name="connsiteX175" fmla="*/ 1470434 w 3535968"/>
                <a:gd name="connsiteY175" fmla="*/ 767553 h 2538950"/>
                <a:gd name="connsiteX176" fmla="*/ 1471117 w 3535968"/>
                <a:gd name="connsiteY176" fmla="*/ 773293 h 2538950"/>
                <a:gd name="connsiteX177" fmla="*/ 1472257 w 3535968"/>
                <a:gd name="connsiteY177" fmla="*/ 778574 h 2538950"/>
                <a:gd name="connsiteX178" fmla="*/ 1473624 w 3535968"/>
                <a:gd name="connsiteY178" fmla="*/ 790514 h 2538950"/>
                <a:gd name="connsiteX179" fmla="*/ 1475675 w 3535968"/>
                <a:gd name="connsiteY179" fmla="*/ 801994 h 2538950"/>
                <a:gd name="connsiteX180" fmla="*/ 1477498 w 3535968"/>
                <a:gd name="connsiteY180" fmla="*/ 813015 h 2538950"/>
                <a:gd name="connsiteX181" fmla="*/ 1479549 w 3535968"/>
                <a:gd name="connsiteY181" fmla="*/ 823577 h 2538950"/>
                <a:gd name="connsiteX182" fmla="*/ 1481828 w 3535968"/>
                <a:gd name="connsiteY182" fmla="*/ 833680 h 2538950"/>
                <a:gd name="connsiteX183" fmla="*/ 1484334 w 3535968"/>
                <a:gd name="connsiteY183" fmla="*/ 843094 h 2538950"/>
                <a:gd name="connsiteX184" fmla="*/ 1486613 w 3535968"/>
                <a:gd name="connsiteY184" fmla="*/ 852048 h 2538950"/>
                <a:gd name="connsiteX185" fmla="*/ 1489119 w 3535968"/>
                <a:gd name="connsiteY185" fmla="*/ 860084 h 2538950"/>
                <a:gd name="connsiteX186" fmla="*/ 1491398 w 3535968"/>
                <a:gd name="connsiteY186" fmla="*/ 867432 h 2538950"/>
                <a:gd name="connsiteX187" fmla="*/ 1493449 w 3535968"/>
                <a:gd name="connsiteY187" fmla="*/ 873631 h 2538950"/>
                <a:gd name="connsiteX188" fmla="*/ 1495500 w 3535968"/>
                <a:gd name="connsiteY188" fmla="*/ 879371 h 2538950"/>
                <a:gd name="connsiteX189" fmla="*/ 1496184 w 3535968"/>
                <a:gd name="connsiteY189" fmla="*/ 881897 h 2538950"/>
                <a:gd name="connsiteX190" fmla="*/ 1497323 w 3535968"/>
                <a:gd name="connsiteY190" fmla="*/ 884193 h 2538950"/>
                <a:gd name="connsiteX191" fmla="*/ 1498007 w 3535968"/>
                <a:gd name="connsiteY191" fmla="*/ 886260 h 2538950"/>
                <a:gd name="connsiteX192" fmla="*/ 1498690 w 3535968"/>
                <a:gd name="connsiteY192" fmla="*/ 887867 h 2538950"/>
                <a:gd name="connsiteX193" fmla="*/ 1499374 w 3535968"/>
                <a:gd name="connsiteY193" fmla="*/ 889474 h 2538950"/>
                <a:gd name="connsiteX194" fmla="*/ 1499830 w 3535968"/>
                <a:gd name="connsiteY194" fmla="*/ 890852 h 2538950"/>
                <a:gd name="connsiteX195" fmla="*/ 1500057 w 3535968"/>
                <a:gd name="connsiteY195" fmla="*/ 891770 h 2538950"/>
                <a:gd name="connsiteX196" fmla="*/ 1500513 w 3535968"/>
                <a:gd name="connsiteY196" fmla="*/ 892459 h 2538950"/>
                <a:gd name="connsiteX197" fmla="*/ 1500513 w 3535968"/>
                <a:gd name="connsiteY197" fmla="*/ 892918 h 2538950"/>
                <a:gd name="connsiteX198" fmla="*/ 1500741 w 3535968"/>
                <a:gd name="connsiteY198" fmla="*/ 893148 h 2538950"/>
                <a:gd name="connsiteX199" fmla="*/ 1500741 w 3535968"/>
                <a:gd name="connsiteY199" fmla="*/ 892689 h 2538950"/>
                <a:gd name="connsiteX200" fmla="*/ 1500741 w 3535968"/>
                <a:gd name="connsiteY200" fmla="*/ 891540 h 2538950"/>
                <a:gd name="connsiteX201" fmla="*/ 1500969 w 3535968"/>
                <a:gd name="connsiteY201" fmla="*/ 889474 h 2538950"/>
                <a:gd name="connsiteX202" fmla="*/ 1500969 w 3535968"/>
                <a:gd name="connsiteY202" fmla="*/ 886948 h 2538950"/>
                <a:gd name="connsiteX203" fmla="*/ 1501197 w 3535968"/>
                <a:gd name="connsiteY203" fmla="*/ 883963 h 2538950"/>
                <a:gd name="connsiteX204" fmla="*/ 1501653 w 3535968"/>
                <a:gd name="connsiteY204" fmla="*/ 880060 h 2538950"/>
                <a:gd name="connsiteX205" fmla="*/ 1502108 w 3535968"/>
                <a:gd name="connsiteY205" fmla="*/ 875698 h 2538950"/>
                <a:gd name="connsiteX206" fmla="*/ 1502564 w 3535968"/>
                <a:gd name="connsiteY206" fmla="*/ 870876 h 2538950"/>
                <a:gd name="connsiteX207" fmla="*/ 1503020 w 3535968"/>
                <a:gd name="connsiteY207" fmla="*/ 865365 h 2538950"/>
                <a:gd name="connsiteX208" fmla="*/ 1503703 w 3535968"/>
                <a:gd name="connsiteY208" fmla="*/ 859625 h 2538950"/>
                <a:gd name="connsiteX209" fmla="*/ 1504615 w 3535968"/>
                <a:gd name="connsiteY209" fmla="*/ 853426 h 2538950"/>
                <a:gd name="connsiteX210" fmla="*/ 1505526 w 3535968"/>
                <a:gd name="connsiteY210" fmla="*/ 846538 h 2538950"/>
                <a:gd name="connsiteX211" fmla="*/ 1506666 w 3535968"/>
                <a:gd name="connsiteY211" fmla="*/ 839649 h 2538950"/>
                <a:gd name="connsiteX212" fmla="*/ 1507805 w 3535968"/>
                <a:gd name="connsiteY212" fmla="*/ 832302 h 2538950"/>
                <a:gd name="connsiteX213" fmla="*/ 1508945 w 3535968"/>
                <a:gd name="connsiteY213" fmla="*/ 824725 h 2538950"/>
                <a:gd name="connsiteX214" fmla="*/ 1510312 w 3535968"/>
                <a:gd name="connsiteY214" fmla="*/ 816918 h 2538950"/>
                <a:gd name="connsiteX215" fmla="*/ 1513730 w 3535968"/>
                <a:gd name="connsiteY215" fmla="*/ 800846 h 2538950"/>
                <a:gd name="connsiteX216" fmla="*/ 1517604 w 3535968"/>
                <a:gd name="connsiteY216" fmla="*/ 784314 h 2538950"/>
                <a:gd name="connsiteX217" fmla="*/ 1522161 w 3535968"/>
                <a:gd name="connsiteY217" fmla="*/ 767783 h 2538950"/>
                <a:gd name="connsiteX218" fmla="*/ 1527630 w 3535968"/>
                <a:gd name="connsiteY218" fmla="*/ 751251 h 2538950"/>
                <a:gd name="connsiteX219" fmla="*/ 1533783 w 3535968"/>
                <a:gd name="connsiteY219" fmla="*/ 735179 h 2538950"/>
                <a:gd name="connsiteX220" fmla="*/ 1537201 w 3535968"/>
                <a:gd name="connsiteY220" fmla="*/ 727372 h 2538950"/>
                <a:gd name="connsiteX221" fmla="*/ 1540847 w 3535968"/>
                <a:gd name="connsiteY221" fmla="*/ 719795 h 2538950"/>
                <a:gd name="connsiteX222" fmla="*/ 1544493 w 3535968"/>
                <a:gd name="connsiteY222" fmla="*/ 712447 h 2538950"/>
                <a:gd name="connsiteX223" fmla="*/ 1548823 w 3535968"/>
                <a:gd name="connsiteY223" fmla="*/ 705559 h 2538950"/>
                <a:gd name="connsiteX224" fmla="*/ 1552924 w 3535968"/>
                <a:gd name="connsiteY224" fmla="*/ 698901 h 2538950"/>
                <a:gd name="connsiteX225" fmla="*/ 1557482 w 3535968"/>
                <a:gd name="connsiteY225" fmla="*/ 692701 h 2538950"/>
                <a:gd name="connsiteX226" fmla="*/ 1562951 w 3535968"/>
                <a:gd name="connsiteY226" fmla="*/ 686272 h 2538950"/>
                <a:gd name="connsiteX227" fmla="*/ 1568648 w 3535968"/>
                <a:gd name="connsiteY227" fmla="*/ 680073 h 2538950"/>
                <a:gd name="connsiteX228" fmla="*/ 1574800 w 3535968"/>
                <a:gd name="connsiteY228" fmla="*/ 674103 h 2538950"/>
                <a:gd name="connsiteX229" fmla="*/ 1581409 w 3535968"/>
                <a:gd name="connsiteY229" fmla="*/ 668363 h 2538950"/>
                <a:gd name="connsiteX230" fmla="*/ 1588017 w 3535968"/>
                <a:gd name="connsiteY230" fmla="*/ 663312 h 2538950"/>
                <a:gd name="connsiteX231" fmla="*/ 1595081 w 3535968"/>
                <a:gd name="connsiteY231" fmla="*/ 658031 h 2538950"/>
                <a:gd name="connsiteX232" fmla="*/ 1602373 w 3535968"/>
                <a:gd name="connsiteY232" fmla="*/ 653209 h 2538950"/>
                <a:gd name="connsiteX233" fmla="*/ 1609893 w 3535968"/>
                <a:gd name="connsiteY233" fmla="*/ 648847 h 2538950"/>
                <a:gd name="connsiteX234" fmla="*/ 1617641 w 3535968"/>
                <a:gd name="connsiteY234" fmla="*/ 644484 h 2538950"/>
                <a:gd name="connsiteX235" fmla="*/ 1625616 w 3535968"/>
                <a:gd name="connsiteY235" fmla="*/ 640581 h 2538950"/>
                <a:gd name="connsiteX236" fmla="*/ 1642251 w 3535968"/>
                <a:gd name="connsiteY236" fmla="*/ 633233 h 2538950"/>
                <a:gd name="connsiteX237" fmla="*/ 1660025 w 3535968"/>
                <a:gd name="connsiteY237" fmla="*/ 626804 h 2538950"/>
                <a:gd name="connsiteX238" fmla="*/ 1678028 w 3535968"/>
                <a:gd name="connsiteY238" fmla="*/ 621064 h 2538950"/>
                <a:gd name="connsiteX239" fmla="*/ 1687826 w 3535968"/>
                <a:gd name="connsiteY239" fmla="*/ 618079 h 2538950"/>
                <a:gd name="connsiteX240" fmla="*/ 1697625 w 3535968"/>
                <a:gd name="connsiteY240" fmla="*/ 614635 h 2538950"/>
                <a:gd name="connsiteX241" fmla="*/ 1707651 w 3535968"/>
                <a:gd name="connsiteY241" fmla="*/ 610502 h 2538950"/>
                <a:gd name="connsiteX242" fmla="*/ 1718134 w 3535968"/>
                <a:gd name="connsiteY242" fmla="*/ 606140 h 2538950"/>
                <a:gd name="connsiteX243" fmla="*/ 1728160 w 3535968"/>
                <a:gd name="connsiteY243" fmla="*/ 601548 h 2538950"/>
                <a:gd name="connsiteX244" fmla="*/ 1738414 w 3535968"/>
                <a:gd name="connsiteY244" fmla="*/ 596726 h 2538950"/>
                <a:gd name="connsiteX245" fmla="*/ 1747985 w 3535968"/>
                <a:gd name="connsiteY245" fmla="*/ 591904 h 2538950"/>
                <a:gd name="connsiteX246" fmla="*/ 1757100 w 3535968"/>
                <a:gd name="connsiteY246" fmla="*/ 587082 h 2538950"/>
                <a:gd name="connsiteX247" fmla="*/ 1765759 w 3535968"/>
                <a:gd name="connsiteY247" fmla="*/ 582490 h 2538950"/>
                <a:gd name="connsiteX248" fmla="*/ 1773963 w 3535968"/>
                <a:gd name="connsiteY248" fmla="*/ 578357 h 2538950"/>
                <a:gd name="connsiteX249" fmla="*/ 1777381 w 3535968"/>
                <a:gd name="connsiteY249" fmla="*/ 576291 h 2538950"/>
                <a:gd name="connsiteX250" fmla="*/ 1781027 w 3535968"/>
                <a:gd name="connsiteY250" fmla="*/ 574224 h 2538950"/>
                <a:gd name="connsiteX251" fmla="*/ 1784217 w 3535968"/>
                <a:gd name="connsiteY251" fmla="*/ 572388 h 2538950"/>
                <a:gd name="connsiteX252" fmla="*/ 1786952 w 3535968"/>
                <a:gd name="connsiteY252" fmla="*/ 570780 h 2538950"/>
                <a:gd name="connsiteX253" fmla="*/ 1789686 w 3535968"/>
                <a:gd name="connsiteY253" fmla="*/ 569403 h 2538950"/>
                <a:gd name="connsiteX254" fmla="*/ 1791965 w 3535968"/>
                <a:gd name="connsiteY254" fmla="*/ 568025 h 2538950"/>
                <a:gd name="connsiteX255" fmla="*/ 1794016 w 3535968"/>
                <a:gd name="connsiteY255" fmla="*/ 566647 h 2538950"/>
                <a:gd name="connsiteX256" fmla="*/ 1795839 w 3535968"/>
                <a:gd name="connsiteY256" fmla="*/ 565729 h 2538950"/>
                <a:gd name="connsiteX257" fmla="*/ 1797206 w 3535968"/>
                <a:gd name="connsiteY257" fmla="*/ 564811 h 2538950"/>
                <a:gd name="connsiteX258" fmla="*/ 1798118 w 3535968"/>
                <a:gd name="connsiteY258" fmla="*/ 564351 h 2538950"/>
                <a:gd name="connsiteX259" fmla="*/ 2121928 w 3535968"/>
                <a:gd name="connsiteY259" fmla="*/ 414583 h 2538950"/>
                <a:gd name="connsiteX260" fmla="*/ 2020153 w 3535968"/>
                <a:gd name="connsiteY260" fmla="*/ 656879 h 2538950"/>
                <a:gd name="connsiteX261" fmla="*/ 2246947 w 3535968"/>
                <a:gd name="connsiteY261" fmla="*/ 430085 h 2538950"/>
                <a:gd name="connsiteX262" fmla="*/ 2149329 w 3535968"/>
                <a:gd name="connsiteY262" fmla="*/ 415024 h 2538950"/>
                <a:gd name="connsiteX263" fmla="*/ 2121928 w 3535968"/>
                <a:gd name="connsiteY263" fmla="*/ 414583 h 2538950"/>
                <a:gd name="connsiteX264" fmla="*/ 3352488 w 3535968"/>
                <a:gd name="connsiteY264" fmla="*/ 149798 h 2538950"/>
                <a:gd name="connsiteX265" fmla="*/ 3241761 w 3535968"/>
                <a:gd name="connsiteY265" fmla="*/ 261141 h 2538950"/>
                <a:gd name="connsiteX266" fmla="*/ 3108140 w 3535968"/>
                <a:gd name="connsiteY266" fmla="*/ 340646 h 2538950"/>
                <a:gd name="connsiteX267" fmla="*/ 3254170 w 3535968"/>
                <a:gd name="connsiteY267" fmla="*/ 316758 h 2538950"/>
                <a:gd name="connsiteX268" fmla="*/ 3352488 w 3535968"/>
                <a:gd name="connsiteY268" fmla="*/ 149798 h 2538950"/>
                <a:gd name="connsiteX269" fmla="*/ 2127130 w 3535968"/>
                <a:gd name="connsiteY269" fmla="*/ 37 h 2538950"/>
                <a:gd name="connsiteX270" fmla="*/ 2635278 w 3535968"/>
                <a:gd name="connsiteY270" fmla="*/ 311342 h 2538950"/>
                <a:gd name="connsiteX271" fmla="*/ 2542607 w 3535968"/>
                <a:gd name="connsiteY271" fmla="*/ 339925 h 2538950"/>
                <a:gd name="connsiteX272" fmla="*/ 2542500 w 3535968"/>
                <a:gd name="connsiteY272" fmla="*/ 340209 h 2538950"/>
                <a:gd name="connsiteX273" fmla="*/ 2555679 w 3535968"/>
                <a:gd name="connsiteY273" fmla="*/ 340911 h 2538950"/>
                <a:gd name="connsiteX274" fmla="*/ 2698395 w 3535968"/>
                <a:gd name="connsiteY274" fmla="*/ 358411 h 2538950"/>
                <a:gd name="connsiteX275" fmla="*/ 2835327 w 3535968"/>
                <a:gd name="connsiteY275" fmla="*/ 532785 h 2538950"/>
                <a:gd name="connsiteX276" fmla="*/ 2700535 w 3535968"/>
                <a:gd name="connsiteY276" fmla="*/ 563808 h 2538950"/>
                <a:gd name="connsiteX277" fmla="*/ 2672644 w 3535968"/>
                <a:gd name="connsiteY277" fmla="*/ 571993 h 2538950"/>
                <a:gd name="connsiteX278" fmla="*/ 2654039 w 3535968"/>
                <a:gd name="connsiteY278" fmla="*/ 578672 h 2538950"/>
                <a:gd name="connsiteX279" fmla="*/ 2676665 w 3535968"/>
                <a:gd name="connsiteY279" fmla="*/ 578518 h 2538950"/>
                <a:gd name="connsiteX280" fmla="*/ 2758303 w 3535968"/>
                <a:gd name="connsiteY280" fmla="*/ 616228 h 2538950"/>
                <a:gd name="connsiteX281" fmla="*/ 2717651 w 3535968"/>
                <a:gd name="connsiteY281" fmla="*/ 709299 h 2538950"/>
                <a:gd name="connsiteX282" fmla="*/ 2858862 w 3535968"/>
                <a:gd name="connsiteY282" fmla="*/ 710368 h 2538950"/>
                <a:gd name="connsiteX283" fmla="*/ 2842815 w 3535968"/>
                <a:gd name="connsiteY283" fmla="*/ 835533 h 2538950"/>
                <a:gd name="connsiteX284" fmla="*/ 2993654 w 3535968"/>
                <a:gd name="connsiteY284" fmla="*/ 806649 h 2538950"/>
                <a:gd name="connsiteX285" fmla="*/ 2954992 w 3535968"/>
                <a:gd name="connsiteY285" fmla="*/ 1035515 h 2538950"/>
                <a:gd name="connsiteX286" fmla="*/ 2951254 w 3535968"/>
                <a:gd name="connsiteY286" fmla="*/ 1042722 h 2538950"/>
                <a:gd name="connsiteX287" fmla="*/ 2969009 w 3535968"/>
                <a:gd name="connsiteY287" fmla="*/ 1028714 h 2538950"/>
                <a:gd name="connsiteX288" fmla="*/ 3070680 w 3535968"/>
                <a:gd name="connsiteY288" fmla="*/ 299573 h 2538950"/>
                <a:gd name="connsiteX289" fmla="*/ 3233286 w 3535968"/>
                <a:gd name="connsiteY289" fmla="*/ 217200 h 2538950"/>
                <a:gd name="connsiteX290" fmla="*/ 3344544 w 3535968"/>
                <a:gd name="connsiteY290" fmla="*/ 88826 h 2538950"/>
                <a:gd name="connsiteX291" fmla="*/ 3202263 w 3535968"/>
                <a:gd name="connsiteY291" fmla="*/ 1493446 h 2538950"/>
                <a:gd name="connsiteX292" fmla="*/ 2341538 w 3535968"/>
                <a:gd name="connsiteY292" fmla="*/ 1275817 h 2538950"/>
                <a:gd name="connsiteX293" fmla="*/ 2320522 w 3535968"/>
                <a:gd name="connsiteY293" fmla="*/ 1252914 h 2538950"/>
                <a:gd name="connsiteX294" fmla="*/ 2309436 w 3535968"/>
                <a:gd name="connsiteY294" fmla="*/ 1310192 h 2538950"/>
                <a:gd name="connsiteX295" fmla="*/ 2642766 w 3535968"/>
                <a:gd name="connsiteY295" fmla="*/ 1575820 h 2538950"/>
                <a:gd name="connsiteX296" fmla="*/ 2682348 w 3535968"/>
                <a:gd name="connsiteY296" fmla="*/ 1579029 h 2538950"/>
                <a:gd name="connsiteX297" fmla="*/ 2430949 w 3535968"/>
                <a:gd name="connsiteY297" fmla="*/ 1799403 h 2538950"/>
                <a:gd name="connsiteX298" fmla="*/ 2175271 w 3535968"/>
                <a:gd name="connsiteY298" fmla="*/ 1626100 h 2538950"/>
                <a:gd name="connsiteX299" fmla="*/ 1945402 w 3535968"/>
                <a:gd name="connsiteY299" fmla="*/ 1498830 h 2538950"/>
                <a:gd name="connsiteX300" fmla="*/ 1913999 w 3535968"/>
                <a:gd name="connsiteY300" fmla="*/ 1479061 h 2538950"/>
                <a:gd name="connsiteX301" fmla="*/ 1916326 w 3535968"/>
                <a:gd name="connsiteY301" fmla="*/ 1485156 h 2538950"/>
                <a:gd name="connsiteX302" fmla="*/ 2118572 w 3535968"/>
                <a:gd name="connsiteY302" fmla="*/ 1704193 h 2538950"/>
                <a:gd name="connsiteX303" fmla="*/ 1889639 w 3535968"/>
                <a:gd name="connsiteY303" fmla="*/ 2205919 h 2538950"/>
                <a:gd name="connsiteX304" fmla="*/ 1469214 w 3535968"/>
                <a:gd name="connsiteY304" fmla="*/ 2538620 h 2538950"/>
                <a:gd name="connsiteX305" fmla="*/ 1242421 w 3535968"/>
                <a:gd name="connsiteY305" fmla="*/ 2263687 h 2538950"/>
                <a:gd name="connsiteX306" fmla="*/ 1446749 w 3535968"/>
                <a:gd name="connsiteY306" fmla="*/ 2111778 h 2538950"/>
                <a:gd name="connsiteX307" fmla="*/ 1436051 w 3535968"/>
                <a:gd name="connsiteY307" fmla="*/ 1947033 h 2538950"/>
                <a:gd name="connsiteX308" fmla="*/ 963853 w 3535968"/>
                <a:gd name="connsiteY308" fmla="*/ 1973447 h 2538950"/>
                <a:gd name="connsiteX309" fmla="*/ 944799 w 3535968"/>
                <a:gd name="connsiteY309" fmla="*/ 1951261 h 2538950"/>
                <a:gd name="connsiteX310" fmla="*/ 947295 w 3535968"/>
                <a:gd name="connsiteY310" fmla="*/ 2019376 h 2538950"/>
                <a:gd name="connsiteX311" fmla="*/ 943952 w 3535968"/>
                <a:gd name="connsiteY311" fmla="*/ 2200570 h 2538950"/>
                <a:gd name="connsiteX312" fmla="*/ 864788 w 3535968"/>
                <a:gd name="connsiteY312" fmla="*/ 2370665 h 2538950"/>
                <a:gd name="connsiteX313" fmla="*/ 850881 w 3535968"/>
                <a:gd name="connsiteY313" fmla="*/ 2501178 h 2538950"/>
                <a:gd name="connsiteX314" fmla="*/ 441155 w 3535968"/>
                <a:gd name="connsiteY314" fmla="*/ 2422014 h 2538950"/>
                <a:gd name="connsiteX315" fmla="*/ 480736 w 3535968"/>
                <a:gd name="connsiteY315" fmla="*/ 2286152 h 2538950"/>
                <a:gd name="connsiteX316" fmla="*/ 497535 w 3535968"/>
                <a:gd name="connsiteY316" fmla="*/ 2124933 h 2538950"/>
                <a:gd name="connsiteX317" fmla="*/ 497942 w 3535968"/>
                <a:gd name="connsiteY317" fmla="*/ 2114524 h 2538950"/>
                <a:gd name="connsiteX318" fmla="*/ 486405 w 3535968"/>
                <a:gd name="connsiteY318" fmla="*/ 2092344 h 2538950"/>
                <a:gd name="connsiteX319" fmla="*/ 267849 w 3535968"/>
                <a:gd name="connsiteY319" fmla="*/ 1245257 h 2538950"/>
                <a:gd name="connsiteX320" fmla="*/ 33317 w 3535968"/>
                <a:gd name="connsiteY320" fmla="*/ 1079175 h 2538950"/>
                <a:gd name="connsiteX321" fmla="*/ 31852 w 3535968"/>
                <a:gd name="connsiteY321" fmla="*/ 1065094 h 2538950"/>
                <a:gd name="connsiteX322" fmla="*/ 21979 w 3535968"/>
                <a:gd name="connsiteY322" fmla="*/ 1060354 h 2538950"/>
                <a:gd name="connsiteX323" fmla="*/ 143755 w 3535968"/>
                <a:gd name="connsiteY323" fmla="*/ 817346 h 2538950"/>
                <a:gd name="connsiteX324" fmla="*/ 96660 w 3535968"/>
                <a:gd name="connsiteY324" fmla="*/ 1054475 h 2538950"/>
                <a:gd name="connsiteX325" fmla="*/ 84035 w 3535968"/>
                <a:gd name="connsiteY325" fmla="*/ 1061560 h 2538950"/>
                <a:gd name="connsiteX326" fmla="*/ 127216 w 3535968"/>
                <a:gd name="connsiteY326" fmla="*/ 1100436 h 2538950"/>
                <a:gd name="connsiteX327" fmla="*/ 1080883 w 3535968"/>
                <a:gd name="connsiteY327" fmla="*/ 535993 h 2538950"/>
                <a:gd name="connsiteX328" fmla="*/ 720367 w 3535968"/>
                <a:gd name="connsiteY328" fmla="*/ 1085861 h 2538950"/>
                <a:gd name="connsiteX329" fmla="*/ 923626 w 3535968"/>
                <a:gd name="connsiteY329" fmla="*/ 1407864 h 2538950"/>
                <a:gd name="connsiteX330" fmla="*/ 851207 w 3535968"/>
                <a:gd name="connsiteY330" fmla="*/ 1512744 h 2538950"/>
                <a:gd name="connsiteX331" fmla="*/ 830693 w 3535968"/>
                <a:gd name="connsiteY331" fmla="*/ 1547023 h 2538950"/>
                <a:gd name="connsiteX332" fmla="*/ 836146 w 3535968"/>
                <a:gd name="connsiteY332" fmla="*/ 1554089 h 2538950"/>
                <a:gd name="connsiteX333" fmla="*/ 1102279 w 3535968"/>
                <a:gd name="connsiteY333" fmla="*/ 1765170 h 2538950"/>
                <a:gd name="connsiteX334" fmla="*/ 1569591 w 3535968"/>
                <a:gd name="connsiteY334" fmla="*/ 1575268 h 2538950"/>
                <a:gd name="connsiteX335" fmla="*/ 1576684 w 3535968"/>
                <a:gd name="connsiteY335" fmla="*/ 1574651 h 2538950"/>
                <a:gd name="connsiteX336" fmla="*/ 1588430 w 3535968"/>
                <a:gd name="connsiteY336" fmla="*/ 1571912 h 2538950"/>
                <a:gd name="connsiteX337" fmla="*/ 1669089 w 3535968"/>
                <a:gd name="connsiteY337" fmla="*/ 1574646 h 2538950"/>
                <a:gd name="connsiteX338" fmla="*/ 1678217 w 3535968"/>
                <a:gd name="connsiteY338" fmla="*/ 1576761 h 2538950"/>
                <a:gd name="connsiteX339" fmla="*/ 1710782 w 3535968"/>
                <a:gd name="connsiteY339" fmla="*/ 1581844 h 2538950"/>
                <a:gd name="connsiteX340" fmla="*/ 1742575 w 3535968"/>
                <a:gd name="connsiteY340" fmla="*/ 1589973 h 2538950"/>
                <a:gd name="connsiteX341" fmla="*/ 1767684 w 3535968"/>
                <a:gd name="connsiteY341" fmla="*/ 1594087 h 2538950"/>
                <a:gd name="connsiteX342" fmla="*/ 1759044 w 3535968"/>
                <a:gd name="connsiteY342" fmla="*/ 666096 h 2538950"/>
                <a:gd name="connsiteX343" fmla="*/ 1684735 w 3535968"/>
                <a:gd name="connsiteY343" fmla="*/ 1488673 h 2538950"/>
                <a:gd name="connsiteX344" fmla="*/ 1477362 w 3535968"/>
                <a:gd name="connsiteY344" fmla="*/ 1509410 h 2538950"/>
                <a:gd name="connsiteX345" fmla="*/ 1153876 w 3535968"/>
                <a:gd name="connsiteY345" fmla="*/ 1669548 h 2538950"/>
                <a:gd name="connsiteX346" fmla="*/ 964113 w 3535968"/>
                <a:gd name="connsiteY346" fmla="*/ 1557797 h 2538950"/>
                <a:gd name="connsiteX347" fmla="*/ 1166302 w 3535968"/>
                <a:gd name="connsiteY347" fmla="*/ 1139596 h 2538950"/>
                <a:gd name="connsiteX348" fmla="*/ 993491 w 3535968"/>
                <a:gd name="connsiteY348" fmla="*/ 1336600 h 2538950"/>
                <a:gd name="connsiteX349" fmla="*/ 826934 w 3535968"/>
                <a:gd name="connsiteY349" fmla="*/ 1073188 h 2538950"/>
                <a:gd name="connsiteX350" fmla="*/ 1380588 w 3535968"/>
                <a:gd name="connsiteY350" fmla="*/ 355037 h 2538950"/>
                <a:gd name="connsiteX351" fmla="*/ 1673624 w 3535968"/>
                <a:gd name="connsiteY351" fmla="*/ 294081 h 2538950"/>
                <a:gd name="connsiteX352" fmla="*/ 1702334 w 3535968"/>
                <a:gd name="connsiteY352" fmla="*/ 286270 h 2538950"/>
                <a:gd name="connsiteX353" fmla="*/ 1695457 w 3535968"/>
                <a:gd name="connsiteY353" fmla="*/ 285283 h 2538950"/>
                <a:gd name="connsiteX354" fmla="*/ 1525913 w 3535968"/>
                <a:gd name="connsiteY354" fmla="*/ 281388 h 2538950"/>
                <a:gd name="connsiteX355" fmla="*/ 2127130 w 3535968"/>
                <a:gd name="connsiteY355" fmla="*/ 37 h 253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Lst>
              <a:rect l="l" t="t" r="r" b="b"/>
              <a:pathLst>
                <a:path w="3535968" h="2538950">
                  <a:moveTo>
                    <a:pt x="2134619" y="1953451"/>
                  </a:moveTo>
                  <a:cubicBezTo>
                    <a:pt x="2173844" y="1997669"/>
                    <a:pt x="2213248" y="2091097"/>
                    <a:pt x="2226620" y="2150291"/>
                  </a:cubicBezTo>
                  <a:cubicBezTo>
                    <a:pt x="2239992" y="2209485"/>
                    <a:pt x="2205581" y="2264400"/>
                    <a:pt x="2214853" y="2308617"/>
                  </a:cubicBezTo>
                  <a:cubicBezTo>
                    <a:pt x="2233039" y="2348912"/>
                    <a:pt x="2261924" y="2380649"/>
                    <a:pt x="2250156" y="2422014"/>
                  </a:cubicBezTo>
                  <a:cubicBezTo>
                    <a:pt x="2232684" y="2482099"/>
                    <a:pt x="2118929" y="2464448"/>
                    <a:pt x="2053316" y="2464805"/>
                  </a:cubicBezTo>
                  <a:cubicBezTo>
                    <a:pt x="1987703" y="2465162"/>
                    <a:pt x="1840073" y="2512232"/>
                    <a:pt x="1856476" y="2424153"/>
                  </a:cubicBezTo>
                  <a:cubicBezTo>
                    <a:pt x="2018726" y="2303625"/>
                    <a:pt x="2080417" y="2168119"/>
                    <a:pt x="2134619" y="1953451"/>
                  </a:cubicBezTo>
                  <a:close/>
                  <a:moveTo>
                    <a:pt x="215430" y="1756613"/>
                  </a:moveTo>
                  <a:cubicBezTo>
                    <a:pt x="279260" y="1964506"/>
                    <a:pt x="319556" y="2034398"/>
                    <a:pt x="416549" y="2171687"/>
                  </a:cubicBezTo>
                  <a:cubicBezTo>
                    <a:pt x="386238" y="2223393"/>
                    <a:pt x="379463" y="2260120"/>
                    <a:pt x="309570" y="2258338"/>
                  </a:cubicBezTo>
                  <a:cubicBezTo>
                    <a:pt x="225057" y="2250494"/>
                    <a:pt x="54962" y="2062925"/>
                    <a:pt x="51754" y="1999452"/>
                  </a:cubicBezTo>
                  <a:cubicBezTo>
                    <a:pt x="51752" y="1948460"/>
                    <a:pt x="157662" y="1822582"/>
                    <a:pt x="215430" y="1756613"/>
                  </a:cubicBezTo>
                  <a:close/>
                  <a:moveTo>
                    <a:pt x="2440578" y="611413"/>
                  </a:moveTo>
                  <a:cubicBezTo>
                    <a:pt x="2320049" y="648499"/>
                    <a:pt x="2239101" y="659376"/>
                    <a:pt x="2152806" y="829113"/>
                  </a:cubicBezTo>
                  <a:cubicBezTo>
                    <a:pt x="2201927" y="779458"/>
                    <a:pt x="2207320" y="782222"/>
                    <a:pt x="2210573" y="780440"/>
                  </a:cubicBezTo>
                  <a:cubicBezTo>
                    <a:pt x="2235264" y="841431"/>
                    <a:pt x="2250326" y="845724"/>
                    <a:pt x="2303900" y="863926"/>
                  </a:cubicBezTo>
                  <a:cubicBezTo>
                    <a:pt x="2303679" y="864717"/>
                    <a:pt x="2276099" y="891696"/>
                    <a:pt x="2243738" y="955348"/>
                  </a:cubicBezTo>
                  <a:cubicBezTo>
                    <a:pt x="2346079" y="842308"/>
                    <a:pt x="2417399" y="781686"/>
                    <a:pt x="2558254" y="725345"/>
                  </a:cubicBezTo>
                  <a:cubicBezTo>
                    <a:pt x="2496207" y="731095"/>
                    <a:pt x="2478288" y="745555"/>
                    <a:pt x="2475726" y="746045"/>
                  </a:cubicBezTo>
                  <a:cubicBezTo>
                    <a:pt x="2466236" y="680843"/>
                    <a:pt x="2447124" y="663780"/>
                    <a:pt x="2392705" y="645646"/>
                  </a:cubicBezTo>
                  <a:cubicBezTo>
                    <a:pt x="2405855" y="626211"/>
                    <a:pt x="2440131" y="613464"/>
                    <a:pt x="2440578" y="611413"/>
                  </a:cubicBezTo>
                  <a:close/>
                  <a:moveTo>
                    <a:pt x="1798801" y="563892"/>
                  </a:moveTo>
                  <a:lnTo>
                    <a:pt x="1798345" y="564122"/>
                  </a:lnTo>
                  <a:lnTo>
                    <a:pt x="1797890" y="564122"/>
                  </a:lnTo>
                  <a:lnTo>
                    <a:pt x="1796978" y="564581"/>
                  </a:lnTo>
                  <a:lnTo>
                    <a:pt x="1795839" y="564811"/>
                  </a:lnTo>
                  <a:lnTo>
                    <a:pt x="1794244" y="565270"/>
                  </a:lnTo>
                  <a:lnTo>
                    <a:pt x="1792649" y="565729"/>
                  </a:lnTo>
                  <a:lnTo>
                    <a:pt x="1790826" y="566188"/>
                  </a:lnTo>
                  <a:lnTo>
                    <a:pt x="1788775" y="566877"/>
                  </a:lnTo>
                  <a:lnTo>
                    <a:pt x="1786040" y="567795"/>
                  </a:lnTo>
                  <a:lnTo>
                    <a:pt x="1783534" y="568484"/>
                  </a:lnTo>
                  <a:lnTo>
                    <a:pt x="1780343" y="569173"/>
                  </a:lnTo>
                  <a:lnTo>
                    <a:pt x="1777381" y="570091"/>
                  </a:lnTo>
                  <a:lnTo>
                    <a:pt x="1773963" y="571010"/>
                  </a:lnTo>
                  <a:lnTo>
                    <a:pt x="1770089" y="571928"/>
                  </a:lnTo>
                  <a:lnTo>
                    <a:pt x="1765987" y="572847"/>
                  </a:lnTo>
                  <a:lnTo>
                    <a:pt x="1761885" y="573765"/>
                  </a:lnTo>
                  <a:lnTo>
                    <a:pt x="1757100" y="574913"/>
                  </a:lnTo>
                  <a:lnTo>
                    <a:pt x="1752543" y="576061"/>
                  </a:lnTo>
                  <a:lnTo>
                    <a:pt x="1747301" y="577209"/>
                  </a:lnTo>
                  <a:lnTo>
                    <a:pt x="1741832" y="578357"/>
                  </a:lnTo>
                  <a:lnTo>
                    <a:pt x="1736136" y="579505"/>
                  </a:lnTo>
                  <a:lnTo>
                    <a:pt x="1730439" y="580653"/>
                  </a:lnTo>
                  <a:lnTo>
                    <a:pt x="1724058" y="582031"/>
                  </a:lnTo>
                  <a:lnTo>
                    <a:pt x="1717450" y="583409"/>
                  </a:lnTo>
                  <a:lnTo>
                    <a:pt x="1710842" y="584557"/>
                  </a:lnTo>
                  <a:lnTo>
                    <a:pt x="1703777" y="585934"/>
                  </a:lnTo>
                  <a:lnTo>
                    <a:pt x="1696258" y="587312"/>
                  </a:lnTo>
                  <a:lnTo>
                    <a:pt x="1688738" y="588460"/>
                  </a:lnTo>
                  <a:lnTo>
                    <a:pt x="1680762" y="589838"/>
                  </a:lnTo>
                  <a:lnTo>
                    <a:pt x="1672559" y="591215"/>
                  </a:lnTo>
                  <a:lnTo>
                    <a:pt x="1663899" y="592593"/>
                  </a:lnTo>
                  <a:lnTo>
                    <a:pt x="1648176" y="594889"/>
                  </a:lnTo>
                  <a:lnTo>
                    <a:pt x="1632908" y="596955"/>
                  </a:lnTo>
                  <a:lnTo>
                    <a:pt x="1618324" y="598792"/>
                  </a:lnTo>
                  <a:lnTo>
                    <a:pt x="1603968" y="600170"/>
                  </a:lnTo>
                  <a:lnTo>
                    <a:pt x="1590296" y="601318"/>
                  </a:lnTo>
                  <a:lnTo>
                    <a:pt x="1577307" y="602236"/>
                  </a:lnTo>
                  <a:lnTo>
                    <a:pt x="1564318" y="603155"/>
                  </a:lnTo>
                  <a:lnTo>
                    <a:pt x="1552013" y="604073"/>
                  </a:lnTo>
                  <a:lnTo>
                    <a:pt x="1540619" y="605221"/>
                  </a:lnTo>
                  <a:lnTo>
                    <a:pt x="1529225" y="606369"/>
                  </a:lnTo>
                  <a:lnTo>
                    <a:pt x="1518287" y="607977"/>
                  </a:lnTo>
                  <a:lnTo>
                    <a:pt x="1508261" y="609584"/>
                  </a:lnTo>
                  <a:lnTo>
                    <a:pt x="1498462" y="611650"/>
                  </a:lnTo>
                  <a:lnTo>
                    <a:pt x="1489119" y="614176"/>
                  </a:lnTo>
                  <a:lnTo>
                    <a:pt x="1480460" y="617390"/>
                  </a:lnTo>
                  <a:lnTo>
                    <a:pt x="1472257" y="621064"/>
                  </a:lnTo>
                  <a:lnTo>
                    <a:pt x="1460635" y="627952"/>
                  </a:lnTo>
                  <a:lnTo>
                    <a:pt x="1449925" y="635529"/>
                  </a:lnTo>
                  <a:lnTo>
                    <a:pt x="1439899" y="643566"/>
                  </a:lnTo>
                  <a:lnTo>
                    <a:pt x="1430328" y="652061"/>
                  </a:lnTo>
                  <a:lnTo>
                    <a:pt x="1421669" y="661245"/>
                  </a:lnTo>
                  <a:lnTo>
                    <a:pt x="1413465" y="671348"/>
                  </a:lnTo>
                  <a:lnTo>
                    <a:pt x="1405717" y="681680"/>
                  </a:lnTo>
                  <a:lnTo>
                    <a:pt x="1398653" y="692701"/>
                  </a:lnTo>
                  <a:lnTo>
                    <a:pt x="1391817" y="704411"/>
                  </a:lnTo>
                  <a:lnTo>
                    <a:pt x="1385209" y="717040"/>
                  </a:lnTo>
                  <a:lnTo>
                    <a:pt x="1379056" y="729898"/>
                  </a:lnTo>
                  <a:lnTo>
                    <a:pt x="1373587" y="743904"/>
                  </a:lnTo>
                  <a:lnTo>
                    <a:pt x="1367890" y="758598"/>
                  </a:lnTo>
                  <a:lnTo>
                    <a:pt x="1362193" y="773982"/>
                  </a:lnTo>
                  <a:lnTo>
                    <a:pt x="1356724" y="790284"/>
                  </a:lnTo>
                  <a:lnTo>
                    <a:pt x="1351711" y="807275"/>
                  </a:lnTo>
                  <a:lnTo>
                    <a:pt x="1348293" y="817378"/>
                  </a:lnTo>
                  <a:lnTo>
                    <a:pt x="1345331" y="827710"/>
                  </a:lnTo>
                  <a:lnTo>
                    <a:pt x="1340089" y="848374"/>
                  </a:lnTo>
                  <a:lnTo>
                    <a:pt x="1335532" y="869498"/>
                  </a:lnTo>
                  <a:lnTo>
                    <a:pt x="1332114" y="890622"/>
                  </a:lnTo>
                  <a:lnTo>
                    <a:pt x="1329152" y="911057"/>
                  </a:lnTo>
                  <a:lnTo>
                    <a:pt x="1326873" y="931262"/>
                  </a:lnTo>
                  <a:lnTo>
                    <a:pt x="1325961" y="941135"/>
                  </a:lnTo>
                  <a:lnTo>
                    <a:pt x="1325278" y="950549"/>
                  </a:lnTo>
                  <a:lnTo>
                    <a:pt x="1324594" y="959963"/>
                  </a:lnTo>
                  <a:lnTo>
                    <a:pt x="1324138" y="969147"/>
                  </a:lnTo>
                  <a:lnTo>
                    <a:pt x="1323682" y="977873"/>
                  </a:lnTo>
                  <a:lnTo>
                    <a:pt x="1323227" y="986138"/>
                  </a:lnTo>
                  <a:lnTo>
                    <a:pt x="1322999" y="994175"/>
                  </a:lnTo>
                  <a:lnTo>
                    <a:pt x="1322771" y="1001752"/>
                  </a:lnTo>
                  <a:lnTo>
                    <a:pt x="1322771" y="1009099"/>
                  </a:lnTo>
                  <a:lnTo>
                    <a:pt x="1322543" y="1015528"/>
                  </a:lnTo>
                  <a:lnTo>
                    <a:pt x="1322543" y="1021727"/>
                  </a:lnTo>
                  <a:lnTo>
                    <a:pt x="1322771" y="1027467"/>
                  </a:lnTo>
                  <a:lnTo>
                    <a:pt x="1322771" y="1032748"/>
                  </a:lnTo>
                  <a:lnTo>
                    <a:pt x="1322771" y="1037111"/>
                  </a:lnTo>
                  <a:lnTo>
                    <a:pt x="1322771" y="1041244"/>
                  </a:lnTo>
                  <a:lnTo>
                    <a:pt x="1322999" y="1044458"/>
                  </a:lnTo>
                  <a:lnTo>
                    <a:pt x="1322999" y="1046984"/>
                  </a:lnTo>
                  <a:lnTo>
                    <a:pt x="1323227" y="1049051"/>
                  </a:lnTo>
                  <a:lnTo>
                    <a:pt x="1323227" y="1049969"/>
                  </a:lnTo>
                  <a:lnTo>
                    <a:pt x="1323227" y="1050428"/>
                  </a:lnTo>
                  <a:lnTo>
                    <a:pt x="1323455" y="1049969"/>
                  </a:lnTo>
                  <a:lnTo>
                    <a:pt x="1323455" y="1049280"/>
                  </a:lnTo>
                  <a:lnTo>
                    <a:pt x="1323682" y="1048362"/>
                  </a:lnTo>
                  <a:lnTo>
                    <a:pt x="1324138" y="1046984"/>
                  </a:lnTo>
                  <a:lnTo>
                    <a:pt x="1324366" y="1045606"/>
                  </a:lnTo>
                  <a:lnTo>
                    <a:pt x="1324822" y="1043999"/>
                  </a:lnTo>
                  <a:lnTo>
                    <a:pt x="1325278" y="1041933"/>
                  </a:lnTo>
                  <a:lnTo>
                    <a:pt x="1326645" y="1037341"/>
                  </a:lnTo>
                  <a:lnTo>
                    <a:pt x="1328012" y="1032289"/>
                  </a:lnTo>
                  <a:lnTo>
                    <a:pt x="1329835" y="1026090"/>
                  </a:lnTo>
                  <a:lnTo>
                    <a:pt x="1331658" y="1019202"/>
                  </a:lnTo>
                  <a:lnTo>
                    <a:pt x="1333709" y="1011625"/>
                  </a:lnTo>
                  <a:lnTo>
                    <a:pt x="1335988" y="1003359"/>
                  </a:lnTo>
                  <a:lnTo>
                    <a:pt x="1338722" y="994863"/>
                  </a:lnTo>
                  <a:lnTo>
                    <a:pt x="1341457" y="985679"/>
                  </a:lnTo>
                  <a:lnTo>
                    <a:pt x="1344419" y="975806"/>
                  </a:lnTo>
                  <a:lnTo>
                    <a:pt x="1347609" y="965933"/>
                  </a:lnTo>
                  <a:lnTo>
                    <a:pt x="1350572" y="955601"/>
                  </a:lnTo>
                  <a:lnTo>
                    <a:pt x="1354218" y="944809"/>
                  </a:lnTo>
                  <a:lnTo>
                    <a:pt x="1361510" y="923226"/>
                  </a:lnTo>
                  <a:lnTo>
                    <a:pt x="1369257" y="900954"/>
                  </a:lnTo>
                  <a:lnTo>
                    <a:pt x="1377461" y="878912"/>
                  </a:lnTo>
                  <a:lnTo>
                    <a:pt x="1381790" y="868121"/>
                  </a:lnTo>
                  <a:lnTo>
                    <a:pt x="1385892" y="857100"/>
                  </a:lnTo>
                  <a:lnTo>
                    <a:pt x="1390450" y="846767"/>
                  </a:lnTo>
                  <a:lnTo>
                    <a:pt x="1394779" y="836894"/>
                  </a:lnTo>
                  <a:lnTo>
                    <a:pt x="1399337" y="826791"/>
                  </a:lnTo>
                  <a:lnTo>
                    <a:pt x="1404122" y="817607"/>
                  </a:lnTo>
                  <a:lnTo>
                    <a:pt x="1408452" y="808653"/>
                  </a:lnTo>
                  <a:lnTo>
                    <a:pt x="1413237" y="800387"/>
                  </a:lnTo>
                  <a:lnTo>
                    <a:pt x="1418023" y="792810"/>
                  </a:lnTo>
                  <a:lnTo>
                    <a:pt x="1422352" y="785692"/>
                  </a:lnTo>
                  <a:lnTo>
                    <a:pt x="1425770" y="780641"/>
                  </a:lnTo>
                  <a:lnTo>
                    <a:pt x="1428961" y="775589"/>
                  </a:lnTo>
                  <a:lnTo>
                    <a:pt x="1432151" y="770768"/>
                  </a:lnTo>
                  <a:lnTo>
                    <a:pt x="1435113" y="766175"/>
                  </a:lnTo>
                  <a:lnTo>
                    <a:pt x="1441038" y="757910"/>
                  </a:lnTo>
                  <a:lnTo>
                    <a:pt x="1446507" y="750562"/>
                  </a:lnTo>
                  <a:lnTo>
                    <a:pt x="1451292" y="743904"/>
                  </a:lnTo>
                  <a:lnTo>
                    <a:pt x="1456078" y="737934"/>
                  </a:lnTo>
                  <a:lnTo>
                    <a:pt x="1460179" y="732882"/>
                  </a:lnTo>
                  <a:lnTo>
                    <a:pt x="1464281" y="728520"/>
                  </a:lnTo>
                  <a:lnTo>
                    <a:pt x="1467471" y="724846"/>
                  </a:lnTo>
                  <a:lnTo>
                    <a:pt x="1470662" y="721632"/>
                  </a:lnTo>
                  <a:lnTo>
                    <a:pt x="1473168" y="719336"/>
                  </a:lnTo>
                  <a:lnTo>
                    <a:pt x="1475447" y="717499"/>
                  </a:lnTo>
                  <a:lnTo>
                    <a:pt x="1477270" y="715892"/>
                  </a:lnTo>
                  <a:lnTo>
                    <a:pt x="1478409" y="714744"/>
                  </a:lnTo>
                  <a:lnTo>
                    <a:pt x="1479093" y="714284"/>
                  </a:lnTo>
                  <a:lnTo>
                    <a:pt x="1479321" y="714055"/>
                  </a:lnTo>
                  <a:lnTo>
                    <a:pt x="1479093" y="714514"/>
                  </a:lnTo>
                  <a:lnTo>
                    <a:pt x="1478637" y="715662"/>
                  </a:lnTo>
                  <a:lnTo>
                    <a:pt x="1478182" y="717728"/>
                  </a:lnTo>
                  <a:lnTo>
                    <a:pt x="1477270" y="720254"/>
                  </a:lnTo>
                  <a:lnTo>
                    <a:pt x="1476359" y="723239"/>
                  </a:lnTo>
                  <a:lnTo>
                    <a:pt x="1475219" y="727142"/>
                  </a:lnTo>
                  <a:lnTo>
                    <a:pt x="1474080" y="731046"/>
                  </a:lnTo>
                  <a:lnTo>
                    <a:pt x="1473168" y="735638"/>
                  </a:lnTo>
                  <a:lnTo>
                    <a:pt x="1472257" y="740689"/>
                  </a:lnTo>
                  <a:lnTo>
                    <a:pt x="1471345" y="745511"/>
                  </a:lnTo>
                  <a:lnTo>
                    <a:pt x="1470662" y="751021"/>
                  </a:lnTo>
                  <a:lnTo>
                    <a:pt x="1470434" y="756532"/>
                  </a:lnTo>
                  <a:lnTo>
                    <a:pt x="1470206" y="762042"/>
                  </a:lnTo>
                  <a:lnTo>
                    <a:pt x="1470434" y="767553"/>
                  </a:lnTo>
                  <a:lnTo>
                    <a:pt x="1471117" y="773293"/>
                  </a:lnTo>
                  <a:lnTo>
                    <a:pt x="1472257" y="778574"/>
                  </a:lnTo>
                  <a:lnTo>
                    <a:pt x="1473624" y="790514"/>
                  </a:lnTo>
                  <a:lnTo>
                    <a:pt x="1475675" y="801994"/>
                  </a:lnTo>
                  <a:lnTo>
                    <a:pt x="1477498" y="813015"/>
                  </a:lnTo>
                  <a:lnTo>
                    <a:pt x="1479549" y="823577"/>
                  </a:lnTo>
                  <a:lnTo>
                    <a:pt x="1481828" y="833680"/>
                  </a:lnTo>
                  <a:lnTo>
                    <a:pt x="1484334" y="843094"/>
                  </a:lnTo>
                  <a:lnTo>
                    <a:pt x="1486613" y="852048"/>
                  </a:lnTo>
                  <a:lnTo>
                    <a:pt x="1489119" y="860084"/>
                  </a:lnTo>
                  <a:lnTo>
                    <a:pt x="1491398" y="867432"/>
                  </a:lnTo>
                  <a:lnTo>
                    <a:pt x="1493449" y="873631"/>
                  </a:lnTo>
                  <a:lnTo>
                    <a:pt x="1495500" y="879371"/>
                  </a:lnTo>
                  <a:lnTo>
                    <a:pt x="1496184" y="881897"/>
                  </a:lnTo>
                  <a:lnTo>
                    <a:pt x="1497323" y="884193"/>
                  </a:lnTo>
                  <a:lnTo>
                    <a:pt x="1498007" y="886260"/>
                  </a:lnTo>
                  <a:lnTo>
                    <a:pt x="1498690" y="887867"/>
                  </a:lnTo>
                  <a:lnTo>
                    <a:pt x="1499374" y="889474"/>
                  </a:lnTo>
                  <a:lnTo>
                    <a:pt x="1499830" y="890852"/>
                  </a:lnTo>
                  <a:lnTo>
                    <a:pt x="1500057" y="891770"/>
                  </a:lnTo>
                  <a:lnTo>
                    <a:pt x="1500513" y="892459"/>
                  </a:lnTo>
                  <a:lnTo>
                    <a:pt x="1500513" y="892918"/>
                  </a:lnTo>
                  <a:lnTo>
                    <a:pt x="1500741" y="893148"/>
                  </a:lnTo>
                  <a:lnTo>
                    <a:pt x="1500741" y="892689"/>
                  </a:lnTo>
                  <a:lnTo>
                    <a:pt x="1500741" y="891540"/>
                  </a:lnTo>
                  <a:lnTo>
                    <a:pt x="1500969" y="889474"/>
                  </a:lnTo>
                  <a:lnTo>
                    <a:pt x="1500969" y="886948"/>
                  </a:lnTo>
                  <a:lnTo>
                    <a:pt x="1501197" y="883963"/>
                  </a:lnTo>
                  <a:lnTo>
                    <a:pt x="1501653" y="880060"/>
                  </a:lnTo>
                  <a:lnTo>
                    <a:pt x="1502108" y="875698"/>
                  </a:lnTo>
                  <a:lnTo>
                    <a:pt x="1502564" y="870876"/>
                  </a:lnTo>
                  <a:lnTo>
                    <a:pt x="1503020" y="865365"/>
                  </a:lnTo>
                  <a:lnTo>
                    <a:pt x="1503703" y="859625"/>
                  </a:lnTo>
                  <a:lnTo>
                    <a:pt x="1504615" y="853426"/>
                  </a:lnTo>
                  <a:lnTo>
                    <a:pt x="1505526" y="846538"/>
                  </a:lnTo>
                  <a:lnTo>
                    <a:pt x="1506666" y="839649"/>
                  </a:lnTo>
                  <a:lnTo>
                    <a:pt x="1507805" y="832302"/>
                  </a:lnTo>
                  <a:lnTo>
                    <a:pt x="1508945" y="824725"/>
                  </a:lnTo>
                  <a:lnTo>
                    <a:pt x="1510312" y="816918"/>
                  </a:lnTo>
                  <a:lnTo>
                    <a:pt x="1513730" y="800846"/>
                  </a:lnTo>
                  <a:lnTo>
                    <a:pt x="1517604" y="784314"/>
                  </a:lnTo>
                  <a:lnTo>
                    <a:pt x="1522161" y="767783"/>
                  </a:lnTo>
                  <a:lnTo>
                    <a:pt x="1527630" y="751251"/>
                  </a:lnTo>
                  <a:lnTo>
                    <a:pt x="1533783" y="735179"/>
                  </a:lnTo>
                  <a:lnTo>
                    <a:pt x="1537201" y="727372"/>
                  </a:lnTo>
                  <a:lnTo>
                    <a:pt x="1540847" y="719795"/>
                  </a:lnTo>
                  <a:lnTo>
                    <a:pt x="1544493" y="712447"/>
                  </a:lnTo>
                  <a:lnTo>
                    <a:pt x="1548823" y="705559"/>
                  </a:lnTo>
                  <a:lnTo>
                    <a:pt x="1552924" y="698901"/>
                  </a:lnTo>
                  <a:lnTo>
                    <a:pt x="1557482" y="692701"/>
                  </a:lnTo>
                  <a:lnTo>
                    <a:pt x="1562951" y="686272"/>
                  </a:lnTo>
                  <a:lnTo>
                    <a:pt x="1568648" y="680073"/>
                  </a:lnTo>
                  <a:lnTo>
                    <a:pt x="1574800" y="674103"/>
                  </a:lnTo>
                  <a:lnTo>
                    <a:pt x="1581409" y="668363"/>
                  </a:lnTo>
                  <a:lnTo>
                    <a:pt x="1588017" y="663312"/>
                  </a:lnTo>
                  <a:lnTo>
                    <a:pt x="1595081" y="658031"/>
                  </a:lnTo>
                  <a:lnTo>
                    <a:pt x="1602373" y="653209"/>
                  </a:lnTo>
                  <a:lnTo>
                    <a:pt x="1609893" y="648847"/>
                  </a:lnTo>
                  <a:lnTo>
                    <a:pt x="1617641" y="644484"/>
                  </a:lnTo>
                  <a:lnTo>
                    <a:pt x="1625616" y="640581"/>
                  </a:lnTo>
                  <a:lnTo>
                    <a:pt x="1642251" y="633233"/>
                  </a:lnTo>
                  <a:lnTo>
                    <a:pt x="1660025" y="626804"/>
                  </a:lnTo>
                  <a:lnTo>
                    <a:pt x="1678028" y="621064"/>
                  </a:lnTo>
                  <a:lnTo>
                    <a:pt x="1687826" y="618079"/>
                  </a:lnTo>
                  <a:lnTo>
                    <a:pt x="1697625" y="614635"/>
                  </a:lnTo>
                  <a:lnTo>
                    <a:pt x="1707651" y="610502"/>
                  </a:lnTo>
                  <a:lnTo>
                    <a:pt x="1718134" y="606140"/>
                  </a:lnTo>
                  <a:lnTo>
                    <a:pt x="1728160" y="601548"/>
                  </a:lnTo>
                  <a:lnTo>
                    <a:pt x="1738414" y="596726"/>
                  </a:lnTo>
                  <a:lnTo>
                    <a:pt x="1747985" y="591904"/>
                  </a:lnTo>
                  <a:lnTo>
                    <a:pt x="1757100" y="587082"/>
                  </a:lnTo>
                  <a:lnTo>
                    <a:pt x="1765759" y="582490"/>
                  </a:lnTo>
                  <a:lnTo>
                    <a:pt x="1773963" y="578357"/>
                  </a:lnTo>
                  <a:lnTo>
                    <a:pt x="1777381" y="576291"/>
                  </a:lnTo>
                  <a:lnTo>
                    <a:pt x="1781027" y="574224"/>
                  </a:lnTo>
                  <a:lnTo>
                    <a:pt x="1784217" y="572388"/>
                  </a:lnTo>
                  <a:lnTo>
                    <a:pt x="1786952" y="570780"/>
                  </a:lnTo>
                  <a:lnTo>
                    <a:pt x="1789686" y="569403"/>
                  </a:lnTo>
                  <a:lnTo>
                    <a:pt x="1791965" y="568025"/>
                  </a:lnTo>
                  <a:lnTo>
                    <a:pt x="1794016" y="566647"/>
                  </a:lnTo>
                  <a:lnTo>
                    <a:pt x="1795839" y="565729"/>
                  </a:lnTo>
                  <a:lnTo>
                    <a:pt x="1797206" y="564811"/>
                  </a:lnTo>
                  <a:lnTo>
                    <a:pt x="1798118" y="564351"/>
                  </a:lnTo>
                  <a:close/>
                  <a:moveTo>
                    <a:pt x="2121928" y="414583"/>
                  </a:moveTo>
                  <a:cubicBezTo>
                    <a:pt x="2063124" y="419244"/>
                    <a:pt x="2038874" y="468263"/>
                    <a:pt x="2020153" y="656879"/>
                  </a:cubicBezTo>
                  <a:cubicBezTo>
                    <a:pt x="2076495" y="525652"/>
                    <a:pt x="2113580" y="451125"/>
                    <a:pt x="2246947" y="430085"/>
                  </a:cubicBezTo>
                  <a:cubicBezTo>
                    <a:pt x="2207722" y="424112"/>
                    <a:pt x="2175717" y="417337"/>
                    <a:pt x="2149329" y="415024"/>
                  </a:cubicBezTo>
                  <a:cubicBezTo>
                    <a:pt x="2139434" y="414158"/>
                    <a:pt x="2130328" y="413918"/>
                    <a:pt x="2121928" y="414583"/>
                  </a:cubicBezTo>
                  <a:close/>
                  <a:moveTo>
                    <a:pt x="3352488" y="149798"/>
                  </a:moveTo>
                  <a:cubicBezTo>
                    <a:pt x="3338946" y="137972"/>
                    <a:pt x="3282486" y="229333"/>
                    <a:pt x="3241761" y="261141"/>
                  </a:cubicBezTo>
                  <a:cubicBezTo>
                    <a:pt x="3201036" y="292949"/>
                    <a:pt x="3108478" y="320145"/>
                    <a:pt x="3108140" y="340646"/>
                  </a:cubicBezTo>
                  <a:cubicBezTo>
                    <a:pt x="3107801" y="361149"/>
                    <a:pt x="3194991" y="366217"/>
                    <a:pt x="3254170" y="316758"/>
                  </a:cubicBezTo>
                  <a:cubicBezTo>
                    <a:pt x="3313348" y="267299"/>
                    <a:pt x="3371645" y="174461"/>
                    <a:pt x="3352488" y="149798"/>
                  </a:cubicBezTo>
                  <a:close/>
                  <a:moveTo>
                    <a:pt x="2127130" y="37"/>
                  </a:moveTo>
                  <a:cubicBezTo>
                    <a:pt x="2295443" y="-2459"/>
                    <a:pt x="2490500" y="120208"/>
                    <a:pt x="2635278" y="311342"/>
                  </a:cubicBezTo>
                  <a:cubicBezTo>
                    <a:pt x="2600777" y="314551"/>
                    <a:pt x="2556047" y="321371"/>
                    <a:pt x="2542607" y="339925"/>
                  </a:cubicBezTo>
                  <a:lnTo>
                    <a:pt x="2542500" y="340209"/>
                  </a:lnTo>
                  <a:lnTo>
                    <a:pt x="2555679" y="340911"/>
                  </a:lnTo>
                  <a:cubicBezTo>
                    <a:pt x="2612277" y="344638"/>
                    <a:pt x="2674591" y="350922"/>
                    <a:pt x="2698395" y="358411"/>
                  </a:cubicBezTo>
                  <a:cubicBezTo>
                    <a:pt x="2742969" y="368395"/>
                    <a:pt x="2843172" y="492846"/>
                    <a:pt x="2835327" y="532785"/>
                  </a:cubicBezTo>
                  <a:cubicBezTo>
                    <a:pt x="2834970" y="569336"/>
                    <a:pt x="2764721" y="549188"/>
                    <a:pt x="2700535" y="563808"/>
                  </a:cubicBezTo>
                  <a:cubicBezTo>
                    <a:pt x="2692511" y="565636"/>
                    <a:pt x="2683076" y="568483"/>
                    <a:pt x="2672644" y="571993"/>
                  </a:cubicBezTo>
                  <a:lnTo>
                    <a:pt x="2654039" y="578672"/>
                  </a:lnTo>
                  <a:lnTo>
                    <a:pt x="2676665" y="578518"/>
                  </a:lnTo>
                  <a:cubicBezTo>
                    <a:pt x="2709293" y="576044"/>
                    <a:pt x="2725675" y="572367"/>
                    <a:pt x="2758303" y="616228"/>
                  </a:cubicBezTo>
                  <a:cubicBezTo>
                    <a:pt x="2782194" y="686833"/>
                    <a:pt x="2766505" y="672927"/>
                    <a:pt x="2717651" y="709299"/>
                  </a:cubicBezTo>
                  <a:cubicBezTo>
                    <a:pt x="2794675" y="689330"/>
                    <a:pt x="2817141" y="682198"/>
                    <a:pt x="2858862" y="710368"/>
                  </a:cubicBezTo>
                  <a:cubicBezTo>
                    <a:pt x="2911281" y="793811"/>
                    <a:pt x="2873839" y="800230"/>
                    <a:pt x="2842815" y="835533"/>
                  </a:cubicBezTo>
                  <a:cubicBezTo>
                    <a:pt x="2890955" y="794881"/>
                    <a:pt x="2930537" y="756369"/>
                    <a:pt x="2993654" y="806649"/>
                  </a:cubicBezTo>
                  <a:cubicBezTo>
                    <a:pt x="3047411" y="848638"/>
                    <a:pt x="3000073" y="948394"/>
                    <a:pt x="2954992" y="1035515"/>
                  </a:cubicBezTo>
                  <a:lnTo>
                    <a:pt x="2951254" y="1042722"/>
                  </a:lnTo>
                  <a:lnTo>
                    <a:pt x="2969009" y="1028714"/>
                  </a:lnTo>
                  <a:cubicBezTo>
                    <a:pt x="3206931" y="803414"/>
                    <a:pt x="3019865" y="373788"/>
                    <a:pt x="3070680" y="299573"/>
                  </a:cubicBezTo>
                  <a:cubicBezTo>
                    <a:pt x="3096354" y="259991"/>
                    <a:pt x="3138076" y="267480"/>
                    <a:pt x="3233286" y="217200"/>
                  </a:cubicBezTo>
                  <a:cubicBezTo>
                    <a:pt x="3264310" y="199014"/>
                    <a:pt x="3297295" y="77238"/>
                    <a:pt x="3344544" y="88826"/>
                  </a:cubicBezTo>
                  <a:cubicBezTo>
                    <a:pt x="3551190" y="139511"/>
                    <a:pt x="3695789" y="1189272"/>
                    <a:pt x="3202263" y="1493446"/>
                  </a:cubicBezTo>
                  <a:cubicBezTo>
                    <a:pt x="3022072" y="1591732"/>
                    <a:pt x="2704605" y="1645827"/>
                    <a:pt x="2341538" y="1275817"/>
                  </a:cubicBezTo>
                  <a:lnTo>
                    <a:pt x="2320522" y="1252914"/>
                  </a:lnTo>
                  <a:lnTo>
                    <a:pt x="2309436" y="1310192"/>
                  </a:lnTo>
                  <a:cubicBezTo>
                    <a:pt x="2268697" y="1602648"/>
                    <a:pt x="2460903" y="1880707"/>
                    <a:pt x="2642766" y="1575820"/>
                  </a:cubicBezTo>
                  <a:lnTo>
                    <a:pt x="2682348" y="1579029"/>
                  </a:lnTo>
                  <a:cubicBezTo>
                    <a:pt x="2639557" y="1704906"/>
                    <a:pt x="2552904" y="1820086"/>
                    <a:pt x="2430949" y="1799403"/>
                  </a:cubicBezTo>
                  <a:cubicBezTo>
                    <a:pt x="2287955" y="1781217"/>
                    <a:pt x="2227334" y="1686007"/>
                    <a:pt x="2175271" y="1626100"/>
                  </a:cubicBezTo>
                  <a:cubicBezTo>
                    <a:pt x="2104666" y="1609251"/>
                    <a:pt x="2024432" y="1551483"/>
                    <a:pt x="1945402" y="1498830"/>
                  </a:cubicBezTo>
                  <a:lnTo>
                    <a:pt x="1913999" y="1479061"/>
                  </a:lnTo>
                  <a:lnTo>
                    <a:pt x="1916326" y="1485156"/>
                  </a:lnTo>
                  <a:cubicBezTo>
                    <a:pt x="1968123" y="1599849"/>
                    <a:pt x="2057144" y="1673342"/>
                    <a:pt x="2118572" y="1704193"/>
                  </a:cubicBezTo>
                  <a:cubicBezTo>
                    <a:pt x="2058308" y="1920644"/>
                    <a:pt x="1924915" y="2173680"/>
                    <a:pt x="1889639" y="2205919"/>
                  </a:cubicBezTo>
                  <a:cubicBezTo>
                    <a:pt x="1661776" y="2414170"/>
                    <a:pt x="1536611" y="2546465"/>
                    <a:pt x="1469214" y="2538620"/>
                  </a:cubicBezTo>
                  <a:cubicBezTo>
                    <a:pt x="1376501" y="2530418"/>
                    <a:pt x="1231366" y="2301842"/>
                    <a:pt x="1242421" y="2263687"/>
                  </a:cubicBezTo>
                  <a:cubicBezTo>
                    <a:pt x="1279507" y="2172399"/>
                    <a:pt x="1416082" y="2161345"/>
                    <a:pt x="1446749" y="2111778"/>
                  </a:cubicBezTo>
                  <a:cubicBezTo>
                    <a:pt x="1457447" y="2033328"/>
                    <a:pt x="1437121" y="2009436"/>
                    <a:pt x="1436051" y="1947033"/>
                  </a:cubicBezTo>
                  <a:cubicBezTo>
                    <a:pt x="1348374" y="2141421"/>
                    <a:pt x="1087057" y="2099103"/>
                    <a:pt x="963853" y="1973447"/>
                  </a:cubicBezTo>
                  <a:lnTo>
                    <a:pt x="944799" y="1951261"/>
                  </a:lnTo>
                  <a:lnTo>
                    <a:pt x="947295" y="2019376"/>
                  </a:lnTo>
                  <a:cubicBezTo>
                    <a:pt x="949390" y="2083875"/>
                    <a:pt x="950014" y="2145833"/>
                    <a:pt x="943952" y="2200570"/>
                  </a:cubicBezTo>
                  <a:cubicBezTo>
                    <a:pt x="934681" y="2269392"/>
                    <a:pt x="871920" y="2322168"/>
                    <a:pt x="864788" y="2370665"/>
                  </a:cubicBezTo>
                  <a:cubicBezTo>
                    <a:pt x="860152" y="2414169"/>
                    <a:pt x="867285" y="2474790"/>
                    <a:pt x="850881" y="2501178"/>
                  </a:cubicBezTo>
                  <a:cubicBezTo>
                    <a:pt x="794539" y="2577489"/>
                    <a:pt x="445077" y="2481565"/>
                    <a:pt x="441155" y="2422014"/>
                  </a:cubicBezTo>
                  <a:cubicBezTo>
                    <a:pt x="435093" y="2326447"/>
                    <a:pt x="467542" y="2331439"/>
                    <a:pt x="480736" y="2286152"/>
                  </a:cubicBezTo>
                  <a:cubicBezTo>
                    <a:pt x="485283" y="2228651"/>
                    <a:pt x="494042" y="2186195"/>
                    <a:pt x="497535" y="2124933"/>
                  </a:cubicBezTo>
                  <a:lnTo>
                    <a:pt x="497942" y="2114524"/>
                  </a:lnTo>
                  <a:lnTo>
                    <a:pt x="486405" y="2092344"/>
                  </a:lnTo>
                  <a:cubicBezTo>
                    <a:pt x="370347" y="1891682"/>
                    <a:pt x="186411" y="1677403"/>
                    <a:pt x="267849" y="1245257"/>
                  </a:cubicBezTo>
                  <a:cubicBezTo>
                    <a:pt x="78499" y="1290990"/>
                    <a:pt x="45603" y="1179667"/>
                    <a:pt x="33317" y="1079175"/>
                  </a:cubicBezTo>
                  <a:lnTo>
                    <a:pt x="31852" y="1065094"/>
                  </a:lnTo>
                  <a:lnTo>
                    <a:pt x="21979" y="1060354"/>
                  </a:lnTo>
                  <a:cubicBezTo>
                    <a:pt x="-33941" y="1011500"/>
                    <a:pt x="20507" y="871013"/>
                    <a:pt x="143755" y="817346"/>
                  </a:cubicBezTo>
                  <a:cubicBezTo>
                    <a:pt x="82599" y="929049"/>
                    <a:pt x="172968" y="1003075"/>
                    <a:pt x="96660" y="1054475"/>
                  </a:cubicBezTo>
                  <a:lnTo>
                    <a:pt x="84035" y="1061560"/>
                  </a:lnTo>
                  <a:lnTo>
                    <a:pt x="127216" y="1100436"/>
                  </a:lnTo>
                  <a:cubicBezTo>
                    <a:pt x="334260" y="1246188"/>
                    <a:pt x="332037" y="643328"/>
                    <a:pt x="1080883" y="535993"/>
                  </a:cubicBezTo>
                  <a:cubicBezTo>
                    <a:pt x="799174" y="821981"/>
                    <a:pt x="776352" y="926107"/>
                    <a:pt x="720367" y="1085861"/>
                  </a:cubicBezTo>
                  <a:cubicBezTo>
                    <a:pt x="754956" y="1240265"/>
                    <a:pt x="877269" y="1283413"/>
                    <a:pt x="923626" y="1407864"/>
                  </a:cubicBezTo>
                  <a:cubicBezTo>
                    <a:pt x="897104" y="1443702"/>
                    <a:pt x="873124" y="1478603"/>
                    <a:pt x="851207" y="1512744"/>
                  </a:cubicBezTo>
                  <a:lnTo>
                    <a:pt x="830693" y="1547023"/>
                  </a:lnTo>
                  <a:lnTo>
                    <a:pt x="836146" y="1554089"/>
                  </a:lnTo>
                  <a:cubicBezTo>
                    <a:pt x="906838" y="1640012"/>
                    <a:pt x="1027082" y="1750506"/>
                    <a:pt x="1102279" y="1765170"/>
                  </a:cubicBezTo>
                  <a:cubicBezTo>
                    <a:pt x="1354481" y="1738425"/>
                    <a:pt x="1412315" y="1599756"/>
                    <a:pt x="1569591" y="1575268"/>
                  </a:cubicBezTo>
                  <a:lnTo>
                    <a:pt x="1576684" y="1574651"/>
                  </a:lnTo>
                  <a:lnTo>
                    <a:pt x="1588430" y="1571912"/>
                  </a:lnTo>
                  <a:cubicBezTo>
                    <a:pt x="1618513" y="1567182"/>
                    <a:pt x="1644441" y="1569786"/>
                    <a:pt x="1669089" y="1574646"/>
                  </a:cubicBezTo>
                  <a:lnTo>
                    <a:pt x="1678217" y="1576761"/>
                  </a:lnTo>
                  <a:lnTo>
                    <a:pt x="1710782" y="1581844"/>
                  </a:lnTo>
                  <a:lnTo>
                    <a:pt x="1742575" y="1589973"/>
                  </a:lnTo>
                  <a:lnTo>
                    <a:pt x="1767684" y="1594087"/>
                  </a:lnTo>
                  <a:cubicBezTo>
                    <a:pt x="1925271" y="1013033"/>
                    <a:pt x="1703086" y="1012869"/>
                    <a:pt x="1759044" y="666096"/>
                  </a:cubicBezTo>
                  <a:cubicBezTo>
                    <a:pt x="1601621" y="1095406"/>
                    <a:pt x="1830391" y="1093596"/>
                    <a:pt x="1684735" y="1488673"/>
                  </a:cubicBezTo>
                  <a:cubicBezTo>
                    <a:pt x="1615611" y="1495585"/>
                    <a:pt x="1583929" y="1465055"/>
                    <a:pt x="1477362" y="1509410"/>
                  </a:cubicBezTo>
                  <a:cubicBezTo>
                    <a:pt x="1369533" y="1562789"/>
                    <a:pt x="1265984" y="1654681"/>
                    <a:pt x="1153876" y="1669548"/>
                  </a:cubicBezTo>
                  <a:cubicBezTo>
                    <a:pt x="1048900" y="1670810"/>
                    <a:pt x="1014531" y="1631420"/>
                    <a:pt x="964113" y="1557797"/>
                  </a:cubicBezTo>
                  <a:lnTo>
                    <a:pt x="1166302" y="1139596"/>
                  </a:lnTo>
                  <a:lnTo>
                    <a:pt x="993491" y="1336600"/>
                  </a:lnTo>
                  <a:cubicBezTo>
                    <a:pt x="885196" y="1110795"/>
                    <a:pt x="875979" y="1201395"/>
                    <a:pt x="826934" y="1073188"/>
                  </a:cubicBezTo>
                  <a:cubicBezTo>
                    <a:pt x="846026" y="831665"/>
                    <a:pt x="1309077" y="405069"/>
                    <a:pt x="1380588" y="355037"/>
                  </a:cubicBezTo>
                  <a:cubicBezTo>
                    <a:pt x="1414790" y="325299"/>
                    <a:pt x="1521069" y="330780"/>
                    <a:pt x="1673624" y="294081"/>
                  </a:cubicBezTo>
                  <a:lnTo>
                    <a:pt x="1702334" y="286270"/>
                  </a:lnTo>
                  <a:lnTo>
                    <a:pt x="1695457" y="285283"/>
                  </a:lnTo>
                  <a:cubicBezTo>
                    <a:pt x="1654332" y="280920"/>
                    <a:pt x="1599550" y="280586"/>
                    <a:pt x="1525913" y="281388"/>
                  </a:cubicBezTo>
                  <a:cubicBezTo>
                    <a:pt x="1669977" y="58161"/>
                    <a:pt x="1924228" y="6099"/>
                    <a:pt x="2127130" y="37"/>
                  </a:cubicBezTo>
                  <a:close/>
                </a:path>
              </a:pathLst>
            </a:custGeom>
            <a:ln>
              <a:noFill/>
            </a:ln>
          </p:spPr>
          <p:txBody>
            <a:bodyPr vert="horz" wrap="square" lIns="91427" tIns="45713" rIns="91427" bIns="45713" numCol="1" anchor="t" anchorCtr="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Segoe UI"/>
                <a:ea typeface="+mn-ea"/>
                <a:cs typeface="+mn-cs"/>
              </a:endParaRPr>
            </a:p>
          </p:txBody>
        </p:sp>
      </p:grpSp>
      <p:sp>
        <p:nvSpPr>
          <p:cNvPr id="25" name="Freeform: Shape 24">
            <a:extLst>
              <a:ext uri="{FF2B5EF4-FFF2-40B4-BE49-F238E27FC236}">
                <a16:creationId xmlns:a16="http://schemas.microsoft.com/office/drawing/2014/main" id="{C4F72152-D635-4983-BEFB-C3EC7A831316}"/>
              </a:ext>
            </a:extLst>
          </p:cNvPr>
          <p:cNvSpPr/>
          <p:nvPr/>
        </p:nvSpPr>
        <p:spPr bwMode="auto">
          <a:xfrm>
            <a:off x="9694239" y="1578620"/>
            <a:ext cx="688356" cy="579846"/>
          </a:xfrm>
          <a:custGeom>
            <a:avLst/>
            <a:gdLst>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26248 w 4761797"/>
              <a:gd name="connsiteY50" fmla="*/ 2394628 h 4409679"/>
              <a:gd name="connsiteX51" fmla="*/ 839562 w 4761797"/>
              <a:gd name="connsiteY51" fmla="*/ 2394628 h 4409679"/>
              <a:gd name="connsiteX52" fmla="*/ 838613 w 4761797"/>
              <a:gd name="connsiteY52" fmla="*/ 2376216 h 4409679"/>
              <a:gd name="connsiteX53" fmla="*/ 896327 w 4761797"/>
              <a:gd name="connsiteY53" fmla="*/ 1985696 h 4409679"/>
              <a:gd name="connsiteX54" fmla="*/ 1344072 w 4761797"/>
              <a:gd name="connsiteY54" fmla="*/ 1199974 h 4409679"/>
              <a:gd name="connsiteX55" fmla="*/ 2491383 w 4761797"/>
              <a:gd name="connsiteY55" fmla="*/ 779042 h 4409679"/>
              <a:gd name="connsiteX56" fmla="*/ 3075538 w 4761797"/>
              <a:gd name="connsiteY56" fmla="*/ 926370 h 4409679"/>
              <a:gd name="connsiteX57" fmla="*/ 3095617 w 4761797"/>
              <a:gd name="connsiteY57" fmla="*/ 937273 h 4409679"/>
              <a:gd name="connsiteX58" fmla="*/ 3095221 w 4761797"/>
              <a:gd name="connsiteY58" fmla="*/ 937420 h 4409679"/>
              <a:gd name="connsiteX59" fmla="*/ 3098039 w 4761797"/>
              <a:gd name="connsiteY59" fmla="*/ 938588 h 4409679"/>
              <a:gd name="connsiteX60" fmla="*/ 3148954 w 4761797"/>
              <a:gd name="connsiteY60" fmla="*/ 966233 h 4409679"/>
              <a:gd name="connsiteX61" fmla="*/ 3164715 w 4761797"/>
              <a:gd name="connsiteY61" fmla="*/ 966233 h 4409679"/>
              <a:gd name="connsiteX62" fmla="*/ 3098039 w 4761797"/>
              <a:gd name="connsiteY62" fmla="*/ 938588 h 4409679"/>
              <a:gd name="connsiteX63" fmla="*/ 3095617 w 4761797"/>
              <a:gd name="connsiteY63" fmla="*/ 937273 h 4409679"/>
              <a:gd name="connsiteX64" fmla="*/ 3229162 w 4761797"/>
              <a:gd name="connsiteY64" fmla="*/ 887670 h 4409679"/>
              <a:gd name="connsiteX65" fmla="*/ 3617024 w 4761797"/>
              <a:gd name="connsiteY65" fmla="*/ 787593 h 4409679"/>
              <a:gd name="connsiteX66" fmla="*/ 4165395 w 4761797"/>
              <a:gd name="connsiteY66" fmla="*/ 700025 h 4409679"/>
              <a:gd name="connsiteX67" fmla="*/ 637239 w 4761797"/>
              <a:gd name="connsiteY67" fmla="*/ 0 h 4409679"/>
              <a:gd name="connsiteX68" fmla="*/ 712216 w 4761797"/>
              <a:gd name="connsiteY68" fmla="*/ 74965 h 4409679"/>
              <a:gd name="connsiteX69" fmla="*/ 1237002 w 4761797"/>
              <a:gd name="connsiteY69" fmla="*/ 599752 h 4409679"/>
              <a:gd name="connsiteX70" fmla="*/ 1311967 w 4761797"/>
              <a:gd name="connsiteY70" fmla="*/ 674728 h 4409679"/>
              <a:gd name="connsiteX71" fmla="*/ 1237002 w 4761797"/>
              <a:gd name="connsiteY71" fmla="*/ 712216 h 4409679"/>
              <a:gd name="connsiteX72" fmla="*/ 712216 w 4761797"/>
              <a:gd name="connsiteY72" fmla="*/ 1274479 h 4409679"/>
              <a:gd name="connsiteX73" fmla="*/ 637239 w 4761797"/>
              <a:gd name="connsiteY73" fmla="*/ 1311967 h 4409679"/>
              <a:gd name="connsiteX74" fmla="*/ 599751 w 4761797"/>
              <a:gd name="connsiteY74" fmla="*/ 1274479 h 4409679"/>
              <a:gd name="connsiteX75" fmla="*/ 37488 w 4761797"/>
              <a:gd name="connsiteY75" fmla="*/ 712216 h 4409679"/>
              <a:gd name="connsiteX76" fmla="*/ 0 w 4761797"/>
              <a:gd name="connsiteY76" fmla="*/ 674728 h 4409679"/>
              <a:gd name="connsiteX77" fmla="*/ 37488 w 4761797"/>
              <a:gd name="connsiteY77" fmla="*/ 599752 h 4409679"/>
              <a:gd name="connsiteX78" fmla="*/ 599751 w 4761797"/>
              <a:gd name="connsiteY78" fmla="*/ 74965 h 4409679"/>
              <a:gd name="connsiteX79" fmla="*/ 637239 w 4761797"/>
              <a:gd name="connsiteY79"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26248 w 4761797"/>
              <a:gd name="connsiteY50" fmla="*/ 2394628 h 4409679"/>
              <a:gd name="connsiteX51" fmla="*/ 838613 w 4761797"/>
              <a:gd name="connsiteY51" fmla="*/ 2376216 h 4409679"/>
              <a:gd name="connsiteX52" fmla="*/ 896327 w 4761797"/>
              <a:gd name="connsiteY52" fmla="*/ 1985696 h 4409679"/>
              <a:gd name="connsiteX53" fmla="*/ 1344072 w 4761797"/>
              <a:gd name="connsiteY53" fmla="*/ 1199974 h 4409679"/>
              <a:gd name="connsiteX54" fmla="*/ 2491383 w 4761797"/>
              <a:gd name="connsiteY54" fmla="*/ 779042 h 4409679"/>
              <a:gd name="connsiteX55" fmla="*/ 3075538 w 4761797"/>
              <a:gd name="connsiteY55" fmla="*/ 926370 h 4409679"/>
              <a:gd name="connsiteX56" fmla="*/ 3095617 w 4761797"/>
              <a:gd name="connsiteY56" fmla="*/ 937273 h 4409679"/>
              <a:gd name="connsiteX57" fmla="*/ 3095221 w 4761797"/>
              <a:gd name="connsiteY57" fmla="*/ 937420 h 4409679"/>
              <a:gd name="connsiteX58" fmla="*/ 3098039 w 4761797"/>
              <a:gd name="connsiteY58" fmla="*/ 938588 h 4409679"/>
              <a:gd name="connsiteX59" fmla="*/ 3148954 w 4761797"/>
              <a:gd name="connsiteY59" fmla="*/ 966233 h 4409679"/>
              <a:gd name="connsiteX60" fmla="*/ 3164715 w 4761797"/>
              <a:gd name="connsiteY60" fmla="*/ 966233 h 4409679"/>
              <a:gd name="connsiteX61" fmla="*/ 3098039 w 4761797"/>
              <a:gd name="connsiteY61" fmla="*/ 938588 h 4409679"/>
              <a:gd name="connsiteX62" fmla="*/ 3095617 w 4761797"/>
              <a:gd name="connsiteY62" fmla="*/ 937273 h 4409679"/>
              <a:gd name="connsiteX63" fmla="*/ 3229162 w 4761797"/>
              <a:gd name="connsiteY63" fmla="*/ 887670 h 4409679"/>
              <a:gd name="connsiteX64" fmla="*/ 3617024 w 4761797"/>
              <a:gd name="connsiteY64" fmla="*/ 787593 h 4409679"/>
              <a:gd name="connsiteX65" fmla="*/ 4165395 w 4761797"/>
              <a:gd name="connsiteY65" fmla="*/ 700025 h 4409679"/>
              <a:gd name="connsiteX66" fmla="*/ 637239 w 4761797"/>
              <a:gd name="connsiteY66" fmla="*/ 0 h 4409679"/>
              <a:gd name="connsiteX67" fmla="*/ 712216 w 4761797"/>
              <a:gd name="connsiteY67" fmla="*/ 74965 h 4409679"/>
              <a:gd name="connsiteX68" fmla="*/ 1237002 w 4761797"/>
              <a:gd name="connsiteY68" fmla="*/ 599752 h 4409679"/>
              <a:gd name="connsiteX69" fmla="*/ 1311967 w 4761797"/>
              <a:gd name="connsiteY69" fmla="*/ 674728 h 4409679"/>
              <a:gd name="connsiteX70" fmla="*/ 1237002 w 4761797"/>
              <a:gd name="connsiteY70" fmla="*/ 712216 h 4409679"/>
              <a:gd name="connsiteX71" fmla="*/ 712216 w 4761797"/>
              <a:gd name="connsiteY71" fmla="*/ 1274479 h 4409679"/>
              <a:gd name="connsiteX72" fmla="*/ 637239 w 4761797"/>
              <a:gd name="connsiteY72" fmla="*/ 1311967 h 4409679"/>
              <a:gd name="connsiteX73" fmla="*/ 599751 w 4761797"/>
              <a:gd name="connsiteY73" fmla="*/ 1274479 h 4409679"/>
              <a:gd name="connsiteX74" fmla="*/ 37488 w 4761797"/>
              <a:gd name="connsiteY74" fmla="*/ 712216 h 4409679"/>
              <a:gd name="connsiteX75" fmla="*/ 0 w 4761797"/>
              <a:gd name="connsiteY75" fmla="*/ 674728 h 4409679"/>
              <a:gd name="connsiteX76" fmla="*/ 37488 w 4761797"/>
              <a:gd name="connsiteY76" fmla="*/ 599752 h 4409679"/>
              <a:gd name="connsiteX77" fmla="*/ 599751 w 4761797"/>
              <a:gd name="connsiteY77" fmla="*/ 74965 h 4409679"/>
              <a:gd name="connsiteX78" fmla="*/ 637239 w 4761797"/>
              <a:gd name="connsiteY78"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38613 w 4761797"/>
              <a:gd name="connsiteY50" fmla="*/ 2376216 h 4409679"/>
              <a:gd name="connsiteX51" fmla="*/ 896327 w 4761797"/>
              <a:gd name="connsiteY51" fmla="*/ 1985696 h 4409679"/>
              <a:gd name="connsiteX52" fmla="*/ 1344072 w 4761797"/>
              <a:gd name="connsiteY52" fmla="*/ 1199974 h 4409679"/>
              <a:gd name="connsiteX53" fmla="*/ 2491383 w 4761797"/>
              <a:gd name="connsiteY53" fmla="*/ 779042 h 4409679"/>
              <a:gd name="connsiteX54" fmla="*/ 3075538 w 4761797"/>
              <a:gd name="connsiteY54" fmla="*/ 926370 h 4409679"/>
              <a:gd name="connsiteX55" fmla="*/ 3095617 w 4761797"/>
              <a:gd name="connsiteY55" fmla="*/ 937273 h 4409679"/>
              <a:gd name="connsiteX56" fmla="*/ 3095221 w 4761797"/>
              <a:gd name="connsiteY56" fmla="*/ 937420 h 4409679"/>
              <a:gd name="connsiteX57" fmla="*/ 3098039 w 4761797"/>
              <a:gd name="connsiteY57" fmla="*/ 938588 h 4409679"/>
              <a:gd name="connsiteX58" fmla="*/ 3148954 w 4761797"/>
              <a:gd name="connsiteY58" fmla="*/ 966233 h 4409679"/>
              <a:gd name="connsiteX59" fmla="*/ 3164715 w 4761797"/>
              <a:gd name="connsiteY59" fmla="*/ 966233 h 4409679"/>
              <a:gd name="connsiteX60" fmla="*/ 3098039 w 4761797"/>
              <a:gd name="connsiteY60" fmla="*/ 938588 h 4409679"/>
              <a:gd name="connsiteX61" fmla="*/ 3095617 w 4761797"/>
              <a:gd name="connsiteY61" fmla="*/ 937273 h 4409679"/>
              <a:gd name="connsiteX62" fmla="*/ 3229162 w 4761797"/>
              <a:gd name="connsiteY62" fmla="*/ 887670 h 4409679"/>
              <a:gd name="connsiteX63" fmla="*/ 3617024 w 4761797"/>
              <a:gd name="connsiteY63" fmla="*/ 787593 h 4409679"/>
              <a:gd name="connsiteX64" fmla="*/ 4165395 w 4761797"/>
              <a:gd name="connsiteY64" fmla="*/ 700025 h 4409679"/>
              <a:gd name="connsiteX65" fmla="*/ 637239 w 4761797"/>
              <a:gd name="connsiteY65" fmla="*/ 0 h 4409679"/>
              <a:gd name="connsiteX66" fmla="*/ 712216 w 4761797"/>
              <a:gd name="connsiteY66" fmla="*/ 74965 h 4409679"/>
              <a:gd name="connsiteX67" fmla="*/ 1237002 w 4761797"/>
              <a:gd name="connsiteY67" fmla="*/ 599752 h 4409679"/>
              <a:gd name="connsiteX68" fmla="*/ 1311967 w 4761797"/>
              <a:gd name="connsiteY68" fmla="*/ 674728 h 4409679"/>
              <a:gd name="connsiteX69" fmla="*/ 1237002 w 4761797"/>
              <a:gd name="connsiteY69" fmla="*/ 712216 h 4409679"/>
              <a:gd name="connsiteX70" fmla="*/ 712216 w 4761797"/>
              <a:gd name="connsiteY70" fmla="*/ 1274479 h 4409679"/>
              <a:gd name="connsiteX71" fmla="*/ 637239 w 4761797"/>
              <a:gd name="connsiteY71" fmla="*/ 1311967 h 4409679"/>
              <a:gd name="connsiteX72" fmla="*/ 599751 w 4761797"/>
              <a:gd name="connsiteY72" fmla="*/ 1274479 h 4409679"/>
              <a:gd name="connsiteX73" fmla="*/ 37488 w 4761797"/>
              <a:gd name="connsiteY73" fmla="*/ 712216 h 4409679"/>
              <a:gd name="connsiteX74" fmla="*/ 0 w 4761797"/>
              <a:gd name="connsiteY74" fmla="*/ 674728 h 4409679"/>
              <a:gd name="connsiteX75" fmla="*/ 37488 w 4761797"/>
              <a:gd name="connsiteY75" fmla="*/ 599752 h 4409679"/>
              <a:gd name="connsiteX76" fmla="*/ 599751 w 4761797"/>
              <a:gd name="connsiteY76" fmla="*/ 74965 h 4409679"/>
              <a:gd name="connsiteX77" fmla="*/ 637239 w 4761797"/>
              <a:gd name="connsiteY77"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96327 w 4761797"/>
              <a:gd name="connsiteY50" fmla="*/ 1985696 h 4409679"/>
              <a:gd name="connsiteX51" fmla="*/ 1344072 w 4761797"/>
              <a:gd name="connsiteY51" fmla="*/ 1199974 h 4409679"/>
              <a:gd name="connsiteX52" fmla="*/ 2491383 w 4761797"/>
              <a:gd name="connsiteY52" fmla="*/ 779042 h 4409679"/>
              <a:gd name="connsiteX53" fmla="*/ 3075538 w 4761797"/>
              <a:gd name="connsiteY53" fmla="*/ 926370 h 4409679"/>
              <a:gd name="connsiteX54" fmla="*/ 3095617 w 4761797"/>
              <a:gd name="connsiteY54" fmla="*/ 937273 h 4409679"/>
              <a:gd name="connsiteX55" fmla="*/ 3095221 w 4761797"/>
              <a:gd name="connsiteY55" fmla="*/ 937420 h 4409679"/>
              <a:gd name="connsiteX56" fmla="*/ 3098039 w 4761797"/>
              <a:gd name="connsiteY56" fmla="*/ 938588 h 4409679"/>
              <a:gd name="connsiteX57" fmla="*/ 3148954 w 4761797"/>
              <a:gd name="connsiteY57" fmla="*/ 966233 h 4409679"/>
              <a:gd name="connsiteX58" fmla="*/ 3164715 w 4761797"/>
              <a:gd name="connsiteY58" fmla="*/ 966233 h 4409679"/>
              <a:gd name="connsiteX59" fmla="*/ 3098039 w 4761797"/>
              <a:gd name="connsiteY59" fmla="*/ 938588 h 4409679"/>
              <a:gd name="connsiteX60" fmla="*/ 3095617 w 4761797"/>
              <a:gd name="connsiteY60" fmla="*/ 937273 h 4409679"/>
              <a:gd name="connsiteX61" fmla="*/ 3229162 w 4761797"/>
              <a:gd name="connsiteY61" fmla="*/ 887670 h 4409679"/>
              <a:gd name="connsiteX62" fmla="*/ 3617024 w 4761797"/>
              <a:gd name="connsiteY62" fmla="*/ 787593 h 4409679"/>
              <a:gd name="connsiteX63" fmla="*/ 4165395 w 4761797"/>
              <a:gd name="connsiteY63" fmla="*/ 700025 h 4409679"/>
              <a:gd name="connsiteX64" fmla="*/ 637239 w 4761797"/>
              <a:gd name="connsiteY64" fmla="*/ 0 h 4409679"/>
              <a:gd name="connsiteX65" fmla="*/ 712216 w 4761797"/>
              <a:gd name="connsiteY65" fmla="*/ 74965 h 4409679"/>
              <a:gd name="connsiteX66" fmla="*/ 1237002 w 4761797"/>
              <a:gd name="connsiteY66" fmla="*/ 599752 h 4409679"/>
              <a:gd name="connsiteX67" fmla="*/ 1311967 w 4761797"/>
              <a:gd name="connsiteY67" fmla="*/ 674728 h 4409679"/>
              <a:gd name="connsiteX68" fmla="*/ 1237002 w 4761797"/>
              <a:gd name="connsiteY68" fmla="*/ 712216 h 4409679"/>
              <a:gd name="connsiteX69" fmla="*/ 712216 w 4761797"/>
              <a:gd name="connsiteY69" fmla="*/ 1274479 h 4409679"/>
              <a:gd name="connsiteX70" fmla="*/ 637239 w 4761797"/>
              <a:gd name="connsiteY70" fmla="*/ 1311967 h 4409679"/>
              <a:gd name="connsiteX71" fmla="*/ 599751 w 4761797"/>
              <a:gd name="connsiteY71" fmla="*/ 1274479 h 4409679"/>
              <a:gd name="connsiteX72" fmla="*/ 37488 w 4761797"/>
              <a:gd name="connsiteY72" fmla="*/ 712216 h 4409679"/>
              <a:gd name="connsiteX73" fmla="*/ 0 w 4761797"/>
              <a:gd name="connsiteY73" fmla="*/ 674728 h 4409679"/>
              <a:gd name="connsiteX74" fmla="*/ 37488 w 4761797"/>
              <a:gd name="connsiteY74" fmla="*/ 599752 h 4409679"/>
              <a:gd name="connsiteX75" fmla="*/ 599751 w 4761797"/>
              <a:gd name="connsiteY75" fmla="*/ 74965 h 4409679"/>
              <a:gd name="connsiteX76" fmla="*/ 637239 w 4761797"/>
              <a:gd name="connsiteY7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148954 w 4761797"/>
              <a:gd name="connsiteY56" fmla="*/ 966233 h 4409679"/>
              <a:gd name="connsiteX57" fmla="*/ 3164715 w 4761797"/>
              <a:gd name="connsiteY57" fmla="*/ 966233 h 4409679"/>
              <a:gd name="connsiteX58" fmla="*/ 3098039 w 4761797"/>
              <a:gd name="connsiteY58" fmla="*/ 938588 h 4409679"/>
              <a:gd name="connsiteX59" fmla="*/ 3095617 w 4761797"/>
              <a:gd name="connsiteY59" fmla="*/ 937273 h 4409679"/>
              <a:gd name="connsiteX60" fmla="*/ 3229162 w 4761797"/>
              <a:gd name="connsiteY60" fmla="*/ 887670 h 4409679"/>
              <a:gd name="connsiteX61" fmla="*/ 3617024 w 4761797"/>
              <a:gd name="connsiteY61" fmla="*/ 787593 h 4409679"/>
              <a:gd name="connsiteX62" fmla="*/ 4165395 w 4761797"/>
              <a:gd name="connsiteY62" fmla="*/ 700025 h 4409679"/>
              <a:gd name="connsiteX63" fmla="*/ 637239 w 4761797"/>
              <a:gd name="connsiteY63" fmla="*/ 0 h 4409679"/>
              <a:gd name="connsiteX64" fmla="*/ 712216 w 4761797"/>
              <a:gd name="connsiteY64" fmla="*/ 74965 h 4409679"/>
              <a:gd name="connsiteX65" fmla="*/ 1237002 w 4761797"/>
              <a:gd name="connsiteY65" fmla="*/ 599752 h 4409679"/>
              <a:gd name="connsiteX66" fmla="*/ 1311967 w 4761797"/>
              <a:gd name="connsiteY66" fmla="*/ 674728 h 4409679"/>
              <a:gd name="connsiteX67" fmla="*/ 1237002 w 4761797"/>
              <a:gd name="connsiteY67" fmla="*/ 712216 h 4409679"/>
              <a:gd name="connsiteX68" fmla="*/ 712216 w 4761797"/>
              <a:gd name="connsiteY68" fmla="*/ 1274479 h 4409679"/>
              <a:gd name="connsiteX69" fmla="*/ 637239 w 4761797"/>
              <a:gd name="connsiteY69" fmla="*/ 1311967 h 4409679"/>
              <a:gd name="connsiteX70" fmla="*/ 599751 w 4761797"/>
              <a:gd name="connsiteY70" fmla="*/ 1274479 h 4409679"/>
              <a:gd name="connsiteX71" fmla="*/ 37488 w 4761797"/>
              <a:gd name="connsiteY71" fmla="*/ 712216 h 4409679"/>
              <a:gd name="connsiteX72" fmla="*/ 0 w 4761797"/>
              <a:gd name="connsiteY72" fmla="*/ 674728 h 4409679"/>
              <a:gd name="connsiteX73" fmla="*/ 37488 w 4761797"/>
              <a:gd name="connsiteY73" fmla="*/ 599752 h 4409679"/>
              <a:gd name="connsiteX74" fmla="*/ 599751 w 4761797"/>
              <a:gd name="connsiteY74" fmla="*/ 74965 h 4409679"/>
              <a:gd name="connsiteX75" fmla="*/ 637239 w 4761797"/>
              <a:gd name="connsiteY75"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148954 w 4761797"/>
              <a:gd name="connsiteY56" fmla="*/ 966233 h 4409679"/>
              <a:gd name="connsiteX57" fmla="*/ 3098039 w 4761797"/>
              <a:gd name="connsiteY57" fmla="*/ 938588 h 4409679"/>
              <a:gd name="connsiteX58" fmla="*/ 3095617 w 4761797"/>
              <a:gd name="connsiteY58" fmla="*/ 937273 h 4409679"/>
              <a:gd name="connsiteX59" fmla="*/ 3229162 w 4761797"/>
              <a:gd name="connsiteY59" fmla="*/ 887670 h 4409679"/>
              <a:gd name="connsiteX60" fmla="*/ 3617024 w 4761797"/>
              <a:gd name="connsiteY60" fmla="*/ 787593 h 4409679"/>
              <a:gd name="connsiteX61" fmla="*/ 4165395 w 4761797"/>
              <a:gd name="connsiteY61" fmla="*/ 700025 h 4409679"/>
              <a:gd name="connsiteX62" fmla="*/ 637239 w 4761797"/>
              <a:gd name="connsiteY62" fmla="*/ 0 h 4409679"/>
              <a:gd name="connsiteX63" fmla="*/ 712216 w 4761797"/>
              <a:gd name="connsiteY63" fmla="*/ 74965 h 4409679"/>
              <a:gd name="connsiteX64" fmla="*/ 1237002 w 4761797"/>
              <a:gd name="connsiteY64" fmla="*/ 599752 h 4409679"/>
              <a:gd name="connsiteX65" fmla="*/ 1311967 w 4761797"/>
              <a:gd name="connsiteY65" fmla="*/ 674728 h 4409679"/>
              <a:gd name="connsiteX66" fmla="*/ 1237002 w 4761797"/>
              <a:gd name="connsiteY66" fmla="*/ 712216 h 4409679"/>
              <a:gd name="connsiteX67" fmla="*/ 712216 w 4761797"/>
              <a:gd name="connsiteY67" fmla="*/ 1274479 h 4409679"/>
              <a:gd name="connsiteX68" fmla="*/ 637239 w 4761797"/>
              <a:gd name="connsiteY68" fmla="*/ 1311967 h 4409679"/>
              <a:gd name="connsiteX69" fmla="*/ 599751 w 4761797"/>
              <a:gd name="connsiteY69" fmla="*/ 1274479 h 4409679"/>
              <a:gd name="connsiteX70" fmla="*/ 37488 w 4761797"/>
              <a:gd name="connsiteY70" fmla="*/ 712216 h 4409679"/>
              <a:gd name="connsiteX71" fmla="*/ 0 w 4761797"/>
              <a:gd name="connsiteY71" fmla="*/ 674728 h 4409679"/>
              <a:gd name="connsiteX72" fmla="*/ 37488 w 4761797"/>
              <a:gd name="connsiteY72" fmla="*/ 599752 h 4409679"/>
              <a:gd name="connsiteX73" fmla="*/ 599751 w 4761797"/>
              <a:gd name="connsiteY73" fmla="*/ 74965 h 4409679"/>
              <a:gd name="connsiteX74" fmla="*/ 637239 w 4761797"/>
              <a:gd name="connsiteY74"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098039 w 4761797"/>
              <a:gd name="connsiteY56" fmla="*/ 938588 h 4409679"/>
              <a:gd name="connsiteX57" fmla="*/ 3095617 w 4761797"/>
              <a:gd name="connsiteY57" fmla="*/ 937273 h 4409679"/>
              <a:gd name="connsiteX58" fmla="*/ 3229162 w 4761797"/>
              <a:gd name="connsiteY58" fmla="*/ 887670 h 4409679"/>
              <a:gd name="connsiteX59" fmla="*/ 3617024 w 4761797"/>
              <a:gd name="connsiteY59" fmla="*/ 787593 h 4409679"/>
              <a:gd name="connsiteX60" fmla="*/ 4165395 w 4761797"/>
              <a:gd name="connsiteY60" fmla="*/ 700025 h 4409679"/>
              <a:gd name="connsiteX61" fmla="*/ 637239 w 4761797"/>
              <a:gd name="connsiteY61" fmla="*/ 0 h 4409679"/>
              <a:gd name="connsiteX62" fmla="*/ 712216 w 4761797"/>
              <a:gd name="connsiteY62" fmla="*/ 74965 h 4409679"/>
              <a:gd name="connsiteX63" fmla="*/ 1237002 w 4761797"/>
              <a:gd name="connsiteY63" fmla="*/ 599752 h 4409679"/>
              <a:gd name="connsiteX64" fmla="*/ 1311967 w 4761797"/>
              <a:gd name="connsiteY64" fmla="*/ 674728 h 4409679"/>
              <a:gd name="connsiteX65" fmla="*/ 1237002 w 4761797"/>
              <a:gd name="connsiteY65" fmla="*/ 712216 h 4409679"/>
              <a:gd name="connsiteX66" fmla="*/ 712216 w 4761797"/>
              <a:gd name="connsiteY66" fmla="*/ 1274479 h 4409679"/>
              <a:gd name="connsiteX67" fmla="*/ 637239 w 4761797"/>
              <a:gd name="connsiteY67" fmla="*/ 1311967 h 4409679"/>
              <a:gd name="connsiteX68" fmla="*/ 599751 w 4761797"/>
              <a:gd name="connsiteY68" fmla="*/ 1274479 h 4409679"/>
              <a:gd name="connsiteX69" fmla="*/ 37488 w 4761797"/>
              <a:gd name="connsiteY69" fmla="*/ 712216 h 4409679"/>
              <a:gd name="connsiteX70" fmla="*/ 0 w 4761797"/>
              <a:gd name="connsiteY70" fmla="*/ 674728 h 4409679"/>
              <a:gd name="connsiteX71" fmla="*/ 37488 w 4761797"/>
              <a:gd name="connsiteY71" fmla="*/ 599752 h 4409679"/>
              <a:gd name="connsiteX72" fmla="*/ 599751 w 4761797"/>
              <a:gd name="connsiteY72" fmla="*/ 74965 h 4409679"/>
              <a:gd name="connsiteX73" fmla="*/ 637239 w 4761797"/>
              <a:gd name="connsiteY73"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098039 w 4761797"/>
              <a:gd name="connsiteY56" fmla="*/ 938588 h 4409679"/>
              <a:gd name="connsiteX57" fmla="*/ 3229162 w 4761797"/>
              <a:gd name="connsiteY57" fmla="*/ 887670 h 4409679"/>
              <a:gd name="connsiteX58" fmla="*/ 3617024 w 4761797"/>
              <a:gd name="connsiteY58" fmla="*/ 787593 h 4409679"/>
              <a:gd name="connsiteX59" fmla="*/ 4165395 w 4761797"/>
              <a:gd name="connsiteY59" fmla="*/ 700025 h 4409679"/>
              <a:gd name="connsiteX60" fmla="*/ 637239 w 4761797"/>
              <a:gd name="connsiteY60" fmla="*/ 0 h 4409679"/>
              <a:gd name="connsiteX61" fmla="*/ 712216 w 4761797"/>
              <a:gd name="connsiteY61" fmla="*/ 74965 h 4409679"/>
              <a:gd name="connsiteX62" fmla="*/ 1237002 w 4761797"/>
              <a:gd name="connsiteY62" fmla="*/ 599752 h 4409679"/>
              <a:gd name="connsiteX63" fmla="*/ 1311967 w 4761797"/>
              <a:gd name="connsiteY63" fmla="*/ 674728 h 4409679"/>
              <a:gd name="connsiteX64" fmla="*/ 1237002 w 4761797"/>
              <a:gd name="connsiteY64" fmla="*/ 712216 h 4409679"/>
              <a:gd name="connsiteX65" fmla="*/ 712216 w 4761797"/>
              <a:gd name="connsiteY65" fmla="*/ 1274479 h 4409679"/>
              <a:gd name="connsiteX66" fmla="*/ 637239 w 4761797"/>
              <a:gd name="connsiteY66" fmla="*/ 1311967 h 4409679"/>
              <a:gd name="connsiteX67" fmla="*/ 599751 w 4761797"/>
              <a:gd name="connsiteY67" fmla="*/ 1274479 h 4409679"/>
              <a:gd name="connsiteX68" fmla="*/ 37488 w 4761797"/>
              <a:gd name="connsiteY68" fmla="*/ 712216 h 4409679"/>
              <a:gd name="connsiteX69" fmla="*/ 0 w 4761797"/>
              <a:gd name="connsiteY69" fmla="*/ 674728 h 4409679"/>
              <a:gd name="connsiteX70" fmla="*/ 37488 w 4761797"/>
              <a:gd name="connsiteY70" fmla="*/ 599752 h 4409679"/>
              <a:gd name="connsiteX71" fmla="*/ 599751 w 4761797"/>
              <a:gd name="connsiteY71" fmla="*/ 74965 h 4409679"/>
              <a:gd name="connsiteX72" fmla="*/ 637239 w 4761797"/>
              <a:gd name="connsiteY72"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229162 w 4761797"/>
              <a:gd name="connsiteY56" fmla="*/ 887670 h 4409679"/>
              <a:gd name="connsiteX57" fmla="*/ 3617024 w 4761797"/>
              <a:gd name="connsiteY57" fmla="*/ 787593 h 4409679"/>
              <a:gd name="connsiteX58" fmla="*/ 4165395 w 4761797"/>
              <a:gd name="connsiteY58" fmla="*/ 700025 h 4409679"/>
              <a:gd name="connsiteX59" fmla="*/ 637239 w 4761797"/>
              <a:gd name="connsiteY59" fmla="*/ 0 h 4409679"/>
              <a:gd name="connsiteX60" fmla="*/ 712216 w 4761797"/>
              <a:gd name="connsiteY60" fmla="*/ 74965 h 4409679"/>
              <a:gd name="connsiteX61" fmla="*/ 1237002 w 4761797"/>
              <a:gd name="connsiteY61" fmla="*/ 599752 h 4409679"/>
              <a:gd name="connsiteX62" fmla="*/ 1311967 w 4761797"/>
              <a:gd name="connsiteY62" fmla="*/ 674728 h 4409679"/>
              <a:gd name="connsiteX63" fmla="*/ 1237002 w 4761797"/>
              <a:gd name="connsiteY63" fmla="*/ 712216 h 4409679"/>
              <a:gd name="connsiteX64" fmla="*/ 712216 w 4761797"/>
              <a:gd name="connsiteY64" fmla="*/ 1274479 h 4409679"/>
              <a:gd name="connsiteX65" fmla="*/ 637239 w 4761797"/>
              <a:gd name="connsiteY65" fmla="*/ 1311967 h 4409679"/>
              <a:gd name="connsiteX66" fmla="*/ 599751 w 4761797"/>
              <a:gd name="connsiteY66" fmla="*/ 1274479 h 4409679"/>
              <a:gd name="connsiteX67" fmla="*/ 37488 w 4761797"/>
              <a:gd name="connsiteY67" fmla="*/ 712216 h 4409679"/>
              <a:gd name="connsiteX68" fmla="*/ 0 w 4761797"/>
              <a:gd name="connsiteY68" fmla="*/ 674728 h 4409679"/>
              <a:gd name="connsiteX69" fmla="*/ 37488 w 4761797"/>
              <a:gd name="connsiteY69" fmla="*/ 599752 h 4409679"/>
              <a:gd name="connsiteX70" fmla="*/ 599751 w 4761797"/>
              <a:gd name="connsiteY70" fmla="*/ 74965 h 4409679"/>
              <a:gd name="connsiteX71" fmla="*/ 637239 w 4761797"/>
              <a:gd name="connsiteY71"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466595 w 4761797"/>
              <a:gd name="connsiteY17" fmla="*/ 1193397 h 4409679"/>
              <a:gd name="connsiteX18" fmla="*/ 3582738 w 4761797"/>
              <a:gd name="connsiteY18" fmla="*/ 1312220 h 4409679"/>
              <a:gd name="connsiteX19" fmla="*/ 3881231 w 4761797"/>
              <a:gd name="connsiteY19" fmla="*/ 1761204 h 4409679"/>
              <a:gd name="connsiteX20" fmla="*/ 3806611 w 4761797"/>
              <a:gd name="connsiteY20" fmla="*/ 1873450 h 4409679"/>
              <a:gd name="connsiteX21" fmla="*/ 2649956 w 4761797"/>
              <a:gd name="connsiteY21" fmla="*/ 2734000 h 4409679"/>
              <a:gd name="connsiteX22" fmla="*/ 1344072 w 4761797"/>
              <a:gd name="connsiteY22" fmla="*/ 3370057 h 4409679"/>
              <a:gd name="connsiteX23" fmla="*/ 1232136 w 4761797"/>
              <a:gd name="connsiteY23" fmla="*/ 3407476 h 4409679"/>
              <a:gd name="connsiteX24" fmla="*/ 882338 w 4761797"/>
              <a:gd name="connsiteY24" fmla="*/ 2752706 h 4409679"/>
              <a:gd name="connsiteX25" fmla="*/ 856367 w 4761797"/>
              <a:gd name="connsiteY25" fmla="*/ 2610450 h 4409679"/>
              <a:gd name="connsiteX26" fmla="*/ 858908 w 4761797"/>
              <a:gd name="connsiteY26" fmla="*/ 2697843 h 4409679"/>
              <a:gd name="connsiteX27" fmla="*/ 374375 w 4761797"/>
              <a:gd name="connsiteY27" fmla="*/ 3596787 h 4409679"/>
              <a:gd name="connsiteX28" fmla="*/ 1417980 w 4761797"/>
              <a:gd name="connsiteY28" fmla="*/ 3559334 h 4409679"/>
              <a:gd name="connsiteX29" fmla="*/ 2759768 w 4761797"/>
              <a:gd name="connsiteY29" fmla="*/ 2922576 h 4409679"/>
              <a:gd name="connsiteX30" fmla="*/ 3952465 w 4761797"/>
              <a:gd name="connsiteY30" fmla="*/ 2023632 h 4409679"/>
              <a:gd name="connsiteX31" fmla="*/ 4138826 w 4761797"/>
              <a:gd name="connsiteY31" fmla="*/ 1798899 h 4409679"/>
              <a:gd name="connsiteX32" fmla="*/ 4474268 w 4761797"/>
              <a:gd name="connsiteY32" fmla="*/ 1087234 h 4409679"/>
              <a:gd name="connsiteX33" fmla="*/ 4138826 w 4761797"/>
              <a:gd name="connsiteY33" fmla="*/ 974873 h 4409679"/>
              <a:gd name="connsiteX34" fmla="*/ 4165395 w 4761797"/>
              <a:gd name="connsiteY34" fmla="*/ 700025 h 4409679"/>
              <a:gd name="connsiteX35" fmla="*/ 4311207 w 4761797"/>
              <a:gd name="connsiteY35" fmla="*/ 708003 h 4409679"/>
              <a:gd name="connsiteX36" fmla="*/ 4697899 w 4761797"/>
              <a:gd name="connsiteY36" fmla="*/ 937420 h 4409679"/>
              <a:gd name="connsiteX37" fmla="*/ 4362458 w 4761797"/>
              <a:gd name="connsiteY37" fmla="*/ 1986178 h 4409679"/>
              <a:gd name="connsiteX38" fmla="*/ 3989735 w 4761797"/>
              <a:gd name="connsiteY38" fmla="*/ 2360738 h 4409679"/>
              <a:gd name="connsiteX39" fmla="*/ 3989253 w 4761797"/>
              <a:gd name="connsiteY39" fmla="*/ 2361116 h 4409679"/>
              <a:gd name="connsiteX40" fmla="*/ 3943902 w 4761797"/>
              <a:gd name="connsiteY40" fmla="*/ 2721741 h 4409679"/>
              <a:gd name="connsiteX41" fmla="*/ 3841218 w 4761797"/>
              <a:gd name="connsiteY41" fmla="*/ 3064677 h 4409679"/>
              <a:gd name="connsiteX42" fmla="*/ 2318452 w 4761797"/>
              <a:gd name="connsiteY42" fmla="*/ 3936717 h 4409679"/>
              <a:gd name="connsiteX43" fmla="*/ 1721994 w 4761797"/>
              <a:gd name="connsiteY43" fmla="*/ 3781140 h 4409679"/>
              <a:gd name="connsiteX44" fmla="*/ 1716163 w 4761797"/>
              <a:gd name="connsiteY44" fmla="*/ 3784067 h 4409679"/>
              <a:gd name="connsiteX45" fmla="*/ 709817 w 4761797"/>
              <a:gd name="connsiteY45" fmla="*/ 4008800 h 4409679"/>
              <a:gd name="connsiteX46" fmla="*/ 113474 w 4761797"/>
              <a:gd name="connsiteY46" fmla="*/ 3746613 h 4409679"/>
              <a:gd name="connsiteX47" fmla="*/ 821638 w 4761797"/>
              <a:gd name="connsiteY47" fmla="*/ 2323284 h 4409679"/>
              <a:gd name="connsiteX48" fmla="*/ 896327 w 4761797"/>
              <a:gd name="connsiteY48" fmla="*/ 1985696 h 4409679"/>
              <a:gd name="connsiteX49" fmla="*/ 1344072 w 4761797"/>
              <a:gd name="connsiteY49" fmla="*/ 1199974 h 4409679"/>
              <a:gd name="connsiteX50" fmla="*/ 2491383 w 4761797"/>
              <a:gd name="connsiteY50" fmla="*/ 779042 h 4409679"/>
              <a:gd name="connsiteX51" fmla="*/ 3075538 w 4761797"/>
              <a:gd name="connsiteY51" fmla="*/ 926370 h 4409679"/>
              <a:gd name="connsiteX52" fmla="*/ 3095617 w 4761797"/>
              <a:gd name="connsiteY52" fmla="*/ 937273 h 4409679"/>
              <a:gd name="connsiteX53" fmla="*/ 3095221 w 4761797"/>
              <a:gd name="connsiteY53" fmla="*/ 937420 h 4409679"/>
              <a:gd name="connsiteX54" fmla="*/ 3098039 w 4761797"/>
              <a:gd name="connsiteY54" fmla="*/ 938588 h 4409679"/>
              <a:gd name="connsiteX55" fmla="*/ 3229162 w 4761797"/>
              <a:gd name="connsiteY55" fmla="*/ 887670 h 4409679"/>
              <a:gd name="connsiteX56" fmla="*/ 3617024 w 4761797"/>
              <a:gd name="connsiteY56" fmla="*/ 787593 h 4409679"/>
              <a:gd name="connsiteX57" fmla="*/ 4165395 w 4761797"/>
              <a:gd name="connsiteY57" fmla="*/ 700025 h 4409679"/>
              <a:gd name="connsiteX58" fmla="*/ 637239 w 4761797"/>
              <a:gd name="connsiteY58" fmla="*/ 0 h 4409679"/>
              <a:gd name="connsiteX59" fmla="*/ 712216 w 4761797"/>
              <a:gd name="connsiteY59" fmla="*/ 74965 h 4409679"/>
              <a:gd name="connsiteX60" fmla="*/ 1237002 w 4761797"/>
              <a:gd name="connsiteY60" fmla="*/ 599752 h 4409679"/>
              <a:gd name="connsiteX61" fmla="*/ 1311967 w 4761797"/>
              <a:gd name="connsiteY61" fmla="*/ 674728 h 4409679"/>
              <a:gd name="connsiteX62" fmla="*/ 1237002 w 4761797"/>
              <a:gd name="connsiteY62" fmla="*/ 712216 h 4409679"/>
              <a:gd name="connsiteX63" fmla="*/ 712216 w 4761797"/>
              <a:gd name="connsiteY63" fmla="*/ 1274479 h 4409679"/>
              <a:gd name="connsiteX64" fmla="*/ 637239 w 4761797"/>
              <a:gd name="connsiteY64" fmla="*/ 1311967 h 4409679"/>
              <a:gd name="connsiteX65" fmla="*/ 599751 w 4761797"/>
              <a:gd name="connsiteY65" fmla="*/ 1274479 h 4409679"/>
              <a:gd name="connsiteX66" fmla="*/ 37488 w 4761797"/>
              <a:gd name="connsiteY66" fmla="*/ 712216 h 4409679"/>
              <a:gd name="connsiteX67" fmla="*/ 0 w 4761797"/>
              <a:gd name="connsiteY67" fmla="*/ 674728 h 4409679"/>
              <a:gd name="connsiteX68" fmla="*/ 37488 w 4761797"/>
              <a:gd name="connsiteY68" fmla="*/ 599752 h 4409679"/>
              <a:gd name="connsiteX69" fmla="*/ 599751 w 4761797"/>
              <a:gd name="connsiteY69" fmla="*/ 74965 h 4409679"/>
              <a:gd name="connsiteX70" fmla="*/ 637239 w 4761797"/>
              <a:gd name="connsiteY70"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095221 w 4761797"/>
              <a:gd name="connsiteY52" fmla="*/ 937420 h 4409679"/>
              <a:gd name="connsiteX53" fmla="*/ 3098039 w 4761797"/>
              <a:gd name="connsiteY53" fmla="*/ 938588 h 4409679"/>
              <a:gd name="connsiteX54" fmla="*/ 3229162 w 4761797"/>
              <a:gd name="connsiteY54" fmla="*/ 887670 h 4409679"/>
              <a:gd name="connsiteX55" fmla="*/ 3617024 w 4761797"/>
              <a:gd name="connsiteY55" fmla="*/ 787593 h 4409679"/>
              <a:gd name="connsiteX56" fmla="*/ 4165395 w 4761797"/>
              <a:gd name="connsiteY56" fmla="*/ 700025 h 4409679"/>
              <a:gd name="connsiteX57" fmla="*/ 637239 w 4761797"/>
              <a:gd name="connsiteY57" fmla="*/ 0 h 4409679"/>
              <a:gd name="connsiteX58" fmla="*/ 712216 w 4761797"/>
              <a:gd name="connsiteY58" fmla="*/ 74965 h 4409679"/>
              <a:gd name="connsiteX59" fmla="*/ 1237002 w 4761797"/>
              <a:gd name="connsiteY59" fmla="*/ 599752 h 4409679"/>
              <a:gd name="connsiteX60" fmla="*/ 1311967 w 4761797"/>
              <a:gd name="connsiteY60" fmla="*/ 674728 h 4409679"/>
              <a:gd name="connsiteX61" fmla="*/ 1237002 w 4761797"/>
              <a:gd name="connsiteY61" fmla="*/ 712216 h 4409679"/>
              <a:gd name="connsiteX62" fmla="*/ 712216 w 4761797"/>
              <a:gd name="connsiteY62" fmla="*/ 1274479 h 4409679"/>
              <a:gd name="connsiteX63" fmla="*/ 637239 w 4761797"/>
              <a:gd name="connsiteY63" fmla="*/ 1311967 h 4409679"/>
              <a:gd name="connsiteX64" fmla="*/ 599751 w 4761797"/>
              <a:gd name="connsiteY64" fmla="*/ 1274479 h 4409679"/>
              <a:gd name="connsiteX65" fmla="*/ 37488 w 4761797"/>
              <a:gd name="connsiteY65" fmla="*/ 712216 h 4409679"/>
              <a:gd name="connsiteX66" fmla="*/ 0 w 4761797"/>
              <a:gd name="connsiteY66" fmla="*/ 674728 h 4409679"/>
              <a:gd name="connsiteX67" fmla="*/ 37488 w 4761797"/>
              <a:gd name="connsiteY67" fmla="*/ 599752 h 4409679"/>
              <a:gd name="connsiteX68" fmla="*/ 599751 w 4761797"/>
              <a:gd name="connsiteY68" fmla="*/ 74965 h 4409679"/>
              <a:gd name="connsiteX69" fmla="*/ 637239 w 4761797"/>
              <a:gd name="connsiteY69"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095221 w 4761797"/>
              <a:gd name="connsiteY52" fmla="*/ 937420 h 4409679"/>
              <a:gd name="connsiteX53" fmla="*/ 3229162 w 4761797"/>
              <a:gd name="connsiteY53" fmla="*/ 887670 h 4409679"/>
              <a:gd name="connsiteX54" fmla="*/ 3617024 w 4761797"/>
              <a:gd name="connsiteY54" fmla="*/ 787593 h 4409679"/>
              <a:gd name="connsiteX55" fmla="*/ 4165395 w 4761797"/>
              <a:gd name="connsiteY55" fmla="*/ 700025 h 4409679"/>
              <a:gd name="connsiteX56" fmla="*/ 637239 w 4761797"/>
              <a:gd name="connsiteY56" fmla="*/ 0 h 4409679"/>
              <a:gd name="connsiteX57" fmla="*/ 712216 w 4761797"/>
              <a:gd name="connsiteY57" fmla="*/ 74965 h 4409679"/>
              <a:gd name="connsiteX58" fmla="*/ 1237002 w 4761797"/>
              <a:gd name="connsiteY58" fmla="*/ 599752 h 4409679"/>
              <a:gd name="connsiteX59" fmla="*/ 1311967 w 4761797"/>
              <a:gd name="connsiteY59" fmla="*/ 674728 h 4409679"/>
              <a:gd name="connsiteX60" fmla="*/ 1237002 w 4761797"/>
              <a:gd name="connsiteY60" fmla="*/ 712216 h 4409679"/>
              <a:gd name="connsiteX61" fmla="*/ 712216 w 4761797"/>
              <a:gd name="connsiteY61" fmla="*/ 1274479 h 4409679"/>
              <a:gd name="connsiteX62" fmla="*/ 637239 w 4761797"/>
              <a:gd name="connsiteY62" fmla="*/ 1311967 h 4409679"/>
              <a:gd name="connsiteX63" fmla="*/ 599751 w 4761797"/>
              <a:gd name="connsiteY63" fmla="*/ 1274479 h 4409679"/>
              <a:gd name="connsiteX64" fmla="*/ 37488 w 4761797"/>
              <a:gd name="connsiteY64" fmla="*/ 712216 h 4409679"/>
              <a:gd name="connsiteX65" fmla="*/ 0 w 4761797"/>
              <a:gd name="connsiteY65" fmla="*/ 674728 h 4409679"/>
              <a:gd name="connsiteX66" fmla="*/ 37488 w 4761797"/>
              <a:gd name="connsiteY66" fmla="*/ 599752 h 4409679"/>
              <a:gd name="connsiteX67" fmla="*/ 599751 w 4761797"/>
              <a:gd name="connsiteY67" fmla="*/ 74965 h 4409679"/>
              <a:gd name="connsiteX68" fmla="*/ 637239 w 4761797"/>
              <a:gd name="connsiteY68"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229162 w 4761797"/>
              <a:gd name="connsiteY52" fmla="*/ 887670 h 4409679"/>
              <a:gd name="connsiteX53" fmla="*/ 3617024 w 4761797"/>
              <a:gd name="connsiteY53" fmla="*/ 787593 h 4409679"/>
              <a:gd name="connsiteX54" fmla="*/ 4165395 w 4761797"/>
              <a:gd name="connsiteY54" fmla="*/ 700025 h 4409679"/>
              <a:gd name="connsiteX55" fmla="*/ 637239 w 4761797"/>
              <a:gd name="connsiteY55" fmla="*/ 0 h 4409679"/>
              <a:gd name="connsiteX56" fmla="*/ 712216 w 4761797"/>
              <a:gd name="connsiteY56" fmla="*/ 74965 h 4409679"/>
              <a:gd name="connsiteX57" fmla="*/ 1237002 w 4761797"/>
              <a:gd name="connsiteY57" fmla="*/ 599752 h 4409679"/>
              <a:gd name="connsiteX58" fmla="*/ 1311967 w 4761797"/>
              <a:gd name="connsiteY58" fmla="*/ 674728 h 4409679"/>
              <a:gd name="connsiteX59" fmla="*/ 1237002 w 4761797"/>
              <a:gd name="connsiteY59" fmla="*/ 712216 h 4409679"/>
              <a:gd name="connsiteX60" fmla="*/ 712216 w 4761797"/>
              <a:gd name="connsiteY60" fmla="*/ 1274479 h 4409679"/>
              <a:gd name="connsiteX61" fmla="*/ 637239 w 4761797"/>
              <a:gd name="connsiteY61" fmla="*/ 1311967 h 4409679"/>
              <a:gd name="connsiteX62" fmla="*/ 599751 w 4761797"/>
              <a:gd name="connsiteY62" fmla="*/ 1274479 h 4409679"/>
              <a:gd name="connsiteX63" fmla="*/ 37488 w 4761797"/>
              <a:gd name="connsiteY63" fmla="*/ 712216 h 4409679"/>
              <a:gd name="connsiteX64" fmla="*/ 0 w 4761797"/>
              <a:gd name="connsiteY64" fmla="*/ 674728 h 4409679"/>
              <a:gd name="connsiteX65" fmla="*/ 37488 w 4761797"/>
              <a:gd name="connsiteY65" fmla="*/ 599752 h 4409679"/>
              <a:gd name="connsiteX66" fmla="*/ 599751 w 4761797"/>
              <a:gd name="connsiteY66" fmla="*/ 74965 h 4409679"/>
              <a:gd name="connsiteX67" fmla="*/ 637239 w 4761797"/>
              <a:gd name="connsiteY67"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4761797" h="4409679">
                <a:moveTo>
                  <a:pt x="4063449" y="3626137"/>
                </a:moveTo>
                <a:lnTo>
                  <a:pt x="4063449" y="3663453"/>
                </a:lnTo>
                <a:cubicBezTo>
                  <a:pt x="4063449" y="3850010"/>
                  <a:pt x="4209223" y="3999250"/>
                  <a:pt x="4391441" y="3999250"/>
                </a:cubicBezTo>
                <a:cubicBezTo>
                  <a:pt x="4427884" y="3999250"/>
                  <a:pt x="4427884" y="3999250"/>
                  <a:pt x="4427884" y="4036566"/>
                </a:cubicBezTo>
                <a:lnTo>
                  <a:pt x="4391441" y="4036566"/>
                </a:lnTo>
                <a:cubicBezTo>
                  <a:pt x="4209223" y="4036566"/>
                  <a:pt x="4063449" y="4185807"/>
                  <a:pt x="4063449" y="4372363"/>
                </a:cubicBezTo>
                <a:lnTo>
                  <a:pt x="4063449" y="4409679"/>
                </a:lnTo>
                <a:cubicBezTo>
                  <a:pt x="4027005" y="4409679"/>
                  <a:pt x="4027005" y="4409679"/>
                  <a:pt x="4027005" y="4372363"/>
                </a:cubicBezTo>
                <a:cubicBezTo>
                  <a:pt x="4027005" y="4185807"/>
                  <a:pt x="3881231" y="4036566"/>
                  <a:pt x="3699013" y="4036566"/>
                </a:cubicBezTo>
                <a:lnTo>
                  <a:pt x="3662570" y="4036566"/>
                </a:lnTo>
                <a:cubicBezTo>
                  <a:pt x="3662570" y="3999250"/>
                  <a:pt x="3699013" y="3999250"/>
                  <a:pt x="3699013" y="3999250"/>
                </a:cubicBezTo>
                <a:cubicBezTo>
                  <a:pt x="3881231" y="3999250"/>
                  <a:pt x="4027005" y="3850010"/>
                  <a:pt x="4027005" y="3663453"/>
                </a:cubicBezTo>
                <a:cubicBezTo>
                  <a:pt x="4027005" y="3663453"/>
                  <a:pt x="4027005" y="3626137"/>
                  <a:pt x="4063449" y="3626137"/>
                </a:cubicBezTo>
                <a:close/>
                <a:moveTo>
                  <a:pt x="4138826" y="974873"/>
                </a:moveTo>
                <a:cubicBezTo>
                  <a:pt x="3989735" y="974873"/>
                  <a:pt x="3840655" y="1012327"/>
                  <a:pt x="3691564" y="1049781"/>
                </a:cubicBezTo>
                <a:cubicBezTo>
                  <a:pt x="3579754" y="1087234"/>
                  <a:pt x="3505203" y="1087234"/>
                  <a:pt x="3393393" y="1124699"/>
                </a:cubicBezTo>
                <a:lnTo>
                  <a:pt x="3466595" y="1193397"/>
                </a:lnTo>
                <a:cubicBezTo>
                  <a:pt x="3506658" y="1230520"/>
                  <a:pt x="3545427" y="1270128"/>
                  <a:pt x="3582738" y="1312220"/>
                </a:cubicBezTo>
                <a:cubicBezTo>
                  <a:pt x="3694674" y="1424466"/>
                  <a:pt x="3806611" y="1611539"/>
                  <a:pt x="3881231" y="1761204"/>
                </a:cubicBezTo>
                <a:cubicBezTo>
                  <a:pt x="3872490" y="1801333"/>
                  <a:pt x="3843915" y="1836031"/>
                  <a:pt x="3806611" y="1873450"/>
                </a:cubicBezTo>
                <a:cubicBezTo>
                  <a:pt x="3470802" y="2210189"/>
                  <a:pt x="3060385" y="2472088"/>
                  <a:pt x="2649956" y="2734000"/>
                </a:cubicBezTo>
                <a:cubicBezTo>
                  <a:pt x="2239538" y="2995911"/>
                  <a:pt x="1791805" y="3220403"/>
                  <a:pt x="1344072" y="3370057"/>
                </a:cubicBezTo>
                <a:cubicBezTo>
                  <a:pt x="1313560" y="3386386"/>
                  <a:pt x="1295293" y="3393189"/>
                  <a:pt x="1232136" y="3407476"/>
                </a:cubicBezTo>
                <a:cubicBezTo>
                  <a:pt x="1064232" y="3220397"/>
                  <a:pt x="942969" y="2995905"/>
                  <a:pt x="882338" y="2752706"/>
                </a:cubicBezTo>
                <a:lnTo>
                  <a:pt x="858908" y="2697843"/>
                </a:lnTo>
                <a:cubicBezTo>
                  <a:pt x="448915" y="3109856"/>
                  <a:pt x="262554" y="3484415"/>
                  <a:pt x="374375" y="3596787"/>
                </a:cubicBezTo>
                <a:cubicBezTo>
                  <a:pt x="448915" y="3746613"/>
                  <a:pt x="821638" y="3746613"/>
                  <a:pt x="1417980" y="3559334"/>
                </a:cubicBezTo>
                <a:cubicBezTo>
                  <a:pt x="1865243" y="3409508"/>
                  <a:pt x="2349776" y="3184775"/>
                  <a:pt x="2759768" y="2922576"/>
                </a:cubicBezTo>
                <a:cubicBezTo>
                  <a:pt x="3207031" y="2660390"/>
                  <a:pt x="3579754" y="2360738"/>
                  <a:pt x="3952465" y="2023632"/>
                </a:cubicBezTo>
                <a:cubicBezTo>
                  <a:pt x="4027017" y="1948725"/>
                  <a:pt x="4101557" y="1873818"/>
                  <a:pt x="4138826" y="1798899"/>
                </a:cubicBezTo>
                <a:cubicBezTo>
                  <a:pt x="4474268" y="1424340"/>
                  <a:pt x="4511549" y="1162153"/>
                  <a:pt x="4474268" y="1087234"/>
                </a:cubicBezTo>
                <a:cubicBezTo>
                  <a:pt x="4436998" y="1049781"/>
                  <a:pt x="4325188" y="974873"/>
                  <a:pt x="4138826" y="974873"/>
                </a:cubicBezTo>
                <a:close/>
                <a:moveTo>
                  <a:pt x="4165395" y="700025"/>
                </a:moveTo>
                <a:cubicBezTo>
                  <a:pt x="4217154" y="699514"/>
                  <a:pt x="4265782" y="702149"/>
                  <a:pt x="4311207" y="708003"/>
                </a:cubicBezTo>
                <a:cubicBezTo>
                  <a:pt x="4492909" y="731407"/>
                  <a:pt x="4623359" y="806315"/>
                  <a:pt x="4697899" y="937420"/>
                </a:cubicBezTo>
                <a:cubicBezTo>
                  <a:pt x="4846991" y="1199606"/>
                  <a:pt x="4735181" y="1536712"/>
                  <a:pt x="4362458" y="1986178"/>
                </a:cubicBezTo>
                <a:cubicBezTo>
                  <a:pt x="4250637" y="2136004"/>
                  <a:pt x="4101557" y="2248377"/>
                  <a:pt x="3989735" y="2360738"/>
                </a:cubicBezTo>
                <a:lnTo>
                  <a:pt x="3989253" y="2361116"/>
                </a:lnTo>
                <a:lnTo>
                  <a:pt x="3943902" y="2721741"/>
                </a:lnTo>
                <a:cubicBezTo>
                  <a:pt x="3915895" y="2839187"/>
                  <a:pt x="3878557" y="2951938"/>
                  <a:pt x="3841218" y="3064677"/>
                </a:cubicBezTo>
                <a:cubicBezTo>
                  <a:pt x="3533164" y="3656601"/>
                  <a:pt x="2931059" y="3973711"/>
                  <a:pt x="2318452" y="3936717"/>
                </a:cubicBezTo>
                <a:lnTo>
                  <a:pt x="1721994" y="3781140"/>
                </a:lnTo>
                <a:lnTo>
                  <a:pt x="1716163" y="3784067"/>
                </a:lnTo>
                <a:cubicBezTo>
                  <a:pt x="1380711" y="3896428"/>
                  <a:pt x="1045269" y="3971347"/>
                  <a:pt x="709817" y="4008800"/>
                </a:cubicBezTo>
                <a:cubicBezTo>
                  <a:pt x="411645" y="4008800"/>
                  <a:pt x="225284" y="3896428"/>
                  <a:pt x="113474" y="3746613"/>
                </a:cubicBezTo>
                <a:cubicBezTo>
                  <a:pt x="-72887" y="3484415"/>
                  <a:pt x="150744" y="2922576"/>
                  <a:pt x="821638" y="2323284"/>
                </a:cubicBezTo>
                <a:lnTo>
                  <a:pt x="896327" y="1985696"/>
                </a:lnTo>
                <a:cubicBezTo>
                  <a:pt x="970959" y="1686366"/>
                  <a:pt x="1120199" y="1387047"/>
                  <a:pt x="1344072" y="1199974"/>
                </a:cubicBezTo>
                <a:cubicBezTo>
                  <a:pt x="1679869" y="900643"/>
                  <a:pt x="2090286" y="760344"/>
                  <a:pt x="2491383" y="779042"/>
                </a:cubicBezTo>
                <a:cubicBezTo>
                  <a:pt x="2691932" y="788397"/>
                  <a:pt x="2890147" y="837507"/>
                  <a:pt x="3075538" y="926370"/>
                </a:cubicBezTo>
                <a:lnTo>
                  <a:pt x="3095617" y="937273"/>
                </a:lnTo>
                <a:lnTo>
                  <a:pt x="3229162" y="887670"/>
                </a:lnTo>
                <a:cubicBezTo>
                  <a:pt x="3358446" y="843774"/>
                  <a:pt x="3477253" y="815684"/>
                  <a:pt x="3617024" y="787593"/>
                </a:cubicBezTo>
                <a:cubicBezTo>
                  <a:pt x="3826672" y="731404"/>
                  <a:pt x="4010119" y="701558"/>
                  <a:pt x="4165395" y="700025"/>
                </a:cubicBezTo>
                <a:close/>
                <a:moveTo>
                  <a:pt x="637239" y="0"/>
                </a:moveTo>
                <a:cubicBezTo>
                  <a:pt x="674728" y="0"/>
                  <a:pt x="712216" y="37488"/>
                  <a:pt x="712216" y="74965"/>
                </a:cubicBezTo>
                <a:cubicBezTo>
                  <a:pt x="712216" y="374846"/>
                  <a:pt x="937121" y="599752"/>
                  <a:pt x="1237002" y="599752"/>
                </a:cubicBezTo>
                <a:cubicBezTo>
                  <a:pt x="1274479" y="599752"/>
                  <a:pt x="1311967" y="637239"/>
                  <a:pt x="1311967" y="674728"/>
                </a:cubicBezTo>
                <a:cubicBezTo>
                  <a:pt x="1311967" y="674728"/>
                  <a:pt x="1274479" y="712216"/>
                  <a:pt x="1237002" y="712216"/>
                </a:cubicBezTo>
                <a:cubicBezTo>
                  <a:pt x="937121" y="712216"/>
                  <a:pt x="712216" y="937121"/>
                  <a:pt x="712216" y="1274479"/>
                </a:cubicBezTo>
                <a:cubicBezTo>
                  <a:pt x="712216" y="1274479"/>
                  <a:pt x="674728" y="1311967"/>
                  <a:pt x="637239" y="1311967"/>
                </a:cubicBezTo>
                <a:lnTo>
                  <a:pt x="599751" y="1274479"/>
                </a:lnTo>
                <a:cubicBezTo>
                  <a:pt x="599751" y="937121"/>
                  <a:pt x="337358" y="712216"/>
                  <a:pt x="37488" y="712216"/>
                </a:cubicBezTo>
                <a:lnTo>
                  <a:pt x="0" y="674728"/>
                </a:lnTo>
                <a:cubicBezTo>
                  <a:pt x="0" y="637239"/>
                  <a:pt x="0" y="599752"/>
                  <a:pt x="37488" y="599752"/>
                </a:cubicBezTo>
                <a:cubicBezTo>
                  <a:pt x="337358" y="599752"/>
                  <a:pt x="599751" y="374846"/>
                  <a:pt x="599751" y="74965"/>
                </a:cubicBezTo>
                <a:cubicBezTo>
                  <a:pt x="599751" y="37488"/>
                  <a:pt x="637239" y="0"/>
                  <a:pt x="637239"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6" name="Picture 14" descr="Image result for Oracle">
            <a:extLst>
              <a:ext uri="{FF2B5EF4-FFF2-40B4-BE49-F238E27FC236}">
                <a16:creationId xmlns:a16="http://schemas.microsoft.com/office/drawing/2014/main" id="{AFA5DEBA-BF71-4AA5-BAC9-221266814DB9}"/>
              </a:ext>
            </a:extLst>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9406140" y="5732193"/>
            <a:ext cx="1497472" cy="212727"/>
          </a:xfrm>
          <a:prstGeom prst="rect">
            <a:avLst/>
          </a:prstGeom>
          <a:noFill/>
          <a:extLst>
            <a:ext uri="{909E8E84-426E-40DD-AFC4-6F175D3DCCD1}">
              <a14:hiddenFill xmlns:a14="http://schemas.microsoft.com/office/drawing/2010/main">
                <a:solidFill>
                  <a:srgbClr val="FFFFFF"/>
                </a:solidFill>
              </a14:hiddenFill>
            </a:ext>
          </a:extLst>
        </p:spPr>
      </p:pic>
      <p:sp>
        <p:nvSpPr>
          <p:cNvPr id="27" name="Title 2">
            <a:extLst>
              <a:ext uri="{FF2B5EF4-FFF2-40B4-BE49-F238E27FC236}">
                <a16:creationId xmlns:a16="http://schemas.microsoft.com/office/drawing/2014/main" id="{D7B99ED8-DB99-4500-8D6C-392165427814}"/>
              </a:ext>
            </a:extLst>
          </p:cNvPr>
          <p:cNvSpPr txBox="1">
            <a:spLocks/>
          </p:cNvSpPr>
          <p:nvPr/>
        </p:nvSpPr>
        <p:spPr>
          <a:xfrm>
            <a:off x="2073041" y="1675995"/>
            <a:ext cx="1071260" cy="369332"/>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dirty="0">
                <a:ln w="3175">
                  <a:noFill/>
                </a:ln>
                <a:gradFill>
                  <a:gsLst>
                    <a:gs pos="1250">
                      <a:prstClr val="black"/>
                    </a:gs>
                    <a:gs pos="100000">
                      <a:prstClr val="black"/>
                    </a:gs>
                  </a:gsLst>
                  <a:lin ang="5400000" scaled="0"/>
                </a:gradFill>
                <a:effectLst/>
                <a:uLnTx/>
                <a:uFillTx/>
                <a:latin typeface="Segoe UI Semibold"/>
                <a:ea typeface="+mn-ea"/>
                <a:cs typeface="Segoe UI" pitchFamily="34" charset="0"/>
              </a:rPr>
              <a:t>Legacy SQL Server</a:t>
            </a:r>
          </a:p>
        </p:txBody>
      </p:sp>
      <p:sp>
        <p:nvSpPr>
          <p:cNvPr id="28" name="Freeform: Shape 27">
            <a:extLst>
              <a:ext uri="{FF2B5EF4-FFF2-40B4-BE49-F238E27FC236}">
                <a16:creationId xmlns:a16="http://schemas.microsoft.com/office/drawing/2014/main" id="{460A1EE0-8159-4ACE-997F-37C365CB3324}"/>
              </a:ext>
            </a:extLst>
          </p:cNvPr>
          <p:cNvSpPr/>
          <p:nvPr/>
        </p:nvSpPr>
        <p:spPr bwMode="auto">
          <a:xfrm flipH="1">
            <a:off x="1496530" y="1540837"/>
            <a:ext cx="489702" cy="639648"/>
          </a:xfrm>
          <a:custGeom>
            <a:avLst/>
            <a:gdLst>
              <a:gd name="connsiteX0" fmla="*/ 241548 w 489702"/>
              <a:gd name="connsiteY0" fmla="*/ 312298 h 639648"/>
              <a:gd name="connsiteX1" fmla="*/ 225297 w 489702"/>
              <a:gd name="connsiteY1" fmla="*/ 321375 h 639648"/>
              <a:gd name="connsiteX2" fmla="*/ 219357 w 489702"/>
              <a:gd name="connsiteY2" fmla="*/ 346201 h 639648"/>
              <a:gd name="connsiteX3" fmla="*/ 225648 w 489702"/>
              <a:gd name="connsiteY3" fmla="*/ 369870 h 639648"/>
              <a:gd name="connsiteX4" fmla="*/ 242160 w 489702"/>
              <a:gd name="connsiteY4" fmla="*/ 378678 h 639648"/>
              <a:gd name="connsiteX5" fmla="*/ 259153 w 489702"/>
              <a:gd name="connsiteY5" fmla="*/ 369959 h 639648"/>
              <a:gd name="connsiteX6" fmla="*/ 265401 w 489702"/>
              <a:gd name="connsiteY6" fmla="*/ 345666 h 639648"/>
              <a:gd name="connsiteX7" fmla="*/ 259110 w 489702"/>
              <a:gd name="connsiteY7" fmla="*/ 321018 h 639648"/>
              <a:gd name="connsiteX8" fmla="*/ 241548 w 489702"/>
              <a:gd name="connsiteY8" fmla="*/ 312298 h 639648"/>
              <a:gd name="connsiteX9" fmla="*/ 161681 w 489702"/>
              <a:gd name="connsiteY9" fmla="*/ 281690 h 639648"/>
              <a:gd name="connsiteX10" fmla="*/ 161681 w 489702"/>
              <a:gd name="connsiteY10" fmla="*/ 409290 h 639648"/>
              <a:gd name="connsiteX11" fmla="*/ 80776 w 489702"/>
              <a:gd name="connsiteY11" fmla="*/ 409290 h 639648"/>
              <a:gd name="connsiteX12" fmla="*/ 80776 w 489702"/>
              <a:gd name="connsiteY12" fmla="*/ 379213 h 639648"/>
              <a:gd name="connsiteX13" fmla="*/ 123937 w 489702"/>
              <a:gd name="connsiteY13" fmla="*/ 379213 h 639648"/>
              <a:gd name="connsiteX14" fmla="*/ 123937 w 489702"/>
              <a:gd name="connsiteY14" fmla="*/ 281690 h 639648"/>
              <a:gd name="connsiteX15" fmla="*/ 241199 w 489702"/>
              <a:gd name="connsiteY15" fmla="*/ 279553 h 639648"/>
              <a:gd name="connsiteX16" fmla="*/ 274576 w 489702"/>
              <a:gd name="connsiteY16" fmla="*/ 288051 h 639648"/>
              <a:gd name="connsiteX17" fmla="*/ 297379 w 489702"/>
              <a:gd name="connsiteY17" fmla="*/ 312121 h 639648"/>
              <a:gd name="connsiteX18" fmla="*/ 305505 w 489702"/>
              <a:gd name="connsiteY18" fmla="*/ 347180 h 639648"/>
              <a:gd name="connsiteX19" fmla="*/ 297466 w 489702"/>
              <a:gd name="connsiteY19" fmla="*/ 380503 h 639648"/>
              <a:gd name="connsiteX20" fmla="*/ 274968 w 489702"/>
              <a:gd name="connsiteY20" fmla="*/ 403372 h 639648"/>
              <a:gd name="connsiteX21" fmla="*/ 242859 w 489702"/>
              <a:gd name="connsiteY21" fmla="*/ 411514 h 639648"/>
              <a:gd name="connsiteX22" fmla="*/ 228269 w 489702"/>
              <a:gd name="connsiteY22" fmla="*/ 410000 h 639648"/>
              <a:gd name="connsiteX23" fmla="*/ 212367 w 489702"/>
              <a:gd name="connsiteY23" fmla="*/ 426462 h 639648"/>
              <a:gd name="connsiteX24" fmla="*/ 165012 w 489702"/>
              <a:gd name="connsiteY24" fmla="*/ 426462 h 639648"/>
              <a:gd name="connsiteX25" fmla="*/ 198125 w 489702"/>
              <a:gd name="connsiteY25" fmla="*/ 393894 h 639648"/>
              <a:gd name="connsiteX26" fmla="*/ 179340 w 489702"/>
              <a:gd name="connsiteY26" fmla="*/ 345133 h 639648"/>
              <a:gd name="connsiteX27" fmla="*/ 187072 w 489702"/>
              <a:gd name="connsiteY27" fmla="*/ 310918 h 639648"/>
              <a:gd name="connsiteX28" fmla="*/ 209003 w 489702"/>
              <a:gd name="connsiteY28" fmla="*/ 287696 h 639648"/>
              <a:gd name="connsiteX29" fmla="*/ 241199 w 489702"/>
              <a:gd name="connsiteY29" fmla="*/ 279553 h 639648"/>
              <a:gd name="connsiteX30" fmla="*/ 358076 w 489702"/>
              <a:gd name="connsiteY30" fmla="*/ 279553 h 639648"/>
              <a:gd name="connsiteX31" fmla="*/ 395122 w 489702"/>
              <a:gd name="connsiteY31" fmla="*/ 290631 h 639648"/>
              <a:gd name="connsiteX32" fmla="*/ 408926 w 489702"/>
              <a:gd name="connsiteY32" fmla="*/ 320218 h 639648"/>
              <a:gd name="connsiteX33" fmla="*/ 378695 w 489702"/>
              <a:gd name="connsiteY33" fmla="*/ 358482 h 639648"/>
              <a:gd name="connsiteX34" fmla="*/ 365895 w 489702"/>
              <a:gd name="connsiteY34" fmla="*/ 364087 h 639648"/>
              <a:gd name="connsiteX35" fmla="*/ 360741 w 489702"/>
              <a:gd name="connsiteY35" fmla="*/ 368491 h 639648"/>
              <a:gd name="connsiteX36" fmla="*/ 359037 w 489702"/>
              <a:gd name="connsiteY36" fmla="*/ 373963 h 639648"/>
              <a:gd name="connsiteX37" fmla="*/ 362444 w 489702"/>
              <a:gd name="connsiteY37" fmla="*/ 380593 h 639648"/>
              <a:gd name="connsiteX38" fmla="*/ 372054 w 489702"/>
              <a:gd name="connsiteY38" fmla="*/ 382861 h 639648"/>
              <a:gd name="connsiteX39" fmla="*/ 389792 w 489702"/>
              <a:gd name="connsiteY39" fmla="*/ 379258 h 639648"/>
              <a:gd name="connsiteX40" fmla="*/ 407178 w 489702"/>
              <a:gd name="connsiteY40" fmla="*/ 369782 h 639648"/>
              <a:gd name="connsiteX41" fmla="*/ 407178 w 489702"/>
              <a:gd name="connsiteY41" fmla="*/ 404750 h 639648"/>
              <a:gd name="connsiteX42" fmla="*/ 371182 w 489702"/>
              <a:gd name="connsiteY42" fmla="*/ 411514 h 639648"/>
              <a:gd name="connsiteX43" fmla="*/ 342175 w 489702"/>
              <a:gd name="connsiteY43" fmla="*/ 406887 h 639648"/>
              <a:gd name="connsiteX44" fmla="*/ 323435 w 489702"/>
              <a:gd name="connsiteY44" fmla="*/ 392828 h 639648"/>
              <a:gd name="connsiteX45" fmla="*/ 316749 w 489702"/>
              <a:gd name="connsiteY45" fmla="*/ 370672 h 639648"/>
              <a:gd name="connsiteX46" fmla="*/ 324832 w 489702"/>
              <a:gd name="connsiteY46" fmla="*/ 348070 h 639648"/>
              <a:gd name="connsiteX47" fmla="*/ 352397 w 489702"/>
              <a:gd name="connsiteY47" fmla="*/ 330539 h 639648"/>
              <a:gd name="connsiteX48" fmla="*/ 365372 w 489702"/>
              <a:gd name="connsiteY48" fmla="*/ 323734 h 639648"/>
              <a:gd name="connsiteX49" fmla="*/ 368474 w 489702"/>
              <a:gd name="connsiteY49" fmla="*/ 317104 h 639648"/>
              <a:gd name="connsiteX50" fmla="*/ 364628 w 489702"/>
              <a:gd name="connsiteY50" fmla="*/ 310519 h 639648"/>
              <a:gd name="connsiteX51" fmla="*/ 354493 w 489702"/>
              <a:gd name="connsiteY51" fmla="*/ 308117 h 639648"/>
              <a:gd name="connsiteX52" fmla="*/ 323389 w 489702"/>
              <a:gd name="connsiteY52" fmla="*/ 316925 h 639648"/>
              <a:gd name="connsiteX53" fmla="*/ 323389 w 489702"/>
              <a:gd name="connsiteY53" fmla="*/ 284448 h 639648"/>
              <a:gd name="connsiteX54" fmla="*/ 336015 w 489702"/>
              <a:gd name="connsiteY54" fmla="*/ 281421 h 639648"/>
              <a:gd name="connsiteX55" fmla="*/ 346019 w 489702"/>
              <a:gd name="connsiteY55" fmla="*/ 280086 h 639648"/>
              <a:gd name="connsiteX56" fmla="*/ 358076 w 489702"/>
              <a:gd name="connsiteY56" fmla="*/ 279553 h 639648"/>
              <a:gd name="connsiteX57" fmla="*/ 244851 w 489702"/>
              <a:gd name="connsiteY57" fmla="*/ 36696 h 639648"/>
              <a:gd name="connsiteX58" fmla="*/ 413858 w 489702"/>
              <a:gd name="connsiteY58" fmla="*/ 87213 h 639648"/>
              <a:gd name="connsiteX59" fmla="*/ 244851 w 489702"/>
              <a:gd name="connsiteY59" fmla="*/ 137730 h 639648"/>
              <a:gd name="connsiteX60" fmla="*/ 75844 w 489702"/>
              <a:gd name="connsiteY60" fmla="*/ 87213 h 639648"/>
              <a:gd name="connsiteX61" fmla="*/ 244851 w 489702"/>
              <a:gd name="connsiteY61" fmla="*/ 36696 h 639648"/>
              <a:gd name="connsiteX62" fmla="*/ 244851 w 489702"/>
              <a:gd name="connsiteY62" fmla="*/ 0 h 639648"/>
              <a:gd name="connsiteX63" fmla="*/ 1263 w 489702"/>
              <a:gd name="connsiteY63" fmla="*/ 91320 h 639648"/>
              <a:gd name="connsiteX64" fmla="*/ 374 w 489702"/>
              <a:gd name="connsiteY64" fmla="*/ 98642 h 639648"/>
              <a:gd name="connsiteX65" fmla="*/ 0 w 489702"/>
              <a:gd name="connsiteY65" fmla="*/ 98642 h 639648"/>
              <a:gd name="connsiteX66" fmla="*/ 0 w 489702"/>
              <a:gd name="connsiteY66" fmla="*/ 101720 h 639648"/>
              <a:gd name="connsiteX67" fmla="*/ 0 w 489702"/>
              <a:gd name="connsiteY67" fmla="*/ 537928 h 639648"/>
              <a:gd name="connsiteX68" fmla="*/ 0 w 489702"/>
              <a:gd name="connsiteY68" fmla="*/ 537929 h 639648"/>
              <a:gd name="connsiteX69" fmla="*/ 0 w 489702"/>
              <a:gd name="connsiteY69" fmla="*/ 537931 h 639648"/>
              <a:gd name="connsiteX70" fmla="*/ 0 w 489702"/>
              <a:gd name="connsiteY70" fmla="*/ 541006 h 639648"/>
              <a:gd name="connsiteX71" fmla="*/ 374 w 489702"/>
              <a:gd name="connsiteY71" fmla="*/ 541006 h 639648"/>
              <a:gd name="connsiteX72" fmla="*/ 1263 w 489702"/>
              <a:gd name="connsiteY72" fmla="*/ 548330 h 639648"/>
              <a:gd name="connsiteX73" fmla="*/ 244851 w 489702"/>
              <a:gd name="connsiteY73" fmla="*/ 639648 h 639648"/>
              <a:gd name="connsiteX74" fmla="*/ 488437 w 489702"/>
              <a:gd name="connsiteY74" fmla="*/ 548330 h 639648"/>
              <a:gd name="connsiteX75" fmla="*/ 489328 w 489702"/>
              <a:gd name="connsiteY75" fmla="*/ 541006 h 639648"/>
              <a:gd name="connsiteX76" fmla="*/ 489702 w 489702"/>
              <a:gd name="connsiteY76" fmla="*/ 541006 h 639648"/>
              <a:gd name="connsiteX77" fmla="*/ 489702 w 489702"/>
              <a:gd name="connsiteY77" fmla="*/ 537929 h 639648"/>
              <a:gd name="connsiteX78" fmla="*/ 489702 w 489702"/>
              <a:gd name="connsiteY78" fmla="*/ 101720 h 639648"/>
              <a:gd name="connsiteX79" fmla="*/ 489702 w 489702"/>
              <a:gd name="connsiteY79" fmla="*/ 101719 h 639648"/>
              <a:gd name="connsiteX80" fmla="*/ 488437 w 489702"/>
              <a:gd name="connsiteY80" fmla="*/ 91320 h 639648"/>
              <a:gd name="connsiteX81" fmla="*/ 244851 w 489702"/>
              <a:gd name="connsiteY81" fmla="*/ 0 h 639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489702" h="639648">
                <a:moveTo>
                  <a:pt x="241548" y="312298"/>
                </a:moveTo>
                <a:cubicBezTo>
                  <a:pt x="234676" y="312298"/>
                  <a:pt x="229258" y="315323"/>
                  <a:pt x="225297" y="321375"/>
                </a:cubicBezTo>
                <a:cubicBezTo>
                  <a:pt x="221338" y="327425"/>
                  <a:pt x="219357" y="335701"/>
                  <a:pt x="219357" y="346201"/>
                </a:cubicBezTo>
                <a:cubicBezTo>
                  <a:pt x="219357" y="356107"/>
                  <a:pt x="221453" y="363997"/>
                  <a:pt x="225648" y="369870"/>
                </a:cubicBezTo>
                <a:cubicBezTo>
                  <a:pt x="229842" y="375742"/>
                  <a:pt x="235346" y="378678"/>
                  <a:pt x="242160" y="378678"/>
                </a:cubicBezTo>
                <a:cubicBezTo>
                  <a:pt x="249324" y="378678"/>
                  <a:pt x="254988" y="375773"/>
                  <a:pt x="259153" y="369959"/>
                </a:cubicBezTo>
                <a:cubicBezTo>
                  <a:pt x="263319" y="364145"/>
                  <a:pt x="265401" y="356049"/>
                  <a:pt x="265401" y="345666"/>
                </a:cubicBezTo>
                <a:cubicBezTo>
                  <a:pt x="265401" y="335049"/>
                  <a:pt x="263305" y="326833"/>
                  <a:pt x="259110" y="321018"/>
                </a:cubicBezTo>
                <a:cubicBezTo>
                  <a:pt x="254916" y="315206"/>
                  <a:pt x="249063" y="312298"/>
                  <a:pt x="241548" y="312298"/>
                </a:cubicBezTo>
                <a:close/>
                <a:moveTo>
                  <a:pt x="161681" y="281690"/>
                </a:moveTo>
                <a:lnTo>
                  <a:pt x="161681" y="409290"/>
                </a:lnTo>
                <a:lnTo>
                  <a:pt x="80776" y="409290"/>
                </a:lnTo>
                <a:lnTo>
                  <a:pt x="80776" y="379213"/>
                </a:lnTo>
                <a:lnTo>
                  <a:pt x="123937" y="379213"/>
                </a:lnTo>
                <a:lnTo>
                  <a:pt x="123937" y="281690"/>
                </a:lnTo>
                <a:close/>
                <a:moveTo>
                  <a:pt x="241199" y="279553"/>
                </a:moveTo>
                <a:cubicBezTo>
                  <a:pt x="253665" y="279553"/>
                  <a:pt x="264789" y="282385"/>
                  <a:pt x="274576" y="288051"/>
                </a:cubicBezTo>
                <a:cubicBezTo>
                  <a:pt x="284360" y="293716"/>
                  <a:pt x="291962" y="301740"/>
                  <a:pt x="297379" y="312121"/>
                </a:cubicBezTo>
                <a:cubicBezTo>
                  <a:pt x="302796" y="322502"/>
                  <a:pt x="305505" y="334189"/>
                  <a:pt x="305505" y="347180"/>
                </a:cubicBezTo>
                <a:cubicBezTo>
                  <a:pt x="305505" y="359578"/>
                  <a:pt x="302824" y="370687"/>
                  <a:pt x="297466" y="380503"/>
                </a:cubicBezTo>
                <a:cubicBezTo>
                  <a:pt x="292107" y="390322"/>
                  <a:pt x="284607" y="397945"/>
                  <a:pt x="274968" y="403372"/>
                </a:cubicBezTo>
                <a:cubicBezTo>
                  <a:pt x="265328" y="408799"/>
                  <a:pt x="254626" y="411514"/>
                  <a:pt x="242859" y="411514"/>
                </a:cubicBezTo>
                <a:cubicBezTo>
                  <a:pt x="237793" y="411514"/>
                  <a:pt x="232927" y="411010"/>
                  <a:pt x="228269" y="410000"/>
                </a:cubicBezTo>
                <a:lnTo>
                  <a:pt x="212367" y="426462"/>
                </a:lnTo>
                <a:lnTo>
                  <a:pt x="165012" y="426462"/>
                </a:lnTo>
                <a:lnTo>
                  <a:pt x="198125" y="393894"/>
                </a:lnTo>
                <a:cubicBezTo>
                  <a:pt x="185601" y="381142"/>
                  <a:pt x="179340" y="364888"/>
                  <a:pt x="179340" y="345133"/>
                </a:cubicBezTo>
                <a:cubicBezTo>
                  <a:pt x="179340" y="332379"/>
                  <a:pt x="181919" y="320974"/>
                  <a:pt x="187072" y="310918"/>
                </a:cubicBezTo>
                <a:cubicBezTo>
                  <a:pt x="192226" y="300864"/>
                  <a:pt x="199537" y="293122"/>
                  <a:pt x="209003" y="287696"/>
                </a:cubicBezTo>
                <a:cubicBezTo>
                  <a:pt x="218468" y="282268"/>
                  <a:pt x="229200" y="279553"/>
                  <a:pt x="241199" y="279553"/>
                </a:cubicBezTo>
                <a:close/>
                <a:moveTo>
                  <a:pt x="358076" y="279553"/>
                </a:moveTo>
                <a:cubicBezTo>
                  <a:pt x="373570" y="279553"/>
                  <a:pt x="385917" y="283246"/>
                  <a:pt x="395122" y="290631"/>
                </a:cubicBezTo>
                <a:cubicBezTo>
                  <a:pt x="404325" y="298016"/>
                  <a:pt x="408926" y="307879"/>
                  <a:pt x="408926" y="320218"/>
                </a:cubicBezTo>
                <a:cubicBezTo>
                  <a:pt x="408926" y="337837"/>
                  <a:pt x="398849" y="350591"/>
                  <a:pt x="378695" y="358482"/>
                </a:cubicBezTo>
                <a:cubicBezTo>
                  <a:pt x="372462" y="360853"/>
                  <a:pt x="368197" y="362722"/>
                  <a:pt x="365895" y="364087"/>
                </a:cubicBezTo>
                <a:cubicBezTo>
                  <a:pt x="363595" y="365451"/>
                  <a:pt x="361877" y="366919"/>
                  <a:pt x="360741" y="368491"/>
                </a:cubicBezTo>
                <a:cubicBezTo>
                  <a:pt x="359604" y="370062"/>
                  <a:pt x="359037" y="371888"/>
                  <a:pt x="359037" y="373963"/>
                </a:cubicBezTo>
                <a:cubicBezTo>
                  <a:pt x="359037" y="376871"/>
                  <a:pt x="360172" y="379079"/>
                  <a:pt x="362444" y="380593"/>
                </a:cubicBezTo>
                <a:cubicBezTo>
                  <a:pt x="364717" y="382104"/>
                  <a:pt x="367919" y="382861"/>
                  <a:pt x="372054" y="382861"/>
                </a:cubicBezTo>
                <a:cubicBezTo>
                  <a:pt x="377530" y="382861"/>
                  <a:pt x="383442" y="381660"/>
                  <a:pt x="389792" y="379258"/>
                </a:cubicBezTo>
                <a:cubicBezTo>
                  <a:pt x="396141" y="376856"/>
                  <a:pt x="401936" y="373697"/>
                  <a:pt x="407178" y="369782"/>
                </a:cubicBezTo>
                <a:lnTo>
                  <a:pt x="407178" y="404750"/>
                </a:lnTo>
                <a:cubicBezTo>
                  <a:pt x="396287" y="409260"/>
                  <a:pt x="384288" y="411514"/>
                  <a:pt x="371182" y="411514"/>
                </a:cubicBezTo>
                <a:cubicBezTo>
                  <a:pt x="359882" y="411514"/>
                  <a:pt x="350212" y="409971"/>
                  <a:pt x="342175" y="406887"/>
                </a:cubicBezTo>
                <a:cubicBezTo>
                  <a:pt x="334137" y="403802"/>
                  <a:pt x="327889" y="399115"/>
                  <a:pt x="323435" y="392828"/>
                </a:cubicBezTo>
                <a:cubicBezTo>
                  <a:pt x="318977" y="386538"/>
                  <a:pt x="316749" y="379153"/>
                  <a:pt x="316749" y="370672"/>
                </a:cubicBezTo>
                <a:cubicBezTo>
                  <a:pt x="316749" y="361951"/>
                  <a:pt x="319443" y="354416"/>
                  <a:pt x="324832" y="348070"/>
                </a:cubicBezTo>
                <a:cubicBezTo>
                  <a:pt x="330219" y="341722"/>
                  <a:pt x="339407" y="335879"/>
                  <a:pt x="352397" y="330539"/>
                </a:cubicBezTo>
                <a:cubicBezTo>
                  <a:pt x="358979" y="327752"/>
                  <a:pt x="363305" y="325484"/>
                  <a:pt x="365372" y="323734"/>
                </a:cubicBezTo>
                <a:cubicBezTo>
                  <a:pt x="367440" y="321984"/>
                  <a:pt x="368474" y="319773"/>
                  <a:pt x="368474" y="317104"/>
                </a:cubicBezTo>
                <a:cubicBezTo>
                  <a:pt x="368474" y="314316"/>
                  <a:pt x="367192" y="312121"/>
                  <a:pt x="364628" y="310519"/>
                </a:cubicBezTo>
                <a:cubicBezTo>
                  <a:pt x="362066" y="308917"/>
                  <a:pt x="358688" y="308117"/>
                  <a:pt x="354493" y="308117"/>
                </a:cubicBezTo>
                <a:cubicBezTo>
                  <a:pt x="344301" y="308117"/>
                  <a:pt x="333933" y="311054"/>
                  <a:pt x="323389" y="316925"/>
                </a:cubicBezTo>
                <a:lnTo>
                  <a:pt x="323389" y="284448"/>
                </a:lnTo>
                <a:cubicBezTo>
                  <a:pt x="328807" y="282965"/>
                  <a:pt x="333015" y="281955"/>
                  <a:pt x="336015" y="281421"/>
                </a:cubicBezTo>
                <a:cubicBezTo>
                  <a:pt x="339014" y="280888"/>
                  <a:pt x="342348" y="280444"/>
                  <a:pt x="346019" y="280086"/>
                </a:cubicBezTo>
                <a:cubicBezTo>
                  <a:pt x="349689" y="279730"/>
                  <a:pt x="353707" y="279553"/>
                  <a:pt x="358076" y="279553"/>
                </a:cubicBezTo>
                <a:close/>
                <a:moveTo>
                  <a:pt x="244851" y="36696"/>
                </a:moveTo>
                <a:cubicBezTo>
                  <a:pt x="338192" y="36696"/>
                  <a:pt x="413858" y="59312"/>
                  <a:pt x="413858" y="87213"/>
                </a:cubicBezTo>
                <a:cubicBezTo>
                  <a:pt x="413858" y="115114"/>
                  <a:pt x="338192" y="137730"/>
                  <a:pt x="244851" y="137730"/>
                </a:cubicBezTo>
                <a:cubicBezTo>
                  <a:pt x="151511" y="137730"/>
                  <a:pt x="75844" y="115114"/>
                  <a:pt x="75844" y="87213"/>
                </a:cubicBezTo>
                <a:cubicBezTo>
                  <a:pt x="75844" y="59312"/>
                  <a:pt x="151511" y="36696"/>
                  <a:pt x="244851" y="36696"/>
                </a:cubicBezTo>
                <a:close/>
                <a:moveTo>
                  <a:pt x="244851" y="0"/>
                </a:moveTo>
                <a:cubicBezTo>
                  <a:pt x="118076" y="0"/>
                  <a:pt x="13802" y="40027"/>
                  <a:pt x="1263" y="91320"/>
                </a:cubicBezTo>
                <a:lnTo>
                  <a:pt x="374" y="98642"/>
                </a:lnTo>
                <a:lnTo>
                  <a:pt x="0" y="98642"/>
                </a:lnTo>
                <a:lnTo>
                  <a:pt x="0" y="101720"/>
                </a:lnTo>
                <a:cubicBezTo>
                  <a:pt x="0" y="174933"/>
                  <a:pt x="0" y="465227"/>
                  <a:pt x="0" y="537928"/>
                </a:cubicBezTo>
                <a:lnTo>
                  <a:pt x="0" y="537929"/>
                </a:lnTo>
                <a:lnTo>
                  <a:pt x="0" y="537931"/>
                </a:lnTo>
                <a:lnTo>
                  <a:pt x="0" y="541006"/>
                </a:lnTo>
                <a:lnTo>
                  <a:pt x="374" y="541006"/>
                </a:lnTo>
                <a:lnTo>
                  <a:pt x="1263" y="548330"/>
                </a:lnTo>
                <a:cubicBezTo>
                  <a:pt x="13802" y="599621"/>
                  <a:pt x="118076" y="639648"/>
                  <a:pt x="244851" y="639648"/>
                </a:cubicBezTo>
                <a:cubicBezTo>
                  <a:pt x="371627" y="639648"/>
                  <a:pt x="475898" y="599621"/>
                  <a:pt x="488437" y="548330"/>
                </a:cubicBezTo>
                <a:lnTo>
                  <a:pt x="489328" y="541006"/>
                </a:lnTo>
                <a:lnTo>
                  <a:pt x="489702" y="541006"/>
                </a:lnTo>
                <a:lnTo>
                  <a:pt x="489702" y="537929"/>
                </a:lnTo>
                <a:lnTo>
                  <a:pt x="489702" y="101720"/>
                </a:lnTo>
                <a:lnTo>
                  <a:pt x="489702" y="101719"/>
                </a:lnTo>
                <a:lnTo>
                  <a:pt x="488437" y="91320"/>
                </a:lnTo>
                <a:cubicBezTo>
                  <a:pt x="475900" y="40027"/>
                  <a:pt x="371627" y="0"/>
                  <a:pt x="244851"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prstClr val="black"/>
              </a:solidFill>
              <a:effectLst/>
              <a:uLnTx/>
              <a:uFillTx/>
              <a:latin typeface="Segoe UI Light"/>
              <a:ea typeface="Segoe UI" pitchFamily="34" charset="0"/>
              <a:cs typeface="Segoe UI" pitchFamily="34" charset="0"/>
            </a:endParaRPr>
          </a:p>
        </p:txBody>
      </p:sp>
      <p:sp>
        <p:nvSpPr>
          <p:cNvPr id="29" name="Title 2">
            <a:extLst>
              <a:ext uri="{FF2B5EF4-FFF2-40B4-BE49-F238E27FC236}">
                <a16:creationId xmlns:a16="http://schemas.microsoft.com/office/drawing/2014/main" id="{FE21799E-E65C-4E11-982B-A62E9A63515E}"/>
              </a:ext>
            </a:extLst>
          </p:cNvPr>
          <p:cNvSpPr txBox="1">
            <a:spLocks/>
          </p:cNvSpPr>
          <p:nvPr/>
        </p:nvSpPr>
        <p:spPr>
          <a:xfrm>
            <a:off x="6226902" y="1729825"/>
            <a:ext cx="1071260" cy="369332"/>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dirty="0">
                <a:ln w="3175">
                  <a:noFill/>
                </a:ln>
                <a:gradFill>
                  <a:gsLst>
                    <a:gs pos="1250">
                      <a:prstClr val="black"/>
                    </a:gs>
                    <a:gs pos="100000">
                      <a:prstClr val="black"/>
                    </a:gs>
                  </a:gsLst>
                  <a:lin ang="5400000" scaled="0"/>
                </a:gradFill>
                <a:effectLst/>
                <a:uLnTx/>
                <a:uFillTx/>
                <a:latin typeface="Segoe UI Semibold"/>
                <a:ea typeface="+mn-ea"/>
                <a:cs typeface="Segoe UI" pitchFamily="34" charset="0"/>
              </a:rPr>
              <a:t>Azure SQL Database</a:t>
            </a:r>
          </a:p>
        </p:txBody>
      </p:sp>
      <p:sp>
        <p:nvSpPr>
          <p:cNvPr id="30" name="Title 2">
            <a:extLst>
              <a:ext uri="{FF2B5EF4-FFF2-40B4-BE49-F238E27FC236}">
                <a16:creationId xmlns:a16="http://schemas.microsoft.com/office/drawing/2014/main" id="{A7A68324-C30C-4197-99A4-CD2344B31149}"/>
              </a:ext>
            </a:extLst>
          </p:cNvPr>
          <p:cNvSpPr txBox="1">
            <a:spLocks/>
          </p:cNvSpPr>
          <p:nvPr/>
        </p:nvSpPr>
        <p:spPr>
          <a:xfrm>
            <a:off x="10535523" y="1704416"/>
            <a:ext cx="1071260" cy="369332"/>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dirty="0">
                <a:ln w="3175">
                  <a:noFill/>
                </a:ln>
                <a:gradFill>
                  <a:gsLst>
                    <a:gs pos="1250">
                      <a:prstClr val="black"/>
                    </a:gs>
                    <a:gs pos="100000">
                      <a:prstClr val="black"/>
                    </a:gs>
                  </a:gsLst>
                  <a:lin ang="5400000" scaled="0"/>
                </a:gradFill>
                <a:effectLst/>
                <a:uLnTx/>
                <a:uFillTx/>
                <a:latin typeface="Segoe UI Semibold"/>
                <a:ea typeface="+mn-ea"/>
                <a:cs typeface="Segoe UI" pitchFamily="34" charset="0"/>
              </a:rPr>
              <a:t>Azure </a:t>
            </a:r>
            <a:br>
              <a:rPr kumimoji="0" lang="en-US" sz="1200" b="0" i="0" u="none" strike="noStrike" kern="1200" cap="none" spc="0" normalizeH="0" baseline="0" noProof="0" dirty="0">
                <a:ln w="3175">
                  <a:noFill/>
                </a:ln>
                <a:gradFill>
                  <a:gsLst>
                    <a:gs pos="1250">
                      <a:prstClr val="black"/>
                    </a:gs>
                    <a:gs pos="100000">
                      <a:prstClr val="black"/>
                    </a:gs>
                  </a:gsLst>
                  <a:lin ang="5400000" scaled="0"/>
                </a:gradFill>
                <a:effectLst/>
                <a:uLnTx/>
                <a:uFillTx/>
                <a:latin typeface="Segoe UI Semibold"/>
                <a:ea typeface="+mn-ea"/>
                <a:cs typeface="Segoe UI" pitchFamily="34" charset="0"/>
              </a:rPr>
            </a:br>
            <a:r>
              <a:rPr kumimoji="0" lang="en-US" sz="1200" b="0" i="0" u="none" strike="noStrike" kern="1200" cap="none" spc="0" normalizeH="0" baseline="0" noProof="0" dirty="0">
                <a:ln w="3175">
                  <a:noFill/>
                </a:ln>
                <a:gradFill>
                  <a:gsLst>
                    <a:gs pos="1250">
                      <a:prstClr val="black"/>
                    </a:gs>
                    <a:gs pos="100000">
                      <a:prstClr val="black"/>
                    </a:gs>
                  </a:gsLst>
                  <a:lin ang="5400000" scaled="0"/>
                </a:gradFill>
                <a:effectLst/>
                <a:uLnTx/>
                <a:uFillTx/>
                <a:latin typeface="Segoe UI Semibold"/>
                <a:ea typeface="+mn-ea"/>
                <a:cs typeface="Segoe UI" pitchFamily="34" charset="0"/>
              </a:rPr>
              <a:t>Cosmos DB</a:t>
            </a:r>
          </a:p>
        </p:txBody>
      </p:sp>
      <p:sp>
        <p:nvSpPr>
          <p:cNvPr id="31" name="Rectangle 30">
            <a:extLst>
              <a:ext uri="{FF2B5EF4-FFF2-40B4-BE49-F238E27FC236}">
                <a16:creationId xmlns:a16="http://schemas.microsoft.com/office/drawing/2014/main" id="{E217B453-51C4-4E52-9D43-F7911396BC08}"/>
              </a:ext>
            </a:extLst>
          </p:cNvPr>
          <p:cNvSpPr/>
          <p:nvPr/>
        </p:nvSpPr>
        <p:spPr bwMode="auto">
          <a:xfrm>
            <a:off x="837986" y="6446480"/>
            <a:ext cx="1857317" cy="261610"/>
          </a:xfrm>
          <a:prstGeom prst="rect">
            <a:avLst/>
          </a:prstGeom>
          <a:noFill/>
          <a:ln w="6350" cap="flat" cmpd="sng" algn="ctr">
            <a:noFill/>
            <a:prstDash val="solid"/>
            <a:headEnd type="none" w="med" len="med"/>
            <a:tailEnd type="none" w="med" len="med"/>
          </a:ln>
          <a:effectLst/>
        </p:spPr>
        <p:txBody>
          <a:bodyPr rot="0" spcFirstLastPara="0" vert="horz" wrap="square" lIns="91440" tIns="45720" rIns="91401" bIns="45720"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3874" rtl="0" eaLnBrk="1" fontAlgn="auto" latinLnBrk="0" hangingPunct="1">
              <a:lnSpc>
                <a:spcPct val="100000"/>
              </a:lnSpc>
              <a:spcBef>
                <a:spcPts val="0"/>
              </a:spcBef>
              <a:spcAft>
                <a:spcPts val="2400"/>
              </a:spcAft>
              <a:buClrTx/>
              <a:buSzTx/>
              <a:buFontTx/>
              <a:buNone/>
              <a:tabLst/>
              <a:defRPr/>
            </a:pPr>
            <a:r>
              <a:rPr kumimoji="0" lang="en-US" sz="1100" b="0" i="0" u="none" strike="noStrike" kern="0" cap="none" spc="0" normalizeH="0" baseline="0" noProof="0" dirty="0">
                <a:ln>
                  <a:noFill/>
                </a:ln>
                <a:solidFill>
                  <a:srgbClr val="0078D7"/>
                </a:solidFill>
                <a:effectLst/>
                <a:uLnTx/>
                <a:uFillTx/>
                <a:latin typeface="Segoe UI Semibold"/>
                <a:ea typeface="Segoe UI Semibold" charset="0"/>
                <a:cs typeface="Segoe UI Semibold" charset="0"/>
              </a:rPr>
              <a:t>Intelligence over any data</a:t>
            </a:r>
          </a:p>
        </p:txBody>
      </p:sp>
      <p:grpSp>
        <p:nvGrpSpPr>
          <p:cNvPr id="32" name="Group 31">
            <a:extLst>
              <a:ext uri="{FF2B5EF4-FFF2-40B4-BE49-F238E27FC236}">
                <a16:creationId xmlns:a16="http://schemas.microsoft.com/office/drawing/2014/main" id="{483B697F-1FF4-4536-B7F8-6B398A3E0B4A}"/>
              </a:ext>
            </a:extLst>
          </p:cNvPr>
          <p:cNvGrpSpPr/>
          <p:nvPr/>
        </p:nvGrpSpPr>
        <p:grpSpPr>
          <a:xfrm>
            <a:off x="593910" y="6465638"/>
            <a:ext cx="229050" cy="229050"/>
            <a:chOff x="3498850" y="1585913"/>
            <a:chExt cx="495300" cy="495300"/>
          </a:xfrm>
        </p:grpSpPr>
        <p:sp>
          <p:nvSpPr>
            <p:cNvPr id="33" name="Rectangle 27">
              <a:extLst>
                <a:ext uri="{FF2B5EF4-FFF2-40B4-BE49-F238E27FC236}">
                  <a16:creationId xmlns:a16="http://schemas.microsoft.com/office/drawing/2014/main" id="{ED2F01FE-F0BC-4F8E-9D5F-40C8EBD3EBD8}"/>
                </a:ext>
              </a:extLst>
            </p:cNvPr>
            <p:cNvSpPr>
              <a:spLocks noChangeArrowheads="1"/>
            </p:cNvSpPr>
            <p:nvPr/>
          </p:nvSpPr>
          <p:spPr bwMode="auto">
            <a:xfrm>
              <a:off x="3498850" y="1585913"/>
              <a:ext cx="495300" cy="4953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4" name="Freeform 28">
              <a:extLst>
                <a:ext uri="{FF2B5EF4-FFF2-40B4-BE49-F238E27FC236}">
                  <a16:creationId xmlns:a16="http://schemas.microsoft.com/office/drawing/2014/main" id="{CD1C72EE-9534-40C8-A786-C4DBC9B97450}"/>
                </a:ext>
              </a:extLst>
            </p:cNvPr>
            <p:cNvSpPr>
              <a:spLocks/>
            </p:cNvSpPr>
            <p:nvPr/>
          </p:nvSpPr>
          <p:spPr bwMode="auto">
            <a:xfrm>
              <a:off x="3544888" y="1631951"/>
              <a:ext cx="193675" cy="404813"/>
            </a:xfrm>
            <a:custGeom>
              <a:avLst/>
              <a:gdLst>
                <a:gd name="T0" fmla="*/ 534 w 534"/>
                <a:gd name="T1" fmla="*/ 831 h 1115"/>
                <a:gd name="T2" fmla="*/ 534 w 534"/>
                <a:gd name="T3" fmla="*/ 116 h 1115"/>
                <a:gd name="T4" fmla="*/ 521 w 534"/>
                <a:gd name="T5" fmla="*/ 68 h 1115"/>
                <a:gd name="T6" fmla="*/ 518 w 534"/>
                <a:gd name="T7" fmla="*/ 61 h 1115"/>
                <a:gd name="T8" fmla="*/ 517 w 534"/>
                <a:gd name="T9" fmla="*/ 61 h 1115"/>
                <a:gd name="T10" fmla="*/ 411 w 534"/>
                <a:gd name="T11" fmla="*/ 0 h 1115"/>
                <a:gd name="T12" fmla="*/ 290 w 534"/>
                <a:gd name="T13" fmla="*/ 106 h 1115"/>
                <a:gd name="T14" fmla="*/ 273 w 534"/>
                <a:gd name="T15" fmla="*/ 105 h 1115"/>
                <a:gd name="T16" fmla="*/ 99 w 534"/>
                <a:gd name="T17" fmla="*/ 280 h 1115"/>
                <a:gd name="T18" fmla="*/ 104 w 534"/>
                <a:gd name="T19" fmla="*/ 323 h 1115"/>
                <a:gd name="T20" fmla="*/ 0 w 534"/>
                <a:gd name="T21" fmla="*/ 591 h 1115"/>
                <a:gd name="T22" fmla="*/ 259 w 534"/>
                <a:gd name="T23" fmla="*/ 964 h 1115"/>
                <a:gd name="T24" fmla="*/ 260 w 534"/>
                <a:gd name="T25" fmla="*/ 970 h 1115"/>
                <a:gd name="T26" fmla="*/ 397 w 534"/>
                <a:gd name="T27" fmla="*/ 1108 h 1115"/>
                <a:gd name="T28" fmla="*/ 503 w 534"/>
                <a:gd name="T29" fmla="*/ 1096 h 1115"/>
                <a:gd name="T30" fmla="*/ 534 w 534"/>
                <a:gd name="T31" fmla="*/ 1049 h 1115"/>
                <a:gd name="T32" fmla="*/ 534 w 534"/>
                <a:gd name="T33" fmla="*/ 831 h 1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34" h="1115">
                  <a:moveTo>
                    <a:pt x="534" y="831"/>
                  </a:moveTo>
                  <a:cubicBezTo>
                    <a:pt x="534" y="116"/>
                    <a:pt x="534" y="116"/>
                    <a:pt x="534" y="116"/>
                  </a:cubicBezTo>
                  <a:cubicBezTo>
                    <a:pt x="534" y="98"/>
                    <a:pt x="529" y="82"/>
                    <a:pt x="521" y="68"/>
                  </a:cubicBezTo>
                  <a:cubicBezTo>
                    <a:pt x="520" y="65"/>
                    <a:pt x="519" y="63"/>
                    <a:pt x="518" y="61"/>
                  </a:cubicBezTo>
                  <a:cubicBezTo>
                    <a:pt x="518" y="61"/>
                    <a:pt x="518" y="61"/>
                    <a:pt x="517" y="61"/>
                  </a:cubicBezTo>
                  <a:cubicBezTo>
                    <a:pt x="496" y="25"/>
                    <a:pt x="457" y="0"/>
                    <a:pt x="411" y="0"/>
                  </a:cubicBezTo>
                  <a:cubicBezTo>
                    <a:pt x="349" y="0"/>
                    <a:pt x="298" y="46"/>
                    <a:pt x="290" y="106"/>
                  </a:cubicBezTo>
                  <a:cubicBezTo>
                    <a:pt x="284" y="105"/>
                    <a:pt x="279" y="105"/>
                    <a:pt x="273" y="105"/>
                  </a:cubicBezTo>
                  <a:cubicBezTo>
                    <a:pt x="177" y="105"/>
                    <a:pt x="99" y="183"/>
                    <a:pt x="99" y="280"/>
                  </a:cubicBezTo>
                  <a:cubicBezTo>
                    <a:pt x="99" y="295"/>
                    <a:pt x="101" y="309"/>
                    <a:pt x="104" y="323"/>
                  </a:cubicBezTo>
                  <a:cubicBezTo>
                    <a:pt x="40" y="394"/>
                    <a:pt x="0" y="487"/>
                    <a:pt x="0" y="591"/>
                  </a:cubicBezTo>
                  <a:cubicBezTo>
                    <a:pt x="0" y="762"/>
                    <a:pt x="108" y="907"/>
                    <a:pt x="259" y="964"/>
                  </a:cubicBezTo>
                  <a:cubicBezTo>
                    <a:pt x="259" y="966"/>
                    <a:pt x="259" y="968"/>
                    <a:pt x="260" y="970"/>
                  </a:cubicBezTo>
                  <a:cubicBezTo>
                    <a:pt x="273" y="1039"/>
                    <a:pt x="329" y="1094"/>
                    <a:pt x="397" y="1108"/>
                  </a:cubicBezTo>
                  <a:cubicBezTo>
                    <a:pt x="435" y="1115"/>
                    <a:pt x="472" y="1110"/>
                    <a:pt x="503" y="1096"/>
                  </a:cubicBezTo>
                  <a:cubicBezTo>
                    <a:pt x="522" y="1088"/>
                    <a:pt x="534" y="1069"/>
                    <a:pt x="534" y="1049"/>
                  </a:cubicBezTo>
                  <a:lnTo>
                    <a:pt x="534" y="83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5" name="Freeform 29">
              <a:extLst>
                <a:ext uri="{FF2B5EF4-FFF2-40B4-BE49-F238E27FC236}">
                  <a16:creationId xmlns:a16="http://schemas.microsoft.com/office/drawing/2014/main" id="{258153B6-E3F0-4333-9A46-6072A8857BD1}"/>
                </a:ext>
              </a:extLst>
            </p:cNvPr>
            <p:cNvSpPr>
              <a:spLocks/>
            </p:cNvSpPr>
            <p:nvPr/>
          </p:nvSpPr>
          <p:spPr bwMode="auto">
            <a:xfrm>
              <a:off x="3754438" y="1631951"/>
              <a:ext cx="193675" cy="404813"/>
            </a:xfrm>
            <a:custGeom>
              <a:avLst/>
              <a:gdLst>
                <a:gd name="T0" fmla="*/ 0 w 534"/>
                <a:gd name="T1" fmla="*/ 831 h 1115"/>
                <a:gd name="T2" fmla="*/ 0 w 534"/>
                <a:gd name="T3" fmla="*/ 116 h 1115"/>
                <a:gd name="T4" fmla="*/ 14 w 534"/>
                <a:gd name="T5" fmla="*/ 68 h 1115"/>
                <a:gd name="T6" fmla="*/ 17 w 534"/>
                <a:gd name="T7" fmla="*/ 61 h 1115"/>
                <a:gd name="T8" fmla="*/ 17 w 534"/>
                <a:gd name="T9" fmla="*/ 61 h 1115"/>
                <a:gd name="T10" fmla="*/ 123 w 534"/>
                <a:gd name="T11" fmla="*/ 0 h 1115"/>
                <a:gd name="T12" fmla="*/ 245 w 534"/>
                <a:gd name="T13" fmla="*/ 106 h 1115"/>
                <a:gd name="T14" fmla="*/ 262 w 534"/>
                <a:gd name="T15" fmla="*/ 105 h 1115"/>
                <a:gd name="T16" fmla="*/ 436 w 534"/>
                <a:gd name="T17" fmla="*/ 280 h 1115"/>
                <a:gd name="T18" fmla="*/ 431 w 534"/>
                <a:gd name="T19" fmla="*/ 323 h 1115"/>
                <a:gd name="T20" fmla="*/ 534 w 534"/>
                <a:gd name="T21" fmla="*/ 591 h 1115"/>
                <a:gd name="T22" fmla="*/ 276 w 534"/>
                <a:gd name="T23" fmla="*/ 964 h 1115"/>
                <a:gd name="T24" fmla="*/ 275 w 534"/>
                <a:gd name="T25" fmla="*/ 970 h 1115"/>
                <a:gd name="T26" fmla="*/ 138 w 534"/>
                <a:gd name="T27" fmla="*/ 1108 h 1115"/>
                <a:gd name="T28" fmla="*/ 32 w 534"/>
                <a:gd name="T29" fmla="*/ 1096 h 1115"/>
                <a:gd name="T30" fmla="*/ 0 w 534"/>
                <a:gd name="T31" fmla="*/ 1049 h 1115"/>
                <a:gd name="T32" fmla="*/ 0 w 534"/>
                <a:gd name="T33" fmla="*/ 831 h 1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34" h="1115">
                  <a:moveTo>
                    <a:pt x="0" y="831"/>
                  </a:moveTo>
                  <a:cubicBezTo>
                    <a:pt x="0" y="116"/>
                    <a:pt x="0" y="116"/>
                    <a:pt x="0" y="116"/>
                  </a:cubicBezTo>
                  <a:cubicBezTo>
                    <a:pt x="0" y="98"/>
                    <a:pt x="5" y="82"/>
                    <a:pt x="14" y="68"/>
                  </a:cubicBezTo>
                  <a:cubicBezTo>
                    <a:pt x="15" y="65"/>
                    <a:pt x="16" y="63"/>
                    <a:pt x="17" y="61"/>
                  </a:cubicBezTo>
                  <a:cubicBezTo>
                    <a:pt x="17" y="61"/>
                    <a:pt x="17" y="61"/>
                    <a:pt x="17" y="61"/>
                  </a:cubicBezTo>
                  <a:cubicBezTo>
                    <a:pt x="39" y="25"/>
                    <a:pt x="78" y="0"/>
                    <a:pt x="123" y="0"/>
                  </a:cubicBezTo>
                  <a:cubicBezTo>
                    <a:pt x="185" y="0"/>
                    <a:pt x="237" y="46"/>
                    <a:pt x="245" y="106"/>
                  </a:cubicBezTo>
                  <a:cubicBezTo>
                    <a:pt x="250" y="105"/>
                    <a:pt x="256" y="105"/>
                    <a:pt x="262" y="105"/>
                  </a:cubicBezTo>
                  <a:cubicBezTo>
                    <a:pt x="358" y="105"/>
                    <a:pt x="436" y="183"/>
                    <a:pt x="436" y="280"/>
                  </a:cubicBezTo>
                  <a:cubicBezTo>
                    <a:pt x="436" y="295"/>
                    <a:pt x="434" y="309"/>
                    <a:pt x="431" y="323"/>
                  </a:cubicBezTo>
                  <a:cubicBezTo>
                    <a:pt x="495" y="394"/>
                    <a:pt x="534" y="487"/>
                    <a:pt x="534" y="591"/>
                  </a:cubicBezTo>
                  <a:cubicBezTo>
                    <a:pt x="534" y="762"/>
                    <a:pt x="427" y="907"/>
                    <a:pt x="276" y="964"/>
                  </a:cubicBezTo>
                  <a:cubicBezTo>
                    <a:pt x="275" y="966"/>
                    <a:pt x="275" y="968"/>
                    <a:pt x="275" y="970"/>
                  </a:cubicBezTo>
                  <a:cubicBezTo>
                    <a:pt x="262" y="1039"/>
                    <a:pt x="206" y="1094"/>
                    <a:pt x="138" y="1108"/>
                  </a:cubicBezTo>
                  <a:cubicBezTo>
                    <a:pt x="100" y="1115"/>
                    <a:pt x="63" y="1110"/>
                    <a:pt x="32" y="1096"/>
                  </a:cubicBezTo>
                  <a:cubicBezTo>
                    <a:pt x="13" y="1088"/>
                    <a:pt x="0" y="1069"/>
                    <a:pt x="0" y="1049"/>
                  </a:cubicBezTo>
                  <a:lnTo>
                    <a:pt x="0" y="83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pic>
        <p:nvPicPr>
          <p:cNvPr id="36" name="Graphic 35">
            <a:extLst>
              <a:ext uri="{FF2B5EF4-FFF2-40B4-BE49-F238E27FC236}">
                <a16:creationId xmlns:a16="http://schemas.microsoft.com/office/drawing/2014/main" id="{6FF71380-6F51-462C-82DE-687EB529759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439858" y="1544904"/>
            <a:ext cx="688356" cy="688356"/>
          </a:xfrm>
          <a:prstGeom prst="rect">
            <a:avLst/>
          </a:prstGeom>
        </p:spPr>
      </p:pic>
    </p:spTree>
    <p:extLst>
      <p:ext uri="{BB962C8B-B14F-4D97-AF65-F5344CB8AC3E}">
        <p14:creationId xmlns:p14="http://schemas.microsoft.com/office/powerpoint/2010/main" val="34030146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500"/>
                                  </p:stCondLst>
                                  <p:childTnLst>
                                    <p:set>
                                      <p:cBhvr>
                                        <p:cTn id="6" dur="1" fill="hold">
                                          <p:stCondLst>
                                            <p:cond delay="0"/>
                                          </p:stCondLst>
                                        </p:cTn>
                                        <p:tgtEl>
                                          <p:spTgt spid="28"/>
                                        </p:tgtEl>
                                        <p:attrNameLst>
                                          <p:attrName>style.visibility</p:attrName>
                                        </p:attrNameLst>
                                      </p:cBhvr>
                                      <p:to>
                                        <p:strVal val="visible"/>
                                      </p:to>
                                    </p:set>
                                  </p:childTnLst>
                                </p:cTn>
                              </p:par>
                              <p:par>
                                <p:cTn id="7" presetID="1" presetClass="entr" presetSubtype="0" fill="hold" grpId="0" nodeType="withEffect">
                                  <p:stCondLst>
                                    <p:cond delay="500"/>
                                  </p:stCondLst>
                                  <p:childTnLst>
                                    <p:set>
                                      <p:cBhvr>
                                        <p:cTn id="8" dur="1" fill="hold">
                                          <p:stCondLst>
                                            <p:cond delay="0"/>
                                          </p:stCondLst>
                                        </p:cTn>
                                        <p:tgtEl>
                                          <p:spTgt spid="27"/>
                                        </p:tgtEl>
                                        <p:attrNameLst>
                                          <p:attrName>style.visibility</p:attrName>
                                        </p:attrNameLst>
                                      </p:cBhvr>
                                      <p:to>
                                        <p:strVal val="visible"/>
                                      </p:to>
                                    </p:set>
                                  </p:childTnLst>
                                </p:cTn>
                              </p:par>
                              <p:par>
                                <p:cTn id="9" presetID="1" presetClass="entr" presetSubtype="0" fill="hold" grpId="0" nodeType="withEffect">
                                  <p:stCondLst>
                                    <p:cond delay="500"/>
                                  </p:stCondLst>
                                  <p:childTnLst>
                                    <p:set>
                                      <p:cBhvr>
                                        <p:cTn id="10" dur="1" fill="hold">
                                          <p:stCondLst>
                                            <p:cond delay="0"/>
                                          </p:stCondLst>
                                        </p:cTn>
                                        <p:tgtEl>
                                          <p:spTgt spid="11"/>
                                        </p:tgtEl>
                                        <p:attrNameLst>
                                          <p:attrName>style.visibility</p:attrName>
                                        </p:attrNameLst>
                                      </p:cBhvr>
                                      <p:to>
                                        <p:strVal val="visible"/>
                                      </p:to>
                                    </p:set>
                                  </p:childTnLst>
                                </p:cTn>
                              </p:par>
                            </p:childTnLst>
                          </p:cTn>
                        </p:par>
                        <p:par>
                          <p:cTn id="11" fill="hold">
                            <p:stCondLst>
                              <p:cond delay="500"/>
                            </p:stCondLst>
                            <p:childTnLst>
                              <p:par>
                                <p:cTn id="12" presetID="1" presetClass="entr" presetSubtype="0" fill="hold" nodeType="afterEffect">
                                  <p:stCondLst>
                                    <p:cond delay="500"/>
                                  </p:stCondLst>
                                  <p:childTnLst>
                                    <p:set>
                                      <p:cBhvr>
                                        <p:cTn id="13" dur="1" fill="hold">
                                          <p:stCondLst>
                                            <p:cond delay="0"/>
                                          </p:stCondLst>
                                        </p:cTn>
                                        <p:tgtEl>
                                          <p:spTgt spid="36"/>
                                        </p:tgtEl>
                                        <p:attrNameLst>
                                          <p:attrName>style.visibility</p:attrName>
                                        </p:attrNameLst>
                                      </p:cBhvr>
                                      <p:to>
                                        <p:strVal val="visible"/>
                                      </p:to>
                                    </p:set>
                                  </p:childTnLst>
                                </p:cTn>
                              </p:par>
                              <p:par>
                                <p:cTn id="14" presetID="1" presetClass="entr" presetSubtype="0" fill="hold" grpId="0" nodeType="withEffect">
                                  <p:stCondLst>
                                    <p:cond delay="500"/>
                                  </p:stCondLst>
                                  <p:childTnLst>
                                    <p:set>
                                      <p:cBhvr>
                                        <p:cTn id="15" dur="1" fill="hold">
                                          <p:stCondLst>
                                            <p:cond delay="0"/>
                                          </p:stCondLst>
                                        </p:cTn>
                                        <p:tgtEl>
                                          <p:spTgt spid="29"/>
                                        </p:tgtEl>
                                        <p:attrNameLst>
                                          <p:attrName>style.visibility</p:attrName>
                                        </p:attrNameLst>
                                      </p:cBhvr>
                                      <p:to>
                                        <p:strVal val="visible"/>
                                      </p:to>
                                    </p:set>
                                  </p:childTnLst>
                                </p:cTn>
                              </p:par>
                              <p:par>
                                <p:cTn id="16" presetID="1" presetClass="entr" presetSubtype="0" fill="hold" grpId="0" nodeType="withEffect">
                                  <p:stCondLst>
                                    <p:cond delay="500"/>
                                  </p:stCondLst>
                                  <p:childTnLst>
                                    <p:set>
                                      <p:cBhvr>
                                        <p:cTn id="17" dur="1" fill="hold">
                                          <p:stCondLst>
                                            <p:cond delay="0"/>
                                          </p:stCondLst>
                                        </p:cTn>
                                        <p:tgtEl>
                                          <p:spTgt spid="17"/>
                                        </p:tgtEl>
                                        <p:attrNameLst>
                                          <p:attrName>style.visibility</p:attrName>
                                        </p:attrNameLst>
                                      </p:cBhvr>
                                      <p:to>
                                        <p:strVal val="visible"/>
                                      </p:to>
                                    </p:set>
                                  </p:childTnLst>
                                </p:cTn>
                              </p:par>
                            </p:childTnLst>
                          </p:cTn>
                        </p:par>
                        <p:par>
                          <p:cTn id="18" fill="hold">
                            <p:stCondLst>
                              <p:cond delay="1000"/>
                            </p:stCondLst>
                            <p:childTnLst>
                              <p:par>
                                <p:cTn id="19" presetID="1" presetClass="entr" presetSubtype="0" fill="hold" grpId="0" nodeType="afterEffect">
                                  <p:stCondLst>
                                    <p:cond delay="500"/>
                                  </p:stCondLst>
                                  <p:childTnLst>
                                    <p:set>
                                      <p:cBhvr>
                                        <p:cTn id="20" dur="1" fill="hold">
                                          <p:stCondLst>
                                            <p:cond delay="0"/>
                                          </p:stCondLst>
                                        </p:cTn>
                                        <p:tgtEl>
                                          <p:spTgt spid="25"/>
                                        </p:tgtEl>
                                        <p:attrNameLst>
                                          <p:attrName>style.visibility</p:attrName>
                                        </p:attrNameLst>
                                      </p:cBhvr>
                                      <p:to>
                                        <p:strVal val="visible"/>
                                      </p:to>
                                    </p:set>
                                  </p:childTnLst>
                                </p:cTn>
                              </p:par>
                              <p:par>
                                <p:cTn id="21" presetID="1" presetClass="entr" presetSubtype="0" fill="hold" grpId="0" nodeType="withEffect">
                                  <p:stCondLst>
                                    <p:cond delay="500"/>
                                  </p:stCondLst>
                                  <p:childTnLst>
                                    <p:set>
                                      <p:cBhvr>
                                        <p:cTn id="22" dur="1" fill="hold">
                                          <p:stCondLst>
                                            <p:cond delay="0"/>
                                          </p:stCondLst>
                                        </p:cTn>
                                        <p:tgtEl>
                                          <p:spTgt spid="30"/>
                                        </p:tgtEl>
                                        <p:attrNameLst>
                                          <p:attrName>style.visibility</p:attrName>
                                        </p:attrNameLst>
                                      </p:cBhvr>
                                      <p:to>
                                        <p:strVal val="visible"/>
                                      </p:to>
                                    </p:set>
                                  </p:childTnLst>
                                </p:cTn>
                              </p:par>
                              <p:par>
                                <p:cTn id="23" presetID="1" presetClass="entr" presetSubtype="0" fill="hold" grpId="0" nodeType="withEffect">
                                  <p:stCondLst>
                                    <p:cond delay="500"/>
                                  </p:stCondLst>
                                  <p:childTnLst>
                                    <p:set>
                                      <p:cBhvr>
                                        <p:cTn id="24" dur="1" fill="hold">
                                          <p:stCondLst>
                                            <p:cond delay="0"/>
                                          </p:stCondLst>
                                        </p:cTn>
                                        <p:tgtEl>
                                          <p:spTgt spid="10"/>
                                        </p:tgtEl>
                                        <p:attrNameLst>
                                          <p:attrName>style.visibility</p:attrName>
                                        </p:attrNameLst>
                                      </p:cBhvr>
                                      <p:to>
                                        <p:strVal val="visible"/>
                                      </p:to>
                                    </p:set>
                                  </p:childTnLst>
                                </p:cTn>
                              </p:par>
                            </p:childTnLst>
                          </p:cTn>
                        </p:par>
                        <p:par>
                          <p:cTn id="25" fill="hold">
                            <p:stCondLst>
                              <p:cond delay="1500"/>
                            </p:stCondLst>
                            <p:childTnLst>
                              <p:par>
                                <p:cTn id="26" presetID="1" presetClass="entr" presetSubtype="0" fill="hold" grpId="0" nodeType="afterEffect">
                                  <p:stCondLst>
                                    <p:cond delay="500"/>
                                  </p:stCondLst>
                                  <p:childTnLst>
                                    <p:set>
                                      <p:cBhvr>
                                        <p:cTn id="27" dur="1" fill="hold">
                                          <p:stCondLst>
                                            <p:cond delay="0"/>
                                          </p:stCondLst>
                                        </p:cTn>
                                        <p:tgtEl>
                                          <p:spTgt spid="12"/>
                                        </p:tgtEl>
                                        <p:attrNameLst>
                                          <p:attrName>style.visibility</p:attrName>
                                        </p:attrNameLst>
                                      </p:cBhvr>
                                      <p:to>
                                        <p:strVal val="visible"/>
                                      </p:to>
                                    </p:set>
                                  </p:childTnLst>
                                </p:cTn>
                              </p:par>
                              <p:par>
                                <p:cTn id="28" presetID="1" presetClass="entr" presetSubtype="0" fill="hold" nodeType="withEffect">
                                  <p:stCondLst>
                                    <p:cond delay="500"/>
                                  </p:stCondLst>
                                  <p:childTnLst>
                                    <p:set>
                                      <p:cBhvr>
                                        <p:cTn id="29" dur="1" fill="hold">
                                          <p:stCondLst>
                                            <p:cond delay="0"/>
                                          </p:stCondLst>
                                        </p:cTn>
                                        <p:tgtEl>
                                          <p:spTgt spid="26"/>
                                        </p:tgtEl>
                                        <p:attrNameLst>
                                          <p:attrName>style.visibility</p:attrName>
                                        </p:attrNameLst>
                                      </p:cBhvr>
                                      <p:to>
                                        <p:strVal val="visible"/>
                                      </p:to>
                                    </p:set>
                                  </p:childTnLst>
                                </p:cTn>
                              </p:par>
                            </p:childTnLst>
                          </p:cTn>
                        </p:par>
                        <p:par>
                          <p:cTn id="30" fill="hold">
                            <p:stCondLst>
                              <p:cond delay="2000"/>
                            </p:stCondLst>
                            <p:childTnLst>
                              <p:par>
                                <p:cTn id="31" presetID="1" presetClass="entr" presetSubtype="0" fill="hold" grpId="0" nodeType="afterEffect">
                                  <p:stCondLst>
                                    <p:cond delay="500"/>
                                  </p:stCondLst>
                                  <p:childTnLst>
                                    <p:set>
                                      <p:cBhvr>
                                        <p:cTn id="32" dur="1" fill="hold">
                                          <p:stCondLst>
                                            <p:cond delay="0"/>
                                          </p:stCondLst>
                                        </p:cTn>
                                        <p:tgtEl>
                                          <p:spTgt spid="13"/>
                                        </p:tgtEl>
                                        <p:attrNameLst>
                                          <p:attrName>style.visibility</p:attrName>
                                        </p:attrNameLst>
                                      </p:cBhvr>
                                      <p:to>
                                        <p:strVal val="visible"/>
                                      </p:to>
                                    </p:set>
                                  </p:childTnLst>
                                </p:cTn>
                              </p:par>
                              <p:par>
                                <p:cTn id="33" presetID="1" presetClass="entr" presetSubtype="0" fill="hold" nodeType="withEffect">
                                  <p:stCondLst>
                                    <p:cond delay="500"/>
                                  </p:stCondLst>
                                  <p:childTnLst>
                                    <p:set>
                                      <p:cBhvr>
                                        <p:cTn id="34" dur="1" fill="hold">
                                          <p:stCondLst>
                                            <p:cond delay="0"/>
                                          </p:stCondLst>
                                        </p:cTn>
                                        <p:tgtEl>
                                          <p:spTgt spid="22"/>
                                        </p:tgtEl>
                                        <p:attrNameLst>
                                          <p:attrName>style.visibility</p:attrName>
                                        </p:attrNameLst>
                                      </p:cBhvr>
                                      <p:to>
                                        <p:strVal val="visible"/>
                                      </p:to>
                                    </p:set>
                                  </p:childTnLst>
                                </p:cTn>
                              </p:par>
                            </p:childTnLst>
                          </p:cTn>
                        </p:par>
                        <p:par>
                          <p:cTn id="35" fill="hold">
                            <p:stCondLst>
                              <p:cond delay="2500"/>
                            </p:stCondLst>
                            <p:childTnLst>
                              <p:par>
                                <p:cTn id="36" presetID="1" presetClass="entr" presetSubtype="0" fill="hold" grpId="0" nodeType="afterEffect">
                                  <p:stCondLst>
                                    <p:cond delay="500"/>
                                  </p:stCondLst>
                                  <p:childTnLst>
                                    <p:set>
                                      <p:cBhvr>
                                        <p:cTn id="37" dur="1" fill="hold">
                                          <p:stCondLst>
                                            <p:cond delay="0"/>
                                          </p:stCondLst>
                                        </p:cTn>
                                        <p:tgtEl>
                                          <p:spTgt spid="14"/>
                                        </p:tgtEl>
                                        <p:attrNameLst>
                                          <p:attrName>style.visibility</p:attrName>
                                        </p:attrNameLst>
                                      </p:cBhvr>
                                      <p:to>
                                        <p:strVal val="visible"/>
                                      </p:to>
                                    </p:set>
                                  </p:childTnLst>
                                </p:cTn>
                              </p:par>
                              <p:par>
                                <p:cTn id="38" presetID="1" presetClass="entr" presetSubtype="0" fill="hold" nodeType="withEffect">
                                  <p:stCondLst>
                                    <p:cond delay="500"/>
                                  </p:stCondLst>
                                  <p:childTnLst>
                                    <p:set>
                                      <p:cBhvr>
                                        <p:cTn id="39"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P spid="14" grpId="0"/>
      <p:bldP spid="17" grpId="0"/>
      <p:bldP spid="25" grpId="0" animBg="1"/>
      <p:bldP spid="27" grpId="0"/>
      <p:bldP spid="28" grpId="0" animBg="1"/>
      <p:bldP spid="29" grpId="0"/>
      <p:bldP spid="3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15FF442-B733-4315-AC6A-B6EAABE02B22}"/>
              </a:ext>
            </a:extLst>
          </p:cNvPr>
          <p:cNvSpPr>
            <a:spLocks noGrp="1"/>
          </p:cNvSpPr>
          <p:nvPr>
            <p:ph type="title"/>
          </p:nvPr>
        </p:nvSpPr>
        <p:spPr>
          <a:xfrm>
            <a:off x="274639" y="2407926"/>
            <a:ext cx="4892040" cy="2178673"/>
          </a:xfrm>
        </p:spPr>
        <p:txBody>
          <a:bodyPr/>
          <a:lstStyle/>
          <a:p>
            <a:pPr algn="ctr"/>
            <a:r>
              <a:rPr lang="en-US" dirty="0"/>
              <a:t>Principles of </a:t>
            </a:r>
            <a:br>
              <a:rPr lang="en-US" dirty="0"/>
            </a:br>
            <a:r>
              <a:rPr lang="en-US" dirty="0"/>
              <a:t>Data Engineering</a:t>
            </a:r>
            <a:br>
              <a:rPr lang="en-US" dirty="0"/>
            </a:br>
            <a:endParaRPr lang="en-US" dirty="0"/>
          </a:p>
        </p:txBody>
      </p:sp>
      <p:sp>
        <p:nvSpPr>
          <p:cNvPr id="4" name="Picture Placeholder 3">
            <a:extLst>
              <a:ext uri="{FF2B5EF4-FFF2-40B4-BE49-F238E27FC236}">
                <a16:creationId xmlns:a16="http://schemas.microsoft.com/office/drawing/2014/main" id="{46285DF0-0394-4FD2-8E69-283B03ED4635}"/>
              </a:ext>
            </a:extLst>
          </p:cNvPr>
          <p:cNvSpPr>
            <a:spLocks noGrp="1"/>
          </p:cNvSpPr>
          <p:nvPr>
            <p:ph type="pic" sz="quarter" idx="10"/>
          </p:nvPr>
        </p:nvSpPr>
        <p:spPr/>
      </p:sp>
      <p:sp>
        <p:nvSpPr>
          <p:cNvPr id="2" name="Rectangle 1">
            <a:extLst>
              <a:ext uri="{FF2B5EF4-FFF2-40B4-BE49-F238E27FC236}">
                <a16:creationId xmlns:a16="http://schemas.microsoft.com/office/drawing/2014/main" id="{74A55032-4A29-43EF-B328-D3DA003D1F5A}"/>
              </a:ext>
            </a:extLst>
          </p:cNvPr>
          <p:cNvSpPr/>
          <p:nvPr/>
        </p:nvSpPr>
        <p:spPr>
          <a:xfrm>
            <a:off x="6094637" y="3308920"/>
            <a:ext cx="248835" cy="382308"/>
          </a:xfrm>
          <a:prstGeom prst="rect">
            <a:avLst/>
          </a:prstGeom>
        </p:spPr>
        <p:txBody>
          <a:bodyPr wrap="none">
            <a:spAutoFit/>
          </a:bodyPr>
          <a:lstStyle/>
          <a:p>
            <a:r>
              <a:rPr lang="en-US" sz="1836" dirty="0">
                <a:solidFill>
                  <a:srgbClr val="000000"/>
                </a:solidFill>
                <a:latin typeface="Times New Roman" panose="02020603050405020304" pitchFamily="18" charset="0"/>
              </a:rPr>
              <a:t> </a:t>
            </a:r>
            <a:endParaRPr lang="en-US" sz="1836" dirty="0"/>
          </a:p>
        </p:txBody>
      </p:sp>
    </p:spTree>
    <p:extLst>
      <p:ext uri="{BB962C8B-B14F-4D97-AF65-F5344CB8AC3E}">
        <p14:creationId xmlns:p14="http://schemas.microsoft.com/office/powerpoint/2010/main" val="3934910881"/>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17EB37B-A7C4-4CE5-ABA9-9A7CF3E5F1BF}"/>
              </a:ext>
            </a:extLst>
          </p:cNvPr>
          <p:cNvSpPr>
            <a:spLocks noGrp="1"/>
          </p:cNvSpPr>
          <p:nvPr>
            <p:ph type="title"/>
          </p:nvPr>
        </p:nvSpPr>
        <p:spPr/>
        <p:txBody>
          <a:bodyPr/>
          <a:lstStyle/>
          <a:p>
            <a:r>
              <a:rPr lang="en-US" sz="2856" cap="all" spc="0" dirty="0">
                <a:solidFill>
                  <a:schemeClr val="tx2"/>
                </a:solidFill>
                <a:latin typeface="Segoe UI Light" charset="0"/>
                <a:cs typeface="Segoe UI Light" charset="0"/>
              </a:rPr>
              <a:t>Data Engineering Design Principles / best practices</a:t>
            </a:r>
          </a:p>
        </p:txBody>
      </p:sp>
      <p:sp>
        <p:nvSpPr>
          <p:cNvPr id="7" name="Text Placeholder 6">
            <a:extLst>
              <a:ext uri="{FF2B5EF4-FFF2-40B4-BE49-F238E27FC236}">
                <a16:creationId xmlns:a16="http://schemas.microsoft.com/office/drawing/2014/main" id="{CE5AE2DF-4424-4BDA-A6AB-C354F1620A74}"/>
              </a:ext>
            </a:extLst>
          </p:cNvPr>
          <p:cNvSpPr>
            <a:spLocks noGrp="1"/>
          </p:cNvSpPr>
          <p:nvPr>
            <p:ph type="body" sz="quarter" idx="10"/>
          </p:nvPr>
        </p:nvSpPr>
        <p:spPr>
          <a:xfrm>
            <a:off x="274641" y="1212853"/>
            <a:ext cx="11887200" cy="2954655"/>
          </a:xfrm>
        </p:spPr>
        <p:txBody>
          <a:bodyPr/>
          <a:lstStyle/>
          <a:p>
            <a:pPr marL="457200" indent="-457200">
              <a:buFont typeface="+mj-lt"/>
              <a:buAutoNum type="arabicPeriod"/>
            </a:pPr>
            <a:r>
              <a:rPr lang="en-US" sz="2400" dirty="0">
                <a:solidFill>
                  <a:schemeClr val="tx1"/>
                </a:solidFill>
              </a:rPr>
              <a:t>The Data Must Always be correct and auditable</a:t>
            </a:r>
          </a:p>
          <a:p>
            <a:pPr marL="457200" indent="-457200">
              <a:buFont typeface="+mj-lt"/>
              <a:buAutoNum type="arabicPeriod"/>
            </a:pPr>
            <a:r>
              <a:rPr lang="en-US" sz="2400" dirty="0">
                <a:solidFill>
                  <a:schemeClr val="tx1"/>
                </a:solidFill>
              </a:rPr>
              <a:t>Document your code and design decisions</a:t>
            </a:r>
          </a:p>
          <a:p>
            <a:pPr marL="457200" indent="-457200">
              <a:buFont typeface="+mj-lt"/>
              <a:buAutoNum type="arabicPeriod"/>
            </a:pPr>
            <a:r>
              <a:rPr lang="en-US" sz="2400" dirty="0">
                <a:solidFill>
                  <a:schemeClr val="tx1"/>
                </a:solidFill>
              </a:rPr>
              <a:t>Design for Failure</a:t>
            </a:r>
          </a:p>
          <a:p>
            <a:pPr marL="457200" indent="-457200">
              <a:buFont typeface="+mj-lt"/>
              <a:buAutoNum type="arabicPeriod"/>
            </a:pPr>
            <a:r>
              <a:rPr lang="en-US" sz="2400" dirty="0">
                <a:solidFill>
                  <a:schemeClr val="tx1"/>
                </a:solidFill>
              </a:rPr>
              <a:t>Design for Process Insights</a:t>
            </a:r>
          </a:p>
          <a:p>
            <a:pPr marL="457200" indent="-457200">
              <a:buFont typeface="+mj-lt"/>
              <a:buAutoNum type="arabicPeriod"/>
            </a:pPr>
            <a:r>
              <a:rPr lang="en-US" sz="2400" dirty="0">
                <a:solidFill>
                  <a:schemeClr val="tx1"/>
                </a:solidFill>
              </a:rPr>
              <a:t>Design for Scale</a:t>
            </a:r>
          </a:p>
          <a:p>
            <a:pPr marL="457200" indent="-457200">
              <a:buFont typeface="+mj-lt"/>
              <a:buAutoNum type="arabicPeriod"/>
            </a:pPr>
            <a:r>
              <a:rPr lang="en-US" sz="2400" dirty="0">
                <a:solidFill>
                  <a:schemeClr val="tx1"/>
                </a:solidFill>
              </a:rPr>
              <a:t>Design for Change</a:t>
            </a:r>
          </a:p>
          <a:p>
            <a:pPr marL="342900" indent="-342900">
              <a:buFontTx/>
              <a:buChar char="-"/>
            </a:pPr>
            <a:endParaRPr lang="en-US" sz="2400" dirty="0">
              <a:solidFill>
                <a:schemeClr val="tx1"/>
              </a:solidFill>
            </a:endParaRPr>
          </a:p>
        </p:txBody>
      </p:sp>
    </p:spTree>
    <p:extLst>
      <p:ext uri="{BB962C8B-B14F-4D97-AF65-F5344CB8AC3E}">
        <p14:creationId xmlns:p14="http://schemas.microsoft.com/office/powerpoint/2010/main" val="1068531825"/>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17EB37B-A7C4-4CE5-ABA9-9A7CF3E5F1BF}"/>
              </a:ext>
            </a:extLst>
          </p:cNvPr>
          <p:cNvSpPr>
            <a:spLocks noGrp="1"/>
          </p:cNvSpPr>
          <p:nvPr>
            <p:ph type="title"/>
          </p:nvPr>
        </p:nvSpPr>
        <p:spPr/>
        <p:txBody>
          <a:bodyPr/>
          <a:lstStyle/>
          <a:p>
            <a:r>
              <a:rPr lang="en-US" sz="2856" cap="all" spc="0" dirty="0">
                <a:solidFill>
                  <a:schemeClr val="tx2"/>
                </a:solidFill>
                <a:latin typeface="Segoe UI Light" charset="0"/>
                <a:cs typeface="Segoe UI Light" charset="0"/>
              </a:rPr>
              <a:t>Principles - 1 Data Must Always be correct and auditable</a:t>
            </a:r>
            <a:br>
              <a:rPr lang="en-US" sz="2856" cap="all" spc="0" dirty="0">
                <a:solidFill>
                  <a:schemeClr val="tx2"/>
                </a:solidFill>
                <a:latin typeface="Segoe UI Light" charset="0"/>
                <a:cs typeface="Segoe UI Light" charset="0"/>
              </a:rPr>
            </a:br>
            <a:endParaRPr lang="en-US" sz="2856" cap="all" spc="0" dirty="0">
              <a:solidFill>
                <a:schemeClr val="tx2"/>
              </a:solidFill>
              <a:latin typeface="Segoe UI Light" charset="0"/>
              <a:cs typeface="Segoe UI Light" charset="0"/>
            </a:endParaRPr>
          </a:p>
        </p:txBody>
      </p:sp>
      <p:sp>
        <p:nvSpPr>
          <p:cNvPr id="7" name="Text Placeholder 6">
            <a:extLst>
              <a:ext uri="{FF2B5EF4-FFF2-40B4-BE49-F238E27FC236}">
                <a16:creationId xmlns:a16="http://schemas.microsoft.com/office/drawing/2014/main" id="{CE5AE2DF-4424-4BDA-A6AB-C354F1620A74}"/>
              </a:ext>
            </a:extLst>
          </p:cNvPr>
          <p:cNvSpPr>
            <a:spLocks noGrp="1"/>
          </p:cNvSpPr>
          <p:nvPr>
            <p:ph type="body" sz="quarter" idx="10"/>
          </p:nvPr>
        </p:nvSpPr>
        <p:spPr>
          <a:xfrm>
            <a:off x="274641" y="1212853"/>
            <a:ext cx="11887200" cy="517065"/>
          </a:xfrm>
        </p:spPr>
        <p:txBody>
          <a:bodyPr/>
          <a:lstStyle/>
          <a:p>
            <a:pPr marL="342900" indent="-342900">
              <a:buFontTx/>
              <a:buChar char="-"/>
            </a:pPr>
            <a:endParaRPr lang="en-US" sz="2400" dirty="0">
              <a:solidFill>
                <a:schemeClr val="tx1"/>
              </a:solidFill>
            </a:endParaRPr>
          </a:p>
        </p:txBody>
      </p:sp>
    </p:spTree>
    <p:extLst>
      <p:ext uri="{BB962C8B-B14F-4D97-AF65-F5344CB8AC3E}">
        <p14:creationId xmlns:p14="http://schemas.microsoft.com/office/powerpoint/2010/main" val="622303099"/>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17EB37B-A7C4-4CE5-ABA9-9A7CF3E5F1BF}"/>
              </a:ext>
            </a:extLst>
          </p:cNvPr>
          <p:cNvSpPr>
            <a:spLocks noGrp="1"/>
          </p:cNvSpPr>
          <p:nvPr>
            <p:ph type="title"/>
          </p:nvPr>
        </p:nvSpPr>
        <p:spPr/>
        <p:txBody>
          <a:bodyPr/>
          <a:lstStyle/>
          <a:p>
            <a:r>
              <a:rPr lang="en-US" sz="2856" cap="all" spc="0" dirty="0">
                <a:solidFill>
                  <a:schemeClr val="tx2"/>
                </a:solidFill>
                <a:latin typeface="Segoe UI Light" charset="0"/>
                <a:cs typeface="Segoe UI Light" charset="0"/>
              </a:rPr>
              <a:t>Principles – 2 Document your code and design decisions</a:t>
            </a:r>
            <a:br>
              <a:rPr lang="en-US" sz="2856" cap="all" spc="0" dirty="0">
                <a:solidFill>
                  <a:schemeClr val="tx2"/>
                </a:solidFill>
                <a:latin typeface="Segoe UI Light" charset="0"/>
                <a:cs typeface="Segoe UI Light" charset="0"/>
              </a:rPr>
            </a:br>
            <a:endParaRPr lang="en-US" sz="2856" cap="all" spc="0" dirty="0">
              <a:solidFill>
                <a:schemeClr val="tx2"/>
              </a:solidFill>
              <a:latin typeface="Segoe UI Light" charset="0"/>
              <a:cs typeface="Segoe UI Light" charset="0"/>
            </a:endParaRPr>
          </a:p>
        </p:txBody>
      </p:sp>
      <p:sp>
        <p:nvSpPr>
          <p:cNvPr id="7" name="Text Placeholder 6">
            <a:extLst>
              <a:ext uri="{FF2B5EF4-FFF2-40B4-BE49-F238E27FC236}">
                <a16:creationId xmlns:a16="http://schemas.microsoft.com/office/drawing/2014/main" id="{CE5AE2DF-4424-4BDA-A6AB-C354F1620A74}"/>
              </a:ext>
            </a:extLst>
          </p:cNvPr>
          <p:cNvSpPr>
            <a:spLocks noGrp="1"/>
          </p:cNvSpPr>
          <p:nvPr>
            <p:ph type="body" sz="quarter" idx="10"/>
          </p:nvPr>
        </p:nvSpPr>
        <p:spPr>
          <a:xfrm>
            <a:off x="274641" y="1212853"/>
            <a:ext cx="11887200" cy="517065"/>
          </a:xfrm>
        </p:spPr>
        <p:txBody>
          <a:bodyPr/>
          <a:lstStyle/>
          <a:p>
            <a:pPr marL="342900" indent="-342900">
              <a:buFontTx/>
              <a:buChar char="-"/>
            </a:pPr>
            <a:endParaRPr lang="en-US" sz="2400" dirty="0">
              <a:solidFill>
                <a:schemeClr val="tx1"/>
              </a:solidFill>
            </a:endParaRPr>
          </a:p>
        </p:txBody>
      </p:sp>
    </p:spTree>
    <p:extLst>
      <p:ext uri="{BB962C8B-B14F-4D97-AF65-F5344CB8AC3E}">
        <p14:creationId xmlns:p14="http://schemas.microsoft.com/office/powerpoint/2010/main" val="2789400052"/>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17EB37B-A7C4-4CE5-ABA9-9A7CF3E5F1BF}"/>
              </a:ext>
            </a:extLst>
          </p:cNvPr>
          <p:cNvSpPr>
            <a:spLocks noGrp="1"/>
          </p:cNvSpPr>
          <p:nvPr>
            <p:ph type="title"/>
          </p:nvPr>
        </p:nvSpPr>
        <p:spPr/>
        <p:txBody>
          <a:bodyPr/>
          <a:lstStyle/>
          <a:p>
            <a:r>
              <a:rPr lang="en-US" sz="2856" cap="all" spc="0" dirty="0">
                <a:solidFill>
                  <a:schemeClr val="tx2"/>
                </a:solidFill>
                <a:latin typeface="Segoe UI Light" charset="0"/>
                <a:cs typeface="Segoe UI Light" charset="0"/>
              </a:rPr>
              <a:t>Principles – 3 Design for Failure</a:t>
            </a:r>
            <a:br>
              <a:rPr lang="en-US" sz="2856" cap="all" spc="0" dirty="0">
                <a:solidFill>
                  <a:schemeClr val="tx2"/>
                </a:solidFill>
                <a:latin typeface="Segoe UI Light" charset="0"/>
                <a:cs typeface="Segoe UI Light" charset="0"/>
              </a:rPr>
            </a:br>
            <a:endParaRPr lang="en-US" sz="2856" cap="all" spc="0" dirty="0">
              <a:solidFill>
                <a:schemeClr val="tx2"/>
              </a:solidFill>
              <a:latin typeface="Segoe UI Light" charset="0"/>
              <a:cs typeface="Segoe UI Light" charset="0"/>
            </a:endParaRPr>
          </a:p>
        </p:txBody>
      </p:sp>
      <p:sp>
        <p:nvSpPr>
          <p:cNvPr id="7" name="Text Placeholder 6">
            <a:extLst>
              <a:ext uri="{FF2B5EF4-FFF2-40B4-BE49-F238E27FC236}">
                <a16:creationId xmlns:a16="http://schemas.microsoft.com/office/drawing/2014/main" id="{CE5AE2DF-4424-4BDA-A6AB-C354F1620A74}"/>
              </a:ext>
            </a:extLst>
          </p:cNvPr>
          <p:cNvSpPr>
            <a:spLocks noGrp="1"/>
          </p:cNvSpPr>
          <p:nvPr>
            <p:ph type="body" sz="quarter" idx="10"/>
          </p:nvPr>
        </p:nvSpPr>
        <p:spPr>
          <a:xfrm>
            <a:off x="274641" y="1212853"/>
            <a:ext cx="11887200" cy="517065"/>
          </a:xfrm>
        </p:spPr>
        <p:txBody>
          <a:bodyPr/>
          <a:lstStyle/>
          <a:p>
            <a:pPr marL="342900" indent="-342900">
              <a:buFontTx/>
              <a:buChar char="-"/>
            </a:pPr>
            <a:endParaRPr lang="en-US" sz="2400" dirty="0">
              <a:solidFill>
                <a:schemeClr val="tx1"/>
              </a:solidFill>
            </a:endParaRPr>
          </a:p>
        </p:txBody>
      </p:sp>
    </p:spTree>
    <p:extLst>
      <p:ext uri="{BB962C8B-B14F-4D97-AF65-F5344CB8AC3E}">
        <p14:creationId xmlns:p14="http://schemas.microsoft.com/office/powerpoint/2010/main" val="999601665"/>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17EB37B-A7C4-4CE5-ABA9-9A7CF3E5F1BF}"/>
              </a:ext>
            </a:extLst>
          </p:cNvPr>
          <p:cNvSpPr>
            <a:spLocks noGrp="1"/>
          </p:cNvSpPr>
          <p:nvPr>
            <p:ph type="title"/>
          </p:nvPr>
        </p:nvSpPr>
        <p:spPr/>
        <p:txBody>
          <a:bodyPr/>
          <a:lstStyle/>
          <a:p>
            <a:r>
              <a:rPr lang="en-US" sz="2856" cap="all" spc="0" dirty="0">
                <a:solidFill>
                  <a:schemeClr val="tx2"/>
                </a:solidFill>
                <a:latin typeface="Segoe UI Light" charset="0"/>
                <a:cs typeface="Segoe UI Light" charset="0"/>
              </a:rPr>
              <a:t>Principles – 4 Design for Process Insights</a:t>
            </a:r>
            <a:br>
              <a:rPr lang="en-US" sz="2856" cap="all" spc="0" dirty="0">
                <a:solidFill>
                  <a:schemeClr val="tx2"/>
                </a:solidFill>
                <a:latin typeface="Segoe UI Light" charset="0"/>
                <a:cs typeface="Segoe UI Light" charset="0"/>
              </a:rPr>
            </a:br>
            <a:endParaRPr lang="en-US" sz="2856" cap="all" spc="0" dirty="0">
              <a:solidFill>
                <a:schemeClr val="tx2"/>
              </a:solidFill>
              <a:latin typeface="Segoe UI Light" charset="0"/>
              <a:cs typeface="Segoe UI Light" charset="0"/>
            </a:endParaRPr>
          </a:p>
        </p:txBody>
      </p:sp>
      <p:sp>
        <p:nvSpPr>
          <p:cNvPr id="7" name="Text Placeholder 6">
            <a:extLst>
              <a:ext uri="{FF2B5EF4-FFF2-40B4-BE49-F238E27FC236}">
                <a16:creationId xmlns:a16="http://schemas.microsoft.com/office/drawing/2014/main" id="{CE5AE2DF-4424-4BDA-A6AB-C354F1620A74}"/>
              </a:ext>
            </a:extLst>
          </p:cNvPr>
          <p:cNvSpPr>
            <a:spLocks noGrp="1"/>
          </p:cNvSpPr>
          <p:nvPr>
            <p:ph type="body" sz="quarter" idx="10"/>
          </p:nvPr>
        </p:nvSpPr>
        <p:spPr>
          <a:xfrm>
            <a:off x="274641" y="1212853"/>
            <a:ext cx="11887200" cy="517065"/>
          </a:xfrm>
        </p:spPr>
        <p:txBody>
          <a:bodyPr/>
          <a:lstStyle/>
          <a:p>
            <a:pPr marL="342900" indent="-342900">
              <a:buFontTx/>
              <a:buChar char="-"/>
            </a:pPr>
            <a:endParaRPr lang="en-US" sz="2400" dirty="0">
              <a:solidFill>
                <a:schemeClr val="tx1"/>
              </a:solidFill>
            </a:endParaRPr>
          </a:p>
        </p:txBody>
      </p:sp>
    </p:spTree>
    <p:extLst>
      <p:ext uri="{BB962C8B-B14F-4D97-AF65-F5344CB8AC3E}">
        <p14:creationId xmlns:p14="http://schemas.microsoft.com/office/powerpoint/2010/main" val="3051145211"/>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17EB37B-A7C4-4CE5-ABA9-9A7CF3E5F1BF}"/>
              </a:ext>
            </a:extLst>
          </p:cNvPr>
          <p:cNvSpPr>
            <a:spLocks noGrp="1"/>
          </p:cNvSpPr>
          <p:nvPr>
            <p:ph type="title"/>
          </p:nvPr>
        </p:nvSpPr>
        <p:spPr/>
        <p:txBody>
          <a:bodyPr/>
          <a:lstStyle/>
          <a:p>
            <a:r>
              <a:rPr lang="en-US" sz="2856" cap="all" spc="0" dirty="0">
                <a:solidFill>
                  <a:schemeClr val="tx2"/>
                </a:solidFill>
                <a:latin typeface="Segoe UI Light" charset="0"/>
                <a:cs typeface="Segoe UI Light" charset="0"/>
              </a:rPr>
              <a:t>Principles – 5 Design for Scale</a:t>
            </a:r>
            <a:br>
              <a:rPr lang="en-US" sz="2856" cap="all" spc="0" dirty="0">
                <a:solidFill>
                  <a:schemeClr val="tx2"/>
                </a:solidFill>
                <a:latin typeface="Segoe UI Light" charset="0"/>
                <a:cs typeface="Segoe UI Light" charset="0"/>
              </a:rPr>
            </a:br>
            <a:endParaRPr lang="en-US" sz="2856" cap="all" spc="0" dirty="0">
              <a:solidFill>
                <a:schemeClr val="tx2"/>
              </a:solidFill>
              <a:latin typeface="Segoe UI Light" charset="0"/>
              <a:cs typeface="Segoe UI Light" charset="0"/>
            </a:endParaRPr>
          </a:p>
        </p:txBody>
      </p:sp>
      <p:sp>
        <p:nvSpPr>
          <p:cNvPr id="7" name="Text Placeholder 6">
            <a:extLst>
              <a:ext uri="{FF2B5EF4-FFF2-40B4-BE49-F238E27FC236}">
                <a16:creationId xmlns:a16="http://schemas.microsoft.com/office/drawing/2014/main" id="{CE5AE2DF-4424-4BDA-A6AB-C354F1620A74}"/>
              </a:ext>
            </a:extLst>
          </p:cNvPr>
          <p:cNvSpPr>
            <a:spLocks noGrp="1"/>
          </p:cNvSpPr>
          <p:nvPr>
            <p:ph type="body" sz="quarter" idx="10"/>
          </p:nvPr>
        </p:nvSpPr>
        <p:spPr>
          <a:xfrm>
            <a:off x="274641" y="1212853"/>
            <a:ext cx="11887200" cy="517065"/>
          </a:xfrm>
        </p:spPr>
        <p:txBody>
          <a:bodyPr/>
          <a:lstStyle/>
          <a:p>
            <a:pPr marL="342900" indent="-342900">
              <a:buFontTx/>
              <a:buChar char="-"/>
            </a:pPr>
            <a:endParaRPr lang="en-US" sz="2400" dirty="0">
              <a:solidFill>
                <a:schemeClr val="tx1"/>
              </a:solidFill>
            </a:endParaRPr>
          </a:p>
        </p:txBody>
      </p:sp>
    </p:spTree>
    <p:extLst>
      <p:ext uri="{BB962C8B-B14F-4D97-AF65-F5344CB8AC3E}">
        <p14:creationId xmlns:p14="http://schemas.microsoft.com/office/powerpoint/2010/main" val="1594929537"/>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17EB37B-A7C4-4CE5-ABA9-9A7CF3E5F1BF}"/>
              </a:ext>
            </a:extLst>
          </p:cNvPr>
          <p:cNvSpPr>
            <a:spLocks noGrp="1"/>
          </p:cNvSpPr>
          <p:nvPr>
            <p:ph type="title"/>
          </p:nvPr>
        </p:nvSpPr>
        <p:spPr/>
        <p:txBody>
          <a:bodyPr/>
          <a:lstStyle/>
          <a:p>
            <a:r>
              <a:rPr lang="en-US" sz="2856" cap="all" spc="0" dirty="0">
                <a:solidFill>
                  <a:schemeClr val="tx2"/>
                </a:solidFill>
                <a:latin typeface="Segoe UI Light" charset="0"/>
                <a:cs typeface="Segoe UI Light" charset="0"/>
              </a:rPr>
              <a:t>Principle – 6 Design for Change</a:t>
            </a:r>
            <a:br>
              <a:rPr lang="en-US" sz="2856" cap="all" spc="0" dirty="0">
                <a:solidFill>
                  <a:schemeClr val="tx2"/>
                </a:solidFill>
                <a:latin typeface="Segoe UI Light" charset="0"/>
                <a:cs typeface="Segoe UI Light" charset="0"/>
              </a:rPr>
            </a:br>
            <a:endParaRPr lang="en-US" sz="2856" cap="all" spc="0" dirty="0">
              <a:solidFill>
                <a:schemeClr val="tx2"/>
              </a:solidFill>
              <a:latin typeface="Segoe UI Light" charset="0"/>
              <a:cs typeface="Segoe UI Light" charset="0"/>
            </a:endParaRPr>
          </a:p>
        </p:txBody>
      </p:sp>
      <p:sp>
        <p:nvSpPr>
          <p:cNvPr id="7" name="Text Placeholder 6">
            <a:extLst>
              <a:ext uri="{FF2B5EF4-FFF2-40B4-BE49-F238E27FC236}">
                <a16:creationId xmlns:a16="http://schemas.microsoft.com/office/drawing/2014/main" id="{CE5AE2DF-4424-4BDA-A6AB-C354F1620A74}"/>
              </a:ext>
            </a:extLst>
          </p:cNvPr>
          <p:cNvSpPr>
            <a:spLocks noGrp="1"/>
          </p:cNvSpPr>
          <p:nvPr>
            <p:ph type="body" sz="quarter" idx="10"/>
          </p:nvPr>
        </p:nvSpPr>
        <p:spPr>
          <a:xfrm>
            <a:off x="274641" y="1212853"/>
            <a:ext cx="11887200" cy="517065"/>
          </a:xfrm>
        </p:spPr>
        <p:txBody>
          <a:bodyPr/>
          <a:lstStyle/>
          <a:p>
            <a:pPr marL="342900" indent="-342900">
              <a:buFontTx/>
              <a:buChar char="-"/>
            </a:pPr>
            <a:endParaRPr lang="en-US" sz="2400" dirty="0">
              <a:solidFill>
                <a:schemeClr val="tx1"/>
              </a:solidFill>
            </a:endParaRPr>
          </a:p>
        </p:txBody>
      </p:sp>
    </p:spTree>
    <p:extLst>
      <p:ext uri="{BB962C8B-B14F-4D97-AF65-F5344CB8AC3E}">
        <p14:creationId xmlns:p14="http://schemas.microsoft.com/office/powerpoint/2010/main" val="1766923878"/>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17EB37B-A7C4-4CE5-ABA9-9A7CF3E5F1BF}"/>
              </a:ext>
            </a:extLst>
          </p:cNvPr>
          <p:cNvSpPr>
            <a:spLocks noGrp="1"/>
          </p:cNvSpPr>
          <p:nvPr>
            <p:ph type="title"/>
          </p:nvPr>
        </p:nvSpPr>
        <p:spPr/>
        <p:txBody>
          <a:bodyPr/>
          <a:lstStyle/>
          <a:p>
            <a:r>
              <a:rPr lang="en-US" sz="2856" cap="all" spc="0" dirty="0">
                <a:solidFill>
                  <a:schemeClr val="tx2"/>
                </a:solidFill>
                <a:latin typeface="Segoe UI Light" charset="0"/>
                <a:cs typeface="Segoe UI Light" charset="0"/>
              </a:rPr>
              <a:t>Data Engineering Design Principles / best practices</a:t>
            </a:r>
          </a:p>
        </p:txBody>
      </p:sp>
      <p:sp>
        <p:nvSpPr>
          <p:cNvPr id="7" name="Text Placeholder 6">
            <a:extLst>
              <a:ext uri="{FF2B5EF4-FFF2-40B4-BE49-F238E27FC236}">
                <a16:creationId xmlns:a16="http://schemas.microsoft.com/office/drawing/2014/main" id="{CE5AE2DF-4424-4BDA-A6AB-C354F1620A74}"/>
              </a:ext>
            </a:extLst>
          </p:cNvPr>
          <p:cNvSpPr>
            <a:spLocks noGrp="1"/>
          </p:cNvSpPr>
          <p:nvPr>
            <p:ph type="body" sz="quarter" idx="10"/>
          </p:nvPr>
        </p:nvSpPr>
        <p:spPr>
          <a:xfrm>
            <a:off x="274641" y="1212853"/>
            <a:ext cx="11887200" cy="2954655"/>
          </a:xfrm>
        </p:spPr>
        <p:txBody>
          <a:bodyPr/>
          <a:lstStyle/>
          <a:p>
            <a:pPr marL="457200" indent="-457200">
              <a:buFont typeface="+mj-lt"/>
              <a:buAutoNum type="arabicPeriod"/>
            </a:pPr>
            <a:r>
              <a:rPr lang="en-US" sz="2400" dirty="0">
                <a:solidFill>
                  <a:schemeClr val="tx1"/>
                </a:solidFill>
              </a:rPr>
              <a:t>The Data Must Always be correct and auditable</a:t>
            </a:r>
          </a:p>
          <a:p>
            <a:pPr marL="457200" indent="-457200">
              <a:buFont typeface="+mj-lt"/>
              <a:buAutoNum type="arabicPeriod"/>
            </a:pPr>
            <a:r>
              <a:rPr lang="en-US" sz="2400" dirty="0">
                <a:solidFill>
                  <a:schemeClr val="tx1"/>
                </a:solidFill>
              </a:rPr>
              <a:t>Document your code and design decisions</a:t>
            </a:r>
          </a:p>
          <a:p>
            <a:pPr marL="457200" indent="-457200">
              <a:buFont typeface="+mj-lt"/>
              <a:buAutoNum type="arabicPeriod"/>
            </a:pPr>
            <a:r>
              <a:rPr lang="en-US" sz="2400" dirty="0">
                <a:solidFill>
                  <a:schemeClr val="tx1"/>
                </a:solidFill>
              </a:rPr>
              <a:t>Design for Failure</a:t>
            </a:r>
          </a:p>
          <a:p>
            <a:pPr marL="457200" indent="-457200">
              <a:buFont typeface="+mj-lt"/>
              <a:buAutoNum type="arabicPeriod"/>
            </a:pPr>
            <a:r>
              <a:rPr lang="en-US" sz="2400" dirty="0">
                <a:solidFill>
                  <a:schemeClr val="tx1"/>
                </a:solidFill>
              </a:rPr>
              <a:t>Design for Process Insights</a:t>
            </a:r>
          </a:p>
          <a:p>
            <a:pPr marL="457200" indent="-457200">
              <a:buFont typeface="+mj-lt"/>
              <a:buAutoNum type="arabicPeriod"/>
            </a:pPr>
            <a:r>
              <a:rPr lang="en-US" sz="2400" dirty="0">
                <a:solidFill>
                  <a:schemeClr val="tx1"/>
                </a:solidFill>
              </a:rPr>
              <a:t>Design for Scale</a:t>
            </a:r>
          </a:p>
          <a:p>
            <a:pPr marL="457200" indent="-457200">
              <a:buFont typeface="+mj-lt"/>
              <a:buAutoNum type="arabicPeriod"/>
            </a:pPr>
            <a:r>
              <a:rPr lang="en-US" sz="2400" dirty="0">
                <a:solidFill>
                  <a:schemeClr val="tx1"/>
                </a:solidFill>
              </a:rPr>
              <a:t>Design for Change</a:t>
            </a:r>
          </a:p>
          <a:p>
            <a:pPr marL="342900" indent="-342900">
              <a:buFontTx/>
              <a:buChar char="-"/>
            </a:pPr>
            <a:endParaRPr lang="en-US" sz="2400" dirty="0">
              <a:solidFill>
                <a:schemeClr val="tx1"/>
              </a:solidFill>
            </a:endParaRPr>
          </a:p>
        </p:txBody>
      </p:sp>
    </p:spTree>
    <p:extLst>
      <p:ext uri="{BB962C8B-B14F-4D97-AF65-F5344CB8AC3E}">
        <p14:creationId xmlns:p14="http://schemas.microsoft.com/office/powerpoint/2010/main" val="3490000496"/>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2">
            <a:extLst>
              <a:ext uri="{FF2B5EF4-FFF2-40B4-BE49-F238E27FC236}">
                <a16:creationId xmlns:a16="http://schemas.microsoft.com/office/drawing/2014/main" id="{E3574765-BE69-4C9D-A5C3-8AB5DFB49D12}"/>
              </a:ext>
            </a:extLst>
          </p:cNvPr>
          <p:cNvSpPr txBox="1">
            <a:spLocks/>
          </p:cNvSpPr>
          <p:nvPr/>
        </p:nvSpPr>
        <p:spPr>
          <a:xfrm>
            <a:off x="275481" y="295275"/>
            <a:ext cx="11887878" cy="779439"/>
          </a:xfrm>
          <a:prstGeom prst="rect">
            <a:avLst/>
          </a:prstGeom>
        </p:spPr>
        <p:txBody>
          <a:bodyPr vert="horz" wrap="square" lIns="149217" tIns="93260" rIns="149217" bIns="93260" rtlCol="0" anchor="ctr">
            <a:noAutofit/>
          </a:bodyPr>
          <a:lstStyle>
            <a:lvl1pPr algn="l" defTabSz="914367" rtl="0" eaLnBrk="1" latinLnBrk="0" hangingPunct="1">
              <a:lnSpc>
                <a:spcPct val="90000"/>
              </a:lnSpc>
              <a:spcBef>
                <a:spcPct val="0"/>
              </a:spcBef>
              <a:buNone/>
              <a:defRPr lang="en-US" sz="3600" b="0" kern="1200" cap="all" spc="300" baseline="0" dirty="0">
                <a:ln w="3175">
                  <a:noFill/>
                </a:ln>
                <a:solidFill>
                  <a:schemeClr val="tx2"/>
                </a:solidFill>
                <a:effectLst/>
                <a:latin typeface="Segoe UI Semilight" charset="0"/>
                <a:ea typeface="+mn-ea"/>
                <a:cs typeface="Segoe UI Semilight" charset="0"/>
              </a:defRPr>
            </a:lvl1pPr>
          </a:lstStyle>
          <a:p>
            <a:pPr marL="0" marR="0" lvl="0" indent="0" algn="l" defTabSz="932563" rtl="0" eaLnBrk="1" fontAlgn="auto" latinLnBrk="0" hangingPunct="1">
              <a:lnSpc>
                <a:spcPct val="90000"/>
              </a:lnSpc>
              <a:spcBef>
                <a:spcPct val="0"/>
              </a:spcBef>
              <a:spcAft>
                <a:spcPts val="0"/>
              </a:spcAft>
              <a:buClrTx/>
              <a:buSzTx/>
              <a:buFontTx/>
              <a:buNone/>
              <a:tabLst/>
              <a:defRPr/>
            </a:pPr>
            <a:r>
              <a:rPr lang="en-US" sz="3672" spc="306" dirty="0">
                <a:solidFill>
                  <a:srgbClr val="0078D7"/>
                </a:solidFill>
              </a:rPr>
              <a:t>Objectives</a:t>
            </a:r>
            <a:endParaRPr kumimoji="0" lang="en-US" sz="3672" b="0" i="0" u="none" strike="noStrike" kern="1200" cap="all" spc="306" normalizeH="0" baseline="0" noProof="0" dirty="0">
              <a:ln w="3175">
                <a:noFill/>
              </a:ln>
              <a:solidFill>
                <a:srgbClr val="0078D7"/>
              </a:solidFill>
              <a:effectLst/>
              <a:uLnTx/>
              <a:uFillTx/>
              <a:latin typeface="Segoe UI Semilight" charset="0"/>
              <a:ea typeface="+mn-ea"/>
              <a:cs typeface="Segoe UI Semilight" charset="0"/>
            </a:endParaRPr>
          </a:p>
        </p:txBody>
      </p:sp>
      <p:sp>
        <p:nvSpPr>
          <p:cNvPr id="5" name="Rectangle 4">
            <a:extLst>
              <a:ext uri="{FF2B5EF4-FFF2-40B4-BE49-F238E27FC236}">
                <a16:creationId xmlns:a16="http://schemas.microsoft.com/office/drawing/2014/main" id="{0CFC0EC4-EFD6-4603-A81E-2879244EC512}"/>
              </a:ext>
            </a:extLst>
          </p:cNvPr>
          <p:cNvSpPr/>
          <p:nvPr/>
        </p:nvSpPr>
        <p:spPr>
          <a:xfrm>
            <a:off x="549460" y="1597552"/>
            <a:ext cx="3877985" cy="830997"/>
          </a:xfrm>
          <a:prstGeom prst="rect">
            <a:avLst/>
          </a:prstGeom>
        </p:spPr>
        <p:txBody>
          <a:bodyPr wrap="none">
            <a:spAutoFit/>
          </a:bodyPr>
          <a:lstStyle/>
          <a:p>
            <a:pPr marL="342900" lvl="0" indent="-342900">
              <a:buFont typeface="Arial" panose="020B0604020202020204" pitchFamily="34" charset="0"/>
              <a:buChar char="•"/>
              <a:defRPr/>
            </a:pPr>
            <a:r>
              <a:rPr lang="en-US" sz="2400" dirty="0">
                <a:latin typeface="Segoe UI Semilight" panose="020B0402040204020203" pitchFamily="34" charset="0"/>
                <a:cs typeface="Segoe UI Semilight" panose="020B0402040204020203" pitchFamily="34" charset="0"/>
              </a:rPr>
              <a:t>Introduction</a:t>
            </a:r>
          </a:p>
          <a:p>
            <a:pPr marL="342900" lvl="0" indent="-342900">
              <a:buFont typeface="Arial" panose="020B0604020202020204" pitchFamily="34" charset="0"/>
              <a:buChar char="•"/>
              <a:defRPr/>
            </a:pPr>
            <a:r>
              <a:rPr lang="en-US" sz="2400" dirty="0">
                <a:latin typeface="Segoe UI Semilight" panose="020B0402040204020203" pitchFamily="34" charset="0"/>
                <a:cs typeface="Segoe UI Semilight" panose="020B0402040204020203" pitchFamily="34" charset="0"/>
              </a:rPr>
              <a:t>What is Data Engineering</a:t>
            </a:r>
            <a:endParaRPr kumimoji="0" lang="en-US" sz="2400" b="0" i="0" u="none" strike="noStrike" kern="1200" cap="none" spc="0" normalizeH="0" baseline="0" noProof="0" dirty="0">
              <a:ln>
                <a:noFill/>
              </a:ln>
              <a:effectLst/>
              <a:uLnTx/>
              <a:uFillTx/>
              <a:latin typeface="Segoe UI Semilight" panose="020B0402040204020203" pitchFamily="34" charset="0"/>
              <a:ea typeface="+mn-ea"/>
              <a:cs typeface="Segoe UI Semilight" panose="020B0402040204020203" pitchFamily="34" charset="0"/>
            </a:endParaRPr>
          </a:p>
        </p:txBody>
      </p:sp>
    </p:spTree>
    <p:extLst>
      <p:ext uri="{BB962C8B-B14F-4D97-AF65-F5344CB8AC3E}">
        <p14:creationId xmlns:p14="http://schemas.microsoft.com/office/powerpoint/2010/main" val="2519457306"/>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15FF442-B733-4315-AC6A-B6EAABE02B22}"/>
              </a:ext>
            </a:extLst>
          </p:cNvPr>
          <p:cNvSpPr>
            <a:spLocks noGrp="1"/>
          </p:cNvSpPr>
          <p:nvPr>
            <p:ph type="title"/>
          </p:nvPr>
        </p:nvSpPr>
        <p:spPr>
          <a:xfrm>
            <a:off x="274639" y="2407926"/>
            <a:ext cx="4892040" cy="2178673"/>
          </a:xfrm>
        </p:spPr>
        <p:txBody>
          <a:bodyPr/>
          <a:lstStyle/>
          <a:p>
            <a:pPr algn="ctr"/>
            <a:r>
              <a:rPr lang="en-US" dirty="0"/>
              <a:t>Principles of </a:t>
            </a:r>
            <a:br>
              <a:rPr lang="en-US" dirty="0"/>
            </a:br>
            <a:r>
              <a:rPr lang="en-US" dirty="0"/>
              <a:t>Data Engineering</a:t>
            </a:r>
            <a:br>
              <a:rPr lang="en-US" dirty="0"/>
            </a:br>
            <a:endParaRPr lang="en-US" dirty="0"/>
          </a:p>
        </p:txBody>
      </p:sp>
      <p:sp>
        <p:nvSpPr>
          <p:cNvPr id="4" name="Picture Placeholder 3">
            <a:extLst>
              <a:ext uri="{FF2B5EF4-FFF2-40B4-BE49-F238E27FC236}">
                <a16:creationId xmlns:a16="http://schemas.microsoft.com/office/drawing/2014/main" id="{46285DF0-0394-4FD2-8E69-283B03ED4635}"/>
              </a:ext>
            </a:extLst>
          </p:cNvPr>
          <p:cNvSpPr>
            <a:spLocks noGrp="1"/>
          </p:cNvSpPr>
          <p:nvPr>
            <p:ph type="pic" sz="quarter" idx="10"/>
          </p:nvPr>
        </p:nvSpPr>
        <p:spPr/>
      </p:sp>
      <p:sp>
        <p:nvSpPr>
          <p:cNvPr id="2" name="Rectangle 1">
            <a:extLst>
              <a:ext uri="{FF2B5EF4-FFF2-40B4-BE49-F238E27FC236}">
                <a16:creationId xmlns:a16="http://schemas.microsoft.com/office/drawing/2014/main" id="{74A55032-4A29-43EF-B328-D3DA003D1F5A}"/>
              </a:ext>
            </a:extLst>
          </p:cNvPr>
          <p:cNvSpPr/>
          <p:nvPr/>
        </p:nvSpPr>
        <p:spPr>
          <a:xfrm>
            <a:off x="6094637" y="3308920"/>
            <a:ext cx="248835" cy="382308"/>
          </a:xfrm>
          <a:prstGeom prst="rect">
            <a:avLst/>
          </a:prstGeom>
        </p:spPr>
        <p:txBody>
          <a:bodyPr wrap="none">
            <a:spAutoFit/>
          </a:bodyPr>
          <a:lstStyle/>
          <a:p>
            <a:r>
              <a:rPr lang="en-US" sz="1836" dirty="0">
                <a:solidFill>
                  <a:srgbClr val="000000"/>
                </a:solidFill>
                <a:latin typeface="Times New Roman" panose="02020603050405020304" pitchFamily="18" charset="0"/>
              </a:rPr>
              <a:t> </a:t>
            </a:r>
            <a:endParaRPr lang="en-US" sz="1836" dirty="0"/>
          </a:p>
        </p:txBody>
      </p:sp>
    </p:spTree>
    <p:extLst>
      <p:ext uri="{BB962C8B-B14F-4D97-AF65-F5344CB8AC3E}">
        <p14:creationId xmlns:p14="http://schemas.microsoft.com/office/powerpoint/2010/main" val="253955466"/>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1CEBB8-5DB5-4208-B4E1-A54661638258}"/>
              </a:ext>
            </a:extLst>
          </p:cNvPr>
          <p:cNvSpPr>
            <a:spLocks noGrp="1"/>
          </p:cNvSpPr>
          <p:nvPr>
            <p:ph type="title"/>
          </p:nvPr>
        </p:nvSpPr>
        <p:spPr>
          <a:xfrm>
            <a:off x="600855" y="466301"/>
            <a:ext cx="11237870" cy="565027"/>
          </a:xfrm>
        </p:spPr>
        <p:txBody>
          <a:bodyPr/>
          <a:lstStyle/>
          <a:p>
            <a:pPr algn="ctr"/>
            <a:r>
              <a:rPr lang="en-US" sz="2856" cap="all" spc="816" dirty="0">
                <a:solidFill>
                  <a:schemeClr val="tx2"/>
                </a:solidFill>
                <a:latin typeface="Segoe UI Light" charset="0"/>
                <a:cs typeface="Segoe UI Light" charset="0"/>
              </a:rPr>
              <a:t>Cloud Scale Analytics</a:t>
            </a:r>
          </a:p>
        </p:txBody>
      </p:sp>
      <p:sp>
        <p:nvSpPr>
          <p:cNvPr id="56" name="Rectangle 55">
            <a:extLst>
              <a:ext uri="{FF2B5EF4-FFF2-40B4-BE49-F238E27FC236}">
                <a16:creationId xmlns:a16="http://schemas.microsoft.com/office/drawing/2014/main" id="{152871E5-BA93-42C0-B477-23BA279030FA}"/>
              </a:ext>
            </a:extLst>
          </p:cNvPr>
          <p:cNvSpPr/>
          <p:nvPr/>
        </p:nvSpPr>
        <p:spPr bwMode="auto">
          <a:xfrm>
            <a:off x="524970" y="1999804"/>
            <a:ext cx="2134123" cy="4407539"/>
          </a:xfrm>
          <a:prstGeom prst="rect">
            <a:avLst/>
          </a:prstGeom>
          <a:solidFill>
            <a:schemeClr val="bg1">
              <a:lumMod val="95000"/>
            </a:schemeClr>
          </a:solidFill>
          <a:ln>
            <a:noFill/>
            <a:headEnd type="none" w="med" len="med"/>
            <a:tailEnd type="none" w="med" len="med"/>
          </a:ln>
          <a:effectLst>
            <a:outerShdw blurRad="635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7" name="Rectangle 56">
            <a:extLst>
              <a:ext uri="{FF2B5EF4-FFF2-40B4-BE49-F238E27FC236}">
                <a16:creationId xmlns:a16="http://schemas.microsoft.com/office/drawing/2014/main" id="{96914128-5D01-4763-9F35-1A08140D852D}"/>
              </a:ext>
            </a:extLst>
          </p:cNvPr>
          <p:cNvSpPr/>
          <p:nvPr/>
        </p:nvSpPr>
        <p:spPr bwMode="auto">
          <a:xfrm>
            <a:off x="2841249" y="1999804"/>
            <a:ext cx="2134123" cy="4407539"/>
          </a:xfrm>
          <a:prstGeom prst="rect">
            <a:avLst/>
          </a:prstGeom>
          <a:solidFill>
            <a:schemeClr val="bg1">
              <a:lumMod val="95000"/>
            </a:schemeClr>
          </a:solidFill>
          <a:ln>
            <a:noFill/>
            <a:headEnd type="none" w="med" len="med"/>
            <a:tailEnd type="none" w="med" len="med"/>
          </a:ln>
          <a:effectLst>
            <a:outerShdw blurRad="635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 name="Rectangle 57">
            <a:extLst>
              <a:ext uri="{FF2B5EF4-FFF2-40B4-BE49-F238E27FC236}">
                <a16:creationId xmlns:a16="http://schemas.microsoft.com/office/drawing/2014/main" id="{454C35D7-4F09-408F-8327-9E24AAE78CC9}"/>
              </a:ext>
            </a:extLst>
          </p:cNvPr>
          <p:cNvSpPr/>
          <p:nvPr/>
        </p:nvSpPr>
        <p:spPr bwMode="auto">
          <a:xfrm>
            <a:off x="5157529" y="1999804"/>
            <a:ext cx="2134123" cy="4407539"/>
          </a:xfrm>
          <a:prstGeom prst="rect">
            <a:avLst/>
          </a:prstGeom>
          <a:solidFill>
            <a:schemeClr val="bg1">
              <a:lumMod val="95000"/>
            </a:schemeClr>
          </a:solidFill>
          <a:ln>
            <a:noFill/>
            <a:headEnd type="none" w="med" len="med"/>
            <a:tailEnd type="none" w="med" len="med"/>
          </a:ln>
          <a:effectLst>
            <a:outerShdw blurRad="635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 name="Rectangle 58">
            <a:extLst>
              <a:ext uri="{FF2B5EF4-FFF2-40B4-BE49-F238E27FC236}">
                <a16:creationId xmlns:a16="http://schemas.microsoft.com/office/drawing/2014/main" id="{877B0710-9F0C-49DB-8DEA-EE7EB5226CCE}"/>
              </a:ext>
            </a:extLst>
          </p:cNvPr>
          <p:cNvSpPr/>
          <p:nvPr/>
        </p:nvSpPr>
        <p:spPr bwMode="auto">
          <a:xfrm>
            <a:off x="7473806" y="1999804"/>
            <a:ext cx="2127772" cy="4407539"/>
          </a:xfrm>
          <a:prstGeom prst="rect">
            <a:avLst/>
          </a:prstGeom>
          <a:solidFill>
            <a:schemeClr val="bg1">
              <a:lumMod val="95000"/>
            </a:schemeClr>
          </a:solidFill>
          <a:ln>
            <a:noFill/>
            <a:headEnd type="none" w="med" len="med"/>
            <a:tailEnd type="none" w="med" len="med"/>
          </a:ln>
          <a:effectLst>
            <a:outerShdw blurRad="635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4" name="Rectangle 33">
            <a:extLst>
              <a:ext uri="{FF2B5EF4-FFF2-40B4-BE49-F238E27FC236}">
                <a16:creationId xmlns:a16="http://schemas.microsoft.com/office/drawing/2014/main" id="{6E4F2133-B12E-406A-9B76-169A19BDDE16}"/>
              </a:ext>
            </a:extLst>
          </p:cNvPr>
          <p:cNvSpPr/>
          <p:nvPr/>
        </p:nvSpPr>
        <p:spPr bwMode="auto">
          <a:xfrm>
            <a:off x="9783734" y="1999804"/>
            <a:ext cx="2127772" cy="4407539"/>
          </a:xfrm>
          <a:prstGeom prst="rect">
            <a:avLst/>
          </a:prstGeom>
          <a:solidFill>
            <a:schemeClr val="bg1">
              <a:lumMod val="95000"/>
            </a:schemeClr>
          </a:solidFill>
          <a:ln>
            <a:noFill/>
            <a:headEnd type="none" w="med" len="med"/>
            <a:tailEnd type="none" w="med" len="med"/>
          </a:ln>
          <a:effectLst>
            <a:outerShdw blurRad="635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2" name="TextBox 51">
            <a:extLst>
              <a:ext uri="{FF2B5EF4-FFF2-40B4-BE49-F238E27FC236}">
                <a16:creationId xmlns:a16="http://schemas.microsoft.com/office/drawing/2014/main" id="{03A09D95-782C-42E0-99BA-A1C34EBBC039}"/>
              </a:ext>
            </a:extLst>
          </p:cNvPr>
          <p:cNvSpPr txBox="1"/>
          <p:nvPr/>
        </p:nvSpPr>
        <p:spPr>
          <a:xfrm>
            <a:off x="1211350" y="1532105"/>
            <a:ext cx="761364" cy="325652"/>
          </a:xfrm>
          <a:prstGeom prst="rect">
            <a:avLst/>
          </a:prstGeom>
          <a:noFill/>
        </p:spPr>
        <p:txBody>
          <a:bodyPr wrap="none" lIns="0" tIns="0" rIns="0" bIns="0" rtlCol="0">
            <a:spAutoFit/>
          </a:bodyPr>
          <a:lstStyle/>
          <a:p>
            <a:pPr algn="ctr" defTabSz="932563">
              <a:defRPr/>
            </a:pPr>
            <a:r>
              <a:rPr lang="en-US" sz="2040">
                <a:gradFill>
                  <a:gsLst>
                    <a:gs pos="2051">
                      <a:srgbClr val="0078D4"/>
                    </a:gs>
                    <a:gs pos="15000">
                      <a:srgbClr val="0078D4"/>
                    </a:gs>
                  </a:gsLst>
                  <a:lin ang="5400000" scaled="0"/>
                </a:gradFill>
                <a:latin typeface="Segoe UI Semibold"/>
              </a:rPr>
              <a:t>Ingest</a:t>
            </a:r>
          </a:p>
        </p:txBody>
      </p:sp>
      <p:sp>
        <p:nvSpPr>
          <p:cNvPr id="53" name="TextBox 52">
            <a:extLst>
              <a:ext uri="{FF2B5EF4-FFF2-40B4-BE49-F238E27FC236}">
                <a16:creationId xmlns:a16="http://schemas.microsoft.com/office/drawing/2014/main" id="{6713A440-9107-43D6-91A2-D220E1CB01BF}"/>
              </a:ext>
            </a:extLst>
          </p:cNvPr>
          <p:cNvSpPr txBox="1"/>
          <p:nvPr/>
        </p:nvSpPr>
        <p:spPr>
          <a:xfrm>
            <a:off x="3588199" y="1532105"/>
            <a:ext cx="640224" cy="325652"/>
          </a:xfrm>
          <a:prstGeom prst="rect">
            <a:avLst/>
          </a:prstGeom>
          <a:noFill/>
        </p:spPr>
        <p:txBody>
          <a:bodyPr wrap="none" lIns="0" tIns="0" rIns="0" bIns="0" rtlCol="0">
            <a:spAutoFit/>
          </a:bodyPr>
          <a:lstStyle/>
          <a:p>
            <a:pPr algn="ctr" defTabSz="932563">
              <a:defRPr/>
            </a:pPr>
            <a:r>
              <a:rPr lang="en-US" sz="2040">
                <a:gradFill>
                  <a:gsLst>
                    <a:gs pos="2051">
                      <a:srgbClr val="0078D4"/>
                    </a:gs>
                    <a:gs pos="15000">
                      <a:srgbClr val="0078D4"/>
                    </a:gs>
                  </a:gsLst>
                  <a:lin ang="5400000" scaled="0"/>
                </a:gradFill>
                <a:latin typeface="Segoe UI Semibold"/>
              </a:rPr>
              <a:t>Store</a:t>
            </a:r>
          </a:p>
        </p:txBody>
      </p:sp>
      <p:sp>
        <p:nvSpPr>
          <p:cNvPr id="54" name="TextBox 53">
            <a:extLst>
              <a:ext uri="{FF2B5EF4-FFF2-40B4-BE49-F238E27FC236}">
                <a16:creationId xmlns:a16="http://schemas.microsoft.com/office/drawing/2014/main" id="{046257A0-189A-4D8A-9961-7183CFA3E765}"/>
              </a:ext>
            </a:extLst>
          </p:cNvPr>
          <p:cNvSpPr txBox="1"/>
          <p:nvPr/>
        </p:nvSpPr>
        <p:spPr>
          <a:xfrm>
            <a:off x="5953233" y="1532105"/>
            <a:ext cx="542713" cy="313932"/>
          </a:xfrm>
          <a:prstGeom prst="rect">
            <a:avLst/>
          </a:prstGeom>
          <a:noFill/>
        </p:spPr>
        <p:txBody>
          <a:bodyPr wrap="none" lIns="0" tIns="0" rIns="0" bIns="0" rtlCol="0">
            <a:spAutoFit/>
          </a:bodyPr>
          <a:lstStyle/>
          <a:p>
            <a:pPr algn="ctr" defTabSz="932563">
              <a:defRPr/>
            </a:pPr>
            <a:r>
              <a:rPr lang="en-US" sz="2040">
                <a:gradFill>
                  <a:gsLst>
                    <a:gs pos="2051">
                      <a:srgbClr val="0078D4"/>
                    </a:gs>
                    <a:gs pos="15000">
                      <a:srgbClr val="0078D4"/>
                    </a:gs>
                  </a:gsLst>
                  <a:lin ang="5400000" scaled="0"/>
                </a:gradFill>
                <a:latin typeface="Segoe UI Semibold"/>
              </a:rPr>
              <a:t>Prep</a:t>
            </a:r>
          </a:p>
        </p:txBody>
      </p:sp>
      <p:sp>
        <p:nvSpPr>
          <p:cNvPr id="55" name="TextBox 54">
            <a:extLst>
              <a:ext uri="{FF2B5EF4-FFF2-40B4-BE49-F238E27FC236}">
                <a16:creationId xmlns:a16="http://schemas.microsoft.com/office/drawing/2014/main" id="{0619C2D8-F683-4D68-A37D-23AF4917FA2E}"/>
              </a:ext>
            </a:extLst>
          </p:cNvPr>
          <p:cNvSpPr txBox="1"/>
          <p:nvPr/>
        </p:nvSpPr>
        <p:spPr>
          <a:xfrm>
            <a:off x="8195984" y="1532105"/>
            <a:ext cx="683419" cy="325652"/>
          </a:xfrm>
          <a:prstGeom prst="rect">
            <a:avLst/>
          </a:prstGeom>
          <a:noFill/>
        </p:spPr>
        <p:txBody>
          <a:bodyPr wrap="none" lIns="0" tIns="0" rIns="0" bIns="0" rtlCol="0">
            <a:spAutoFit/>
          </a:bodyPr>
          <a:lstStyle/>
          <a:p>
            <a:pPr algn="ctr" defTabSz="932563">
              <a:defRPr/>
            </a:pPr>
            <a:r>
              <a:rPr lang="en-US" sz="2040">
                <a:gradFill>
                  <a:gsLst>
                    <a:gs pos="2051">
                      <a:srgbClr val="0078D4"/>
                    </a:gs>
                    <a:gs pos="15000">
                      <a:srgbClr val="0078D4"/>
                    </a:gs>
                  </a:gsLst>
                  <a:lin ang="5400000" scaled="0"/>
                </a:gradFill>
                <a:latin typeface="Segoe UI Semibold"/>
              </a:rPr>
              <a:t>Serve</a:t>
            </a:r>
          </a:p>
        </p:txBody>
      </p:sp>
      <p:sp>
        <p:nvSpPr>
          <p:cNvPr id="39" name="TextBox 38">
            <a:extLst>
              <a:ext uri="{FF2B5EF4-FFF2-40B4-BE49-F238E27FC236}">
                <a16:creationId xmlns:a16="http://schemas.microsoft.com/office/drawing/2014/main" id="{88B95595-E267-4394-A2A5-36A01660E315}"/>
              </a:ext>
            </a:extLst>
          </p:cNvPr>
          <p:cNvSpPr txBox="1"/>
          <p:nvPr/>
        </p:nvSpPr>
        <p:spPr>
          <a:xfrm>
            <a:off x="10254991" y="1532105"/>
            <a:ext cx="1185260" cy="313932"/>
          </a:xfrm>
          <a:prstGeom prst="rect">
            <a:avLst/>
          </a:prstGeom>
          <a:noFill/>
        </p:spPr>
        <p:txBody>
          <a:bodyPr wrap="none" lIns="0" tIns="0" rIns="0" bIns="0" rtlCol="0">
            <a:spAutoFit/>
          </a:bodyPr>
          <a:lstStyle/>
          <a:p>
            <a:pPr algn="ctr" defTabSz="932563">
              <a:defRPr/>
            </a:pPr>
            <a:r>
              <a:rPr lang="en-US" sz="2040">
                <a:gradFill>
                  <a:gsLst>
                    <a:gs pos="2051">
                      <a:srgbClr val="0078D4"/>
                    </a:gs>
                    <a:gs pos="15000">
                      <a:srgbClr val="0078D4"/>
                    </a:gs>
                  </a:gsLst>
                  <a:lin ang="5400000" scaled="0"/>
                </a:gradFill>
                <a:latin typeface="Segoe UI Semibold"/>
              </a:rPr>
              <a:t>Reporting</a:t>
            </a:r>
          </a:p>
        </p:txBody>
      </p:sp>
      <p:sp>
        <p:nvSpPr>
          <p:cNvPr id="28" name="Database_EFC7" title="Icon of a cylinder">
            <a:extLst>
              <a:ext uri="{FF2B5EF4-FFF2-40B4-BE49-F238E27FC236}">
                <a16:creationId xmlns:a16="http://schemas.microsoft.com/office/drawing/2014/main" id="{1140A6F6-CBE0-4469-A39F-3E11328F9AF8}"/>
              </a:ext>
            </a:extLst>
          </p:cNvPr>
          <p:cNvSpPr>
            <a:spLocks noChangeAspect="1" noEditPoints="1"/>
          </p:cNvSpPr>
          <p:nvPr/>
        </p:nvSpPr>
        <p:spPr bwMode="auto">
          <a:xfrm>
            <a:off x="6015971" y="2284488"/>
            <a:ext cx="417236" cy="542339"/>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sp>
        <p:nvSpPr>
          <p:cNvPr id="29" name="factory_3" title="Icon of a factory">
            <a:extLst>
              <a:ext uri="{FF2B5EF4-FFF2-40B4-BE49-F238E27FC236}">
                <a16:creationId xmlns:a16="http://schemas.microsoft.com/office/drawing/2014/main" id="{6F4F58F3-7855-45F8-848E-1CC49811080E}"/>
              </a:ext>
            </a:extLst>
          </p:cNvPr>
          <p:cNvSpPr>
            <a:spLocks noChangeAspect="1" noEditPoints="1"/>
          </p:cNvSpPr>
          <p:nvPr/>
        </p:nvSpPr>
        <p:spPr bwMode="auto">
          <a:xfrm>
            <a:off x="1203834" y="2315251"/>
            <a:ext cx="776395" cy="480811"/>
          </a:xfrm>
          <a:custGeom>
            <a:avLst/>
            <a:gdLst>
              <a:gd name="T0" fmla="*/ 394 w 394"/>
              <a:gd name="T1" fmla="*/ 101 h 244"/>
              <a:gd name="T2" fmla="*/ 394 w 394"/>
              <a:gd name="T3" fmla="*/ 244 h 244"/>
              <a:gd name="T4" fmla="*/ 0 w 394"/>
              <a:gd name="T5" fmla="*/ 244 h 244"/>
              <a:gd name="T6" fmla="*/ 0 w 394"/>
              <a:gd name="T7" fmla="*/ 101 h 244"/>
              <a:gd name="T8" fmla="*/ 76 w 394"/>
              <a:gd name="T9" fmla="*/ 45 h 244"/>
              <a:gd name="T10" fmla="*/ 76 w 394"/>
              <a:gd name="T11" fmla="*/ 101 h 244"/>
              <a:gd name="T12" fmla="*/ 160 w 394"/>
              <a:gd name="T13" fmla="*/ 45 h 244"/>
              <a:gd name="T14" fmla="*/ 160 w 394"/>
              <a:gd name="T15" fmla="*/ 101 h 244"/>
              <a:gd name="T16" fmla="*/ 394 w 394"/>
              <a:gd name="T17" fmla="*/ 101 h 244"/>
              <a:gd name="T18" fmla="*/ 309 w 394"/>
              <a:gd name="T19" fmla="*/ 101 h 244"/>
              <a:gd name="T20" fmla="*/ 289 w 394"/>
              <a:gd name="T21" fmla="*/ 0 h 244"/>
              <a:gd name="T22" fmla="*/ 273 w 394"/>
              <a:gd name="T23" fmla="*/ 0 h 244"/>
              <a:gd name="T24" fmla="*/ 256 w 394"/>
              <a:gd name="T25" fmla="*/ 101 h 244"/>
              <a:gd name="T26" fmla="*/ 378 w 394"/>
              <a:gd name="T27" fmla="*/ 101 h 244"/>
              <a:gd name="T28" fmla="*/ 358 w 394"/>
              <a:gd name="T29" fmla="*/ 0 h 244"/>
              <a:gd name="T30" fmla="*/ 340 w 394"/>
              <a:gd name="T31" fmla="*/ 0 h 244"/>
              <a:gd name="T32" fmla="*/ 324 w 394"/>
              <a:gd name="T33" fmla="*/ 101 h 244"/>
              <a:gd name="T34" fmla="*/ 57 w 394"/>
              <a:gd name="T35" fmla="*/ 144 h 244"/>
              <a:gd name="T36" fmla="*/ 36 w 394"/>
              <a:gd name="T37" fmla="*/ 144 h 244"/>
              <a:gd name="T38" fmla="*/ 36 w 394"/>
              <a:gd name="T39" fmla="*/ 165 h 244"/>
              <a:gd name="T40" fmla="*/ 57 w 394"/>
              <a:gd name="T41" fmla="*/ 165 h 244"/>
              <a:gd name="T42" fmla="*/ 57 w 394"/>
              <a:gd name="T43" fmla="*/ 144 h 244"/>
              <a:gd name="T44" fmla="*/ 131 w 394"/>
              <a:gd name="T45" fmla="*/ 144 h 244"/>
              <a:gd name="T46" fmla="*/ 112 w 394"/>
              <a:gd name="T47" fmla="*/ 144 h 244"/>
              <a:gd name="T48" fmla="*/ 112 w 394"/>
              <a:gd name="T49" fmla="*/ 165 h 244"/>
              <a:gd name="T50" fmla="*/ 131 w 394"/>
              <a:gd name="T51" fmla="*/ 165 h 244"/>
              <a:gd name="T52" fmla="*/ 131 w 394"/>
              <a:gd name="T53" fmla="*/ 144 h 244"/>
              <a:gd name="T54" fmla="*/ 207 w 394"/>
              <a:gd name="T55" fmla="*/ 144 h 244"/>
              <a:gd name="T56" fmla="*/ 188 w 394"/>
              <a:gd name="T57" fmla="*/ 144 h 244"/>
              <a:gd name="T58" fmla="*/ 188 w 394"/>
              <a:gd name="T59" fmla="*/ 165 h 244"/>
              <a:gd name="T60" fmla="*/ 207 w 394"/>
              <a:gd name="T61" fmla="*/ 165 h 244"/>
              <a:gd name="T62" fmla="*/ 207 w 394"/>
              <a:gd name="T63" fmla="*/ 144 h 244"/>
              <a:gd name="T64" fmla="*/ 283 w 394"/>
              <a:gd name="T65" fmla="*/ 144 h 244"/>
              <a:gd name="T66" fmla="*/ 262 w 394"/>
              <a:gd name="T67" fmla="*/ 144 h 244"/>
              <a:gd name="T68" fmla="*/ 262 w 394"/>
              <a:gd name="T69" fmla="*/ 165 h 244"/>
              <a:gd name="T70" fmla="*/ 283 w 394"/>
              <a:gd name="T71" fmla="*/ 165 h 244"/>
              <a:gd name="T72" fmla="*/ 283 w 394"/>
              <a:gd name="T73" fmla="*/ 144 h 244"/>
              <a:gd name="T74" fmla="*/ 358 w 394"/>
              <a:gd name="T75" fmla="*/ 144 h 244"/>
              <a:gd name="T76" fmla="*/ 338 w 394"/>
              <a:gd name="T77" fmla="*/ 144 h 244"/>
              <a:gd name="T78" fmla="*/ 338 w 394"/>
              <a:gd name="T79" fmla="*/ 165 h 244"/>
              <a:gd name="T80" fmla="*/ 358 w 394"/>
              <a:gd name="T81" fmla="*/ 165 h 244"/>
              <a:gd name="T82" fmla="*/ 358 w 394"/>
              <a:gd name="T83" fmla="*/ 14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94" h="244">
                <a:moveTo>
                  <a:pt x="394" y="101"/>
                </a:moveTo>
                <a:lnTo>
                  <a:pt x="394" y="244"/>
                </a:lnTo>
                <a:lnTo>
                  <a:pt x="0" y="244"/>
                </a:lnTo>
                <a:lnTo>
                  <a:pt x="0" y="101"/>
                </a:lnTo>
                <a:lnTo>
                  <a:pt x="76" y="45"/>
                </a:lnTo>
                <a:lnTo>
                  <a:pt x="76" y="101"/>
                </a:lnTo>
                <a:lnTo>
                  <a:pt x="160" y="45"/>
                </a:lnTo>
                <a:lnTo>
                  <a:pt x="160" y="101"/>
                </a:lnTo>
                <a:lnTo>
                  <a:pt x="394" y="101"/>
                </a:lnTo>
                <a:moveTo>
                  <a:pt x="309" y="101"/>
                </a:moveTo>
                <a:lnTo>
                  <a:pt x="289" y="0"/>
                </a:lnTo>
                <a:lnTo>
                  <a:pt x="273" y="0"/>
                </a:lnTo>
                <a:lnTo>
                  <a:pt x="256" y="101"/>
                </a:lnTo>
                <a:moveTo>
                  <a:pt x="378" y="101"/>
                </a:moveTo>
                <a:lnTo>
                  <a:pt x="358" y="0"/>
                </a:lnTo>
                <a:lnTo>
                  <a:pt x="340" y="0"/>
                </a:lnTo>
                <a:lnTo>
                  <a:pt x="324" y="101"/>
                </a:lnTo>
                <a:moveTo>
                  <a:pt x="57" y="144"/>
                </a:moveTo>
                <a:lnTo>
                  <a:pt x="36" y="144"/>
                </a:lnTo>
                <a:lnTo>
                  <a:pt x="36" y="165"/>
                </a:lnTo>
                <a:lnTo>
                  <a:pt x="57" y="165"/>
                </a:lnTo>
                <a:lnTo>
                  <a:pt x="57" y="144"/>
                </a:lnTo>
                <a:moveTo>
                  <a:pt x="131" y="144"/>
                </a:moveTo>
                <a:lnTo>
                  <a:pt x="112" y="144"/>
                </a:lnTo>
                <a:lnTo>
                  <a:pt x="112" y="165"/>
                </a:lnTo>
                <a:lnTo>
                  <a:pt x="131" y="165"/>
                </a:lnTo>
                <a:lnTo>
                  <a:pt x="131" y="144"/>
                </a:lnTo>
                <a:moveTo>
                  <a:pt x="207" y="144"/>
                </a:moveTo>
                <a:lnTo>
                  <a:pt x="188" y="144"/>
                </a:lnTo>
                <a:lnTo>
                  <a:pt x="188" y="165"/>
                </a:lnTo>
                <a:lnTo>
                  <a:pt x="207" y="165"/>
                </a:lnTo>
                <a:lnTo>
                  <a:pt x="207" y="144"/>
                </a:lnTo>
                <a:moveTo>
                  <a:pt x="283" y="144"/>
                </a:moveTo>
                <a:lnTo>
                  <a:pt x="262" y="144"/>
                </a:lnTo>
                <a:lnTo>
                  <a:pt x="262" y="165"/>
                </a:lnTo>
                <a:lnTo>
                  <a:pt x="283" y="165"/>
                </a:lnTo>
                <a:lnTo>
                  <a:pt x="283" y="144"/>
                </a:lnTo>
                <a:moveTo>
                  <a:pt x="358" y="144"/>
                </a:moveTo>
                <a:lnTo>
                  <a:pt x="338" y="144"/>
                </a:lnTo>
                <a:lnTo>
                  <a:pt x="338" y="165"/>
                </a:lnTo>
                <a:lnTo>
                  <a:pt x="358" y="165"/>
                </a:lnTo>
                <a:lnTo>
                  <a:pt x="358" y="14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gradFill>
                <a:gsLst>
                  <a:gs pos="0">
                    <a:srgbClr val="505050"/>
                  </a:gs>
                  <a:gs pos="100000">
                    <a:srgbClr val="505050"/>
                  </a:gs>
                </a:gsLst>
              </a:gradFill>
              <a:latin typeface="Segoe UI"/>
            </a:endParaRPr>
          </a:p>
        </p:txBody>
      </p:sp>
      <p:sp>
        <p:nvSpPr>
          <p:cNvPr id="30" name="binary" title="Icon of binary code, ones and zeros">
            <a:extLst>
              <a:ext uri="{FF2B5EF4-FFF2-40B4-BE49-F238E27FC236}">
                <a16:creationId xmlns:a16="http://schemas.microsoft.com/office/drawing/2014/main" id="{CB66AA3B-0528-4828-BEEB-627E907B8A90}"/>
              </a:ext>
            </a:extLst>
          </p:cNvPr>
          <p:cNvSpPr>
            <a:spLocks noChangeAspect="1" noEditPoints="1"/>
          </p:cNvSpPr>
          <p:nvPr/>
        </p:nvSpPr>
        <p:spPr bwMode="auto">
          <a:xfrm>
            <a:off x="3616651" y="2303813"/>
            <a:ext cx="583318" cy="503690"/>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sp>
        <p:nvSpPr>
          <p:cNvPr id="31" name="building_4" title="Icon of a warehouse with three doors">
            <a:extLst>
              <a:ext uri="{FF2B5EF4-FFF2-40B4-BE49-F238E27FC236}">
                <a16:creationId xmlns:a16="http://schemas.microsoft.com/office/drawing/2014/main" id="{3A42E715-6FAF-4F10-A453-CB9D273AA4CC}"/>
              </a:ext>
            </a:extLst>
          </p:cNvPr>
          <p:cNvSpPr>
            <a:spLocks noChangeAspect="1" noEditPoints="1"/>
          </p:cNvSpPr>
          <p:nvPr/>
        </p:nvSpPr>
        <p:spPr bwMode="auto">
          <a:xfrm>
            <a:off x="8100971" y="2315642"/>
            <a:ext cx="873443" cy="480030"/>
          </a:xfrm>
          <a:custGeom>
            <a:avLst/>
            <a:gdLst>
              <a:gd name="T0" fmla="*/ 183 w 242"/>
              <a:gd name="T1" fmla="*/ 16 h 133"/>
              <a:gd name="T2" fmla="*/ 242 w 242"/>
              <a:gd name="T3" fmla="*/ 31 h 133"/>
              <a:gd name="T4" fmla="*/ 242 w 242"/>
              <a:gd name="T5" fmla="*/ 133 h 133"/>
              <a:gd name="T6" fmla="*/ 32 w 242"/>
              <a:gd name="T7" fmla="*/ 133 h 133"/>
              <a:gd name="T8" fmla="*/ 0 w 242"/>
              <a:gd name="T9" fmla="*/ 133 h 133"/>
              <a:gd name="T10" fmla="*/ 0 w 242"/>
              <a:gd name="T11" fmla="*/ 31 h 133"/>
              <a:gd name="T12" fmla="*/ 121 w 242"/>
              <a:gd name="T13" fmla="*/ 0 h 133"/>
              <a:gd name="T14" fmla="*/ 183 w 242"/>
              <a:gd name="T15" fmla="*/ 16 h 133"/>
              <a:gd name="T16" fmla="*/ 70 w 242"/>
              <a:gd name="T17" fmla="*/ 133 h 133"/>
              <a:gd name="T18" fmla="*/ 70 w 242"/>
              <a:gd name="T19" fmla="*/ 81 h 133"/>
              <a:gd name="T20" fmla="*/ 33 w 242"/>
              <a:gd name="T21" fmla="*/ 81 h 133"/>
              <a:gd name="T22" fmla="*/ 33 w 242"/>
              <a:gd name="T23" fmla="*/ 133 h 133"/>
              <a:gd name="T24" fmla="*/ 139 w 242"/>
              <a:gd name="T25" fmla="*/ 133 h 133"/>
              <a:gd name="T26" fmla="*/ 139 w 242"/>
              <a:gd name="T27" fmla="*/ 81 h 133"/>
              <a:gd name="T28" fmla="*/ 103 w 242"/>
              <a:gd name="T29" fmla="*/ 81 h 133"/>
              <a:gd name="T30" fmla="*/ 103 w 242"/>
              <a:gd name="T31" fmla="*/ 133 h 133"/>
              <a:gd name="T32" fmla="*/ 209 w 242"/>
              <a:gd name="T33" fmla="*/ 133 h 133"/>
              <a:gd name="T34" fmla="*/ 209 w 242"/>
              <a:gd name="T35" fmla="*/ 81 h 133"/>
              <a:gd name="T36" fmla="*/ 172 w 242"/>
              <a:gd name="T37" fmla="*/ 81 h 133"/>
              <a:gd name="T38" fmla="*/ 172 w 242"/>
              <a:gd name="T39"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2" h="133">
                <a:moveTo>
                  <a:pt x="183" y="16"/>
                </a:moveTo>
                <a:lnTo>
                  <a:pt x="242" y="31"/>
                </a:lnTo>
                <a:lnTo>
                  <a:pt x="242" y="133"/>
                </a:lnTo>
                <a:lnTo>
                  <a:pt x="32" y="133"/>
                </a:lnTo>
                <a:lnTo>
                  <a:pt x="0" y="133"/>
                </a:lnTo>
                <a:lnTo>
                  <a:pt x="0" y="31"/>
                </a:lnTo>
                <a:lnTo>
                  <a:pt x="121" y="0"/>
                </a:lnTo>
                <a:lnTo>
                  <a:pt x="183" y="16"/>
                </a:lnTo>
                <a:moveTo>
                  <a:pt x="70" y="133"/>
                </a:moveTo>
                <a:lnTo>
                  <a:pt x="70" y="81"/>
                </a:lnTo>
                <a:lnTo>
                  <a:pt x="33" y="81"/>
                </a:lnTo>
                <a:lnTo>
                  <a:pt x="33" y="133"/>
                </a:lnTo>
                <a:moveTo>
                  <a:pt x="139" y="133"/>
                </a:moveTo>
                <a:lnTo>
                  <a:pt x="139" y="81"/>
                </a:lnTo>
                <a:lnTo>
                  <a:pt x="103" y="81"/>
                </a:lnTo>
                <a:lnTo>
                  <a:pt x="103" y="133"/>
                </a:lnTo>
                <a:moveTo>
                  <a:pt x="209" y="133"/>
                </a:moveTo>
                <a:lnTo>
                  <a:pt x="209" y="81"/>
                </a:lnTo>
                <a:lnTo>
                  <a:pt x="172" y="81"/>
                </a:lnTo>
                <a:lnTo>
                  <a:pt x="172" y="133"/>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gradFill>
                <a:gsLst>
                  <a:gs pos="0">
                    <a:srgbClr val="505050"/>
                  </a:gs>
                  <a:gs pos="100000">
                    <a:srgbClr val="505050"/>
                  </a:gs>
                </a:gsLst>
              </a:gradFill>
              <a:latin typeface="Segoe UI"/>
            </a:endParaRPr>
          </a:p>
        </p:txBody>
      </p:sp>
      <p:sp>
        <p:nvSpPr>
          <p:cNvPr id="32" name="TextBox 31">
            <a:extLst>
              <a:ext uri="{FF2B5EF4-FFF2-40B4-BE49-F238E27FC236}">
                <a16:creationId xmlns:a16="http://schemas.microsoft.com/office/drawing/2014/main" id="{6C0148CA-2966-4758-8D20-F31DB0005059}"/>
              </a:ext>
            </a:extLst>
          </p:cNvPr>
          <p:cNvSpPr txBox="1"/>
          <p:nvPr/>
        </p:nvSpPr>
        <p:spPr>
          <a:xfrm>
            <a:off x="5518774" y="3160192"/>
            <a:ext cx="1411632" cy="461046"/>
          </a:xfrm>
          <a:prstGeom prst="rect">
            <a:avLst/>
          </a:prstGeom>
          <a:noFill/>
        </p:spPr>
        <p:txBody>
          <a:bodyPr wrap="square" lIns="0" tIns="0" rIns="0" bIns="0" rtlCol="0">
            <a:spAutoFit/>
          </a:bodyPr>
          <a:lstStyle/>
          <a:p>
            <a:pPr algn="ctr" defTabSz="932563">
              <a:lnSpc>
                <a:spcPct val="90000"/>
              </a:lnSpc>
              <a:defRPr/>
            </a:pPr>
            <a:r>
              <a:rPr lang="en-US" sz="1632" dirty="0">
                <a:gradFill>
                  <a:gsLst>
                    <a:gs pos="2917">
                      <a:srgbClr val="1A1A1A"/>
                    </a:gs>
                    <a:gs pos="30000">
                      <a:srgbClr val="1A1A1A"/>
                    </a:gs>
                  </a:gsLst>
                  <a:lin ang="5400000" scaled="0"/>
                </a:gradFill>
                <a:latin typeface="Segoe UI Semibold"/>
              </a:rPr>
              <a:t>Azure Databricks</a:t>
            </a:r>
          </a:p>
        </p:txBody>
      </p:sp>
      <p:sp>
        <p:nvSpPr>
          <p:cNvPr id="33" name="TextBox 32">
            <a:extLst>
              <a:ext uri="{FF2B5EF4-FFF2-40B4-BE49-F238E27FC236}">
                <a16:creationId xmlns:a16="http://schemas.microsoft.com/office/drawing/2014/main" id="{CBD1C410-AB3E-45FF-91D1-386E3A01C6AF}"/>
              </a:ext>
            </a:extLst>
          </p:cNvPr>
          <p:cNvSpPr txBox="1"/>
          <p:nvPr/>
        </p:nvSpPr>
        <p:spPr>
          <a:xfrm>
            <a:off x="886216" y="3160192"/>
            <a:ext cx="1411632" cy="461046"/>
          </a:xfrm>
          <a:prstGeom prst="rect">
            <a:avLst/>
          </a:prstGeom>
          <a:noFill/>
        </p:spPr>
        <p:txBody>
          <a:bodyPr wrap="square" lIns="0" tIns="0" rIns="0" bIns="0" rtlCol="0">
            <a:spAutoFit/>
          </a:bodyPr>
          <a:lstStyle/>
          <a:p>
            <a:pPr algn="ctr" defTabSz="932563">
              <a:lnSpc>
                <a:spcPct val="90000"/>
              </a:lnSpc>
              <a:defRPr/>
            </a:pPr>
            <a:r>
              <a:rPr lang="en-US" sz="1632">
                <a:gradFill>
                  <a:gsLst>
                    <a:gs pos="2917">
                      <a:srgbClr val="1A1A1A"/>
                    </a:gs>
                    <a:gs pos="30000">
                      <a:srgbClr val="1A1A1A"/>
                    </a:gs>
                  </a:gsLst>
                  <a:lin ang="5400000" scaled="0"/>
                </a:gradFill>
                <a:latin typeface="Segoe UI Semibold"/>
              </a:rPr>
              <a:t>Azure </a:t>
            </a:r>
            <a:br>
              <a:rPr lang="en-US" sz="1632">
                <a:gradFill>
                  <a:gsLst>
                    <a:gs pos="2917">
                      <a:srgbClr val="1A1A1A"/>
                    </a:gs>
                    <a:gs pos="30000">
                      <a:srgbClr val="1A1A1A"/>
                    </a:gs>
                  </a:gsLst>
                  <a:lin ang="5400000" scaled="0"/>
                </a:gradFill>
                <a:latin typeface="Segoe UI Semibold"/>
              </a:rPr>
            </a:br>
            <a:r>
              <a:rPr lang="en-US" sz="1632">
                <a:gradFill>
                  <a:gsLst>
                    <a:gs pos="2917">
                      <a:srgbClr val="1A1A1A"/>
                    </a:gs>
                    <a:gs pos="30000">
                      <a:srgbClr val="1A1A1A"/>
                    </a:gs>
                  </a:gsLst>
                  <a:lin ang="5400000" scaled="0"/>
                </a:gradFill>
                <a:latin typeface="Segoe UI Semibold"/>
              </a:rPr>
              <a:t>Data Factory</a:t>
            </a:r>
          </a:p>
        </p:txBody>
      </p:sp>
      <p:sp>
        <p:nvSpPr>
          <p:cNvPr id="35" name="TextBox 34">
            <a:extLst>
              <a:ext uri="{FF2B5EF4-FFF2-40B4-BE49-F238E27FC236}">
                <a16:creationId xmlns:a16="http://schemas.microsoft.com/office/drawing/2014/main" id="{CEC41C1B-B383-42A6-BB27-BAB5FCC4C2F7}"/>
              </a:ext>
            </a:extLst>
          </p:cNvPr>
          <p:cNvSpPr txBox="1"/>
          <p:nvPr/>
        </p:nvSpPr>
        <p:spPr>
          <a:xfrm>
            <a:off x="3202495" y="3160192"/>
            <a:ext cx="1411632" cy="461046"/>
          </a:xfrm>
          <a:prstGeom prst="rect">
            <a:avLst/>
          </a:prstGeom>
          <a:noFill/>
        </p:spPr>
        <p:txBody>
          <a:bodyPr wrap="square" lIns="0" tIns="0" rIns="0" bIns="0" rtlCol="0">
            <a:spAutoFit/>
          </a:bodyPr>
          <a:lstStyle/>
          <a:p>
            <a:pPr algn="ctr" defTabSz="932563">
              <a:lnSpc>
                <a:spcPct val="90000"/>
              </a:lnSpc>
              <a:defRPr/>
            </a:pPr>
            <a:r>
              <a:rPr lang="en-US" sz="1632">
                <a:gradFill>
                  <a:gsLst>
                    <a:gs pos="2917">
                      <a:srgbClr val="1A1A1A"/>
                    </a:gs>
                    <a:gs pos="30000">
                      <a:srgbClr val="1A1A1A"/>
                    </a:gs>
                  </a:gsLst>
                  <a:lin ang="5400000" scaled="0"/>
                </a:gradFill>
                <a:latin typeface="Segoe UI Semibold"/>
              </a:rPr>
              <a:t>Azure Data Lake Storage</a:t>
            </a:r>
          </a:p>
        </p:txBody>
      </p:sp>
      <p:sp>
        <p:nvSpPr>
          <p:cNvPr id="36" name="TextBox 35">
            <a:extLst>
              <a:ext uri="{FF2B5EF4-FFF2-40B4-BE49-F238E27FC236}">
                <a16:creationId xmlns:a16="http://schemas.microsoft.com/office/drawing/2014/main" id="{7EA219CF-739E-4D60-A70A-928666350496}"/>
              </a:ext>
            </a:extLst>
          </p:cNvPr>
          <p:cNvSpPr txBox="1"/>
          <p:nvPr/>
        </p:nvSpPr>
        <p:spPr>
          <a:xfrm>
            <a:off x="7652896" y="3194703"/>
            <a:ext cx="1769594" cy="461046"/>
          </a:xfrm>
          <a:prstGeom prst="rect">
            <a:avLst/>
          </a:prstGeom>
          <a:noFill/>
        </p:spPr>
        <p:txBody>
          <a:bodyPr wrap="square" lIns="0" tIns="0" rIns="0" bIns="0" rtlCol="0">
            <a:spAutoFit/>
          </a:bodyPr>
          <a:lstStyle/>
          <a:p>
            <a:pPr algn="ctr" defTabSz="932563">
              <a:lnSpc>
                <a:spcPct val="90000"/>
              </a:lnSpc>
              <a:defRPr/>
            </a:pPr>
            <a:r>
              <a:rPr lang="en-US" sz="1632">
                <a:gradFill>
                  <a:gsLst>
                    <a:gs pos="2917">
                      <a:srgbClr val="1A1A1A"/>
                    </a:gs>
                    <a:gs pos="30000">
                      <a:srgbClr val="1A1A1A"/>
                    </a:gs>
                  </a:gsLst>
                  <a:lin ang="5400000" scaled="0"/>
                </a:gradFill>
                <a:latin typeface="Segoe UI Semibold"/>
              </a:rPr>
              <a:t>Azure SQL Data Warehouse</a:t>
            </a:r>
          </a:p>
        </p:txBody>
      </p:sp>
      <p:sp>
        <p:nvSpPr>
          <p:cNvPr id="37" name="TextBox 36">
            <a:extLst>
              <a:ext uri="{FF2B5EF4-FFF2-40B4-BE49-F238E27FC236}">
                <a16:creationId xmlns:a16="http://schemas.microsoft.com/office/drawing/2014/main" id="{C5ED1F25-9C0A-4CCF-886E-38AC349A9E98}"/>
              </a:ext>
            </a:extLst>
          </p:cNvPr>
          <p:cNvSpPr txBox="1"/>
          <p:nvPr/>
        </p:nvSpPr>
        <p:spPr>
          <a:xfrm>
            <a:off x="10237951" y="3290452"/>
            <a:ext cx="1219340" cy="230524"/>
          </a:xfrm>
          <a:prstGeom prst="rect">
            <a:avLst/>
          </a:prstGeom>
          <a:noFill/>
        </p:spPr>
        <p:txBody>
          <a:bodyPr wrap="square" lIns="0" tIns="0" rIns="0" bIns="0" rtlCol="0">
            <a:spAutoFit/>
          </a:bodyPr>
          <a:lstStyle/>
          <a:p>
            <a:pPr algn="ctr" defTabSz="932563">
              <a:lnSpc>
                <a:spcPct val="90000"/>
              </a:lnSpc>
              <a:defRPr/>
            </a:pPr>
            <a:r>
              <a:rPr lang="en-US" sz="1632">
                <a:gradFill>
                  <a:gsLst>
                    <a:gs pos="2917">
                      <a:srgbClr val="1A1A1A"/>
                    </a:gs>
                    <a:gs pos="30000">
                      <a:srgbClr val="1A1A1A"/>
                    </a:gs>
                  </a:gsLst>
                  <a:lin ang="5400000" scaled="0"/>
                </a:gradFill>
                <a:latin typeface="Segoe UI Semibold"/>
              </a:rPr>
              <a:t>Power BI</a:t>
            </a:r>
          </a:p>
        </p:txBody>
      </p:sp>
      <p:sp>
        <p:nvSpPr>
          <p:cNvPr id="42" name="TextBox 41">
            <a:extLst>
              <a:ext uri="{FF2B5EF4-FFF2-40B4-BE49-F238E27FC236}">
                <a16:creationId xmlns:a16="http://schemas.microsoft.com/office/drawing/2014/main" id="{0BB1B050-152A-4B58-95F3-8A5BA8C2E5BA}"/>
              </a:ext>
            </a:extLst>
          </p:cNvPr>
          <p:cNvSpPr txBox="1"/>
          <p:nvPr/>
        </p:nvSpPr>
        <p:spPr>
          <a:xfrm>
            <a:off x="683408" y="4147115"/>
            <a:ext cx="1817250" cy="345817"/>
          </a:xfrm>
          <a:prstGeom prst="rect">
            <a:avLst/>
          </a:prstGeom>
          <a:noFill/>
        </p:spPr>
        <p:txBody>
          <a:bodyPr wrap="square" lIns="0" tIns="0" rIns="0" bIns="0" rtlCol="0" anchor="ctr" anchorCtr="0">
            <a:spAutoFit/>
          </a:bodyPr>
          <a:lstStyle/>
          <a:p>
            <a:pPr algn="ctr" defTabSz="932563">
              <a:lnSpc>
                <a:spcPct val="90000"/>
              </a:lnSpc>
              <a:defRPr/>
            </a:pPr>
            <a:r>
              <a:rPr lang="en-US" sz="1224">
                <a:gradFill>
                  <a:gsLst>
                    <a:gs pos="2917">
                      <a:srgbClr val="1A1A1A"/>
                    </a:gs>
                    <a:gs pos="30000">
                      <a:srgbClr val="1A1A1A"/>
                    </a:gs>
                  </a:gsLst>
                  <a:lin ang="5400000" scaled="0"/>
                </a:gradFill>
                <a:latin typeface="Segoe UI"/>
              </a:rPr>
              <a:t>Copy data from over </a:t>
            </a:r>
            <a:br>
              <a:rPr lang="en-US" sz="1224">
                <a:gradFill>
                  <a:gsLst>
                    <a:gs pos="2917">
                      <a:srgbClr val="1A1A1A"/>
                    </a:gs>
                    <a:gs pos="30000">
                      <a:srgbClr val="1A1A1A"/>
                    </a:gs>
                  </a:gsLst>
                  <a:lin ang="5400000" scaled="0"/>
                </a:gradFill>
                <a:latin typeface="Segoe UI"/>
              </a:rPr>
            </a:br>
            <a:r>
              <a:rPr lang="en-US" sz="1224">
                <a:gradFill>
                  <a:gsLst>
                    <a:gs pos="2917">
                      <a:srgbClr val="1A1A1A"/>
                    </a:gs>
                    <a:gs pos="30000">
                      <a:srgbClr val="1A1A1A"/>
                    </a:gs>
                  </a:gsLst>
                  <a:lin ang="5400000" scaled="0"/>
                </a:gradFill>
                <a:latin typeface="Segoe UI"/>
              </a:rPr>
              <a:t>75 data sources</a:t>
            </a:r>
          </a:p>
        </p:txBody>
      </p:sp>
      <p:sp>
        <p:nvSpPr>
          <p:cNvPr id="43" name="TextBox 42">
            <a:extLst>
              <a:ext uri="{FF2B5EF4-FFF2-40B4-BE49-F238E27FC236}">
                <a16:creationId xmlns:a16="http://schemas.microsoft.com/office/drawing/2014/main" id="{B523D39B-B42F-44D4-AFAD-272CCB8D3B94}"/>
              </a:ext>
            </a:extLst>
          </p:cNvPr>
          <p:cNvSpPr txBox="1"/>
          <p:nvPr/>
        </p:nvSpPr>
        <p:spPr>
          <a:xfrm>
            <a:off x="524969" y="4888929"/>
            <a:ext cx="2134127" cy="172909"/>
          </a:xfrm>
          <a:prstGeom prst="rect">
            <a:avLst/>
          </a:prstGeom>
          <a:noFill/>
        </p:spPr>
        <p:txBody>
          <a:bodyPr wrap="square" lIns="0" tIns="0" rIns="0" bIns="0" rtlCol="0" anchor="ctr" anchorCtr="0">
            <a:spAutoFit/>
          </a:bodyPr>
          <a:lstStyle/>
          <a:p>
            <a:pPr algn="ctr" defTabSz="932563">
              <a:lnSpc>
                <a:spcPct val="90000"/>
              </a:lnSpc>
              <a:defRPr/>
            </a:pPr>
            <a:r>
              <a:rPr lang="en-US" sz="1224">
                <a:gradFill>
                  <a:gsLst>
                    <a:gs pos="2917">
                      <a:srgbClr val="1A1A1A"/>
                    </a:gs>
                    <a:gs pos="30000">
                      <a:srgbClr val="1A1A1A"/>
                    </a:gs>
                  </a:gsLst>
                  <a:lin ang="5400000" scaled="0"/>
                </a:gradFill>
                <a:latin typeface="Segoe UI"/>
              </a:rPr>
              <a:t>Drag-n-drop UI</a:t>
            </a:r>
          </a:p>
        </p:txBody>
      </p:sp>
      <p:sp>
        <p:nvSpPr>
          <p:cNvPr id="44" name="TextBox 43">
            <a:extLst>
              <a:ext uri="{FF2B5EF4-FFF2-40B4-BE49-F238E27FC236}">
                <a16:creationId xmlns:a16="http://schemas.microsoft.com/office/drawing/2014/main" id="{BB30694D-54F9-41F3-95F1-2F609E19C287}"/>
              </a:ext>
            </a:extLst>
          </p:cNvPr>
          <p:cNvSpPr txBox="1"/>
          <p:nvPr/>
        </p:nvSpPr>
        <p:spPr>
          <a:xfrm>
            <a:off x="524969" y="5372570"/>
            <a:ext cx="2134127" cy="518726"/>
          </a:xfrm>
          <a:prstGeom prst="rect">
            <a:avLst/>
          </a:prstGeom>
          <a:noFill/>
        </p:spPr>
        <p:txBody>
          <a:bodyPr wrap="square" lIns="0" tIns="0" rIns="0" bIns="0" rtlCol="0" anchor="ctr" anchorCtr="0">
            <a:spAutoFit/>
          </a:bodyPr>
          <a:lstStyle/>
          <a:p>
            <a:pPr algn="ctr" defTabSz="932563">
              <a:lnSpc>
                <a:spcPct val="90000"/>
              </a:lnSpc>
              <a:defRPr/>
            </a:pPr>
            <a:r>
              <a:rPr lang="en-US" sz="1224">
                <a:gradFill>
                  <a:gsLst>
                    <a:gs pos="2917">
                      <a:srgbClr val="1A1A1A"/>
                    </a:gs>
                    <a:gs pos="30000">
                      <a:srgbClr val="1A1A1A"/>
                    </a:gs>
                  </a:gsLst>
                  <a:lin ang="5400000" scaled="0"/>
                </a:gradFill>
                <a:latin typeface="Segoe UI"/>
              </a:rPr>
              <a:t>Execute your SQL Server Integration Services </a:t>
            </a:r>
            <a:br>
              <a:rPr lang="en-US" sz="1224">
                <a:gradFill>
                  <a:gsLst>
                    <a:gs pos="2917">
                      <a:srgbClr val="1A1A1A"/>
                    </a:gs>
                    <a:gs pos="30000">
                      <a:srgbClr val="1A1A1A"/>
                    </a:gs>
                  </a:gsLst>
                  <a:lin ang="5400000" scaled="0"/>
                </a:gradFill>
                <a:latin typeface="Segoe UI"/>
              </a:rPr>
            </a:br>
            <a:r>
              <a:rPr lang="en-US" sz="1224">
                <a:gradFill>
                  <a:gsLst>
                    <a:gs pos="2917">
                      <a:srgbClr val="1A1A1A"/>
                    </a:gs>
                    <a:gs pos="30000">
                      <a:srgbClr val="1A1A1A"/>
                    </a:gs>
                  </a:gsLst>
                  <a:lin ang="5400000" scaled="0"/>
                </a:gradFill>
                <a:latin typeface="Segoe UI"/>
              </a:rPr>
              <a:t>packages in Azure </a:t>
            </a:r>
          </a:p>
        </p:txBody>
      </p:sp>
      <p:sp>
        <p:nvSpPr>
          <p:cNvPr id="45" name="TextBox 44">
            <a:extLst>
              <a:ext uri="{FF2B5EF4-FFF2-40B4-BE49-F238E27FC236}">
                <a16:creationId xmlns:a16="http://schemas.microsoft.com/office/drawing/2014/main" id="{CFB8A1DE-5DAD-4879-8E01-9288BCC0EB57}"/>
              </a:ext>
            </a:extLst>
          </p:cNvPr>
          <p:cNvSpPr txBox="1"/>
          <p:nvPr/>
        </p:nvSpPr>
        <p:spPr>
          <a:xfrm>
            <a:off x="5245168" y="4060660"/>
            <a:ext cx="1958845" cy="518726"/>
          </a:xfrm>
          <a:prstGeom prst="rect">
            <a:avLst/>
          </a:prstGeom>
          <a:noFill/>
        </p:spPr>
        <p:txBody>
          <a:bodyPr wrap="square" lIns="0" tIns="0" rIns="0" bIns="0" rtlCol="0" anchor="ctr" anchorCtr="0">
            <a:spAutoFit/>
          </a:bodyPr>
          <a:lstStyle/>
          <a:p>
            <a:pPr algn="ctr" defTabSz="932563">
              <a:lnSpc>
                <a:spcPct val="90000"/>
              </a:lnSpc>
              <a:defRPr/>
            </a:pPr>
            <a:r>
              <a:rPr lang="en-US" sz="1224">
                <a:gradFill>
                  <a:gsLst>
                    <a:gs pos="2917">
                      <a:srgbClr val="1A1A1A"/>
                    </a:gs>
                    <a:gs pos="30000">
                      <a:srgbClr val="1A1A1A"/>
                    </a:gs>
                  </a:gsLst>
                  <a:lin ang="5400000" scaled="0"/>
                </a:gradFill>
                <a:latin typeface="Segoe UI"/>
              </a:rPr>
              <a:t>Fast, easy, collaboration Apache</a:t>
            </a:r>
            <a:r>
              <a:rPr lang="en-US" sz="1224" baseline="30000">
                <a:gradFill>
                  <a:gsLst>
                    <a:gs pos="2917">
                      <a:srgbClr val="1A1A1A"/>
                    </a:gs>
                    <a:gs pos="30000">
                      <a:srgbClr val="1A1A1A"/>
                    </a:gs>
                  </a:gsLst>
                  <a:lin ang="5400000" scaled="0"/>
                </a:gradFill>
                <a:latin typeface="Segoe UI"/>
              </a:rPr>
              <a:t>®</a:t>
            </a:r>
            <a:r>
              <a:rPr lang="en-US" sz="1224">
                <a:gradFill>
                  <a:gsLst>
                    <a:gs pos="2917">
                      <a:srgbClr val="1A1A1A"/>
                    </a:gs>
                    <a:gs pos="30000">
                      <a:srgbClr val="1A1A1A"/>
                    </a:gs>
                  </a:gsLst>
                  <a:lin ang="5400000" scaled="0"/>
                </a:gradFill>
                <a:latin typeface="Segoe UI"/>
              </a:rPr>
              <a:t> Spark-</a:t>
            </a:r>
            <a:r>
              <a:rPr lang="en-US" sz="1224" err="1">
                <a:gradFill>
                  <a:gsLst>
                    <a:gs pos="2917">
                      <a:srgbClr val="1A1A1A"/>
                    </a:gs>
                    <a:gs pos="30000">
                      <a:srgbClr val="1A1A1A"/>
                    </a:gs>
                  </a:gsLst>
                  <a:lin ang="5400000" scaled="0"/>
                </a:gradFill>
                <a:latin typeface="Segoe UI"/>
              </a:rPr>
              <a:t>based</a:t>
            </a:r>
            <a:r>
              <a:rPr lang="en-US" sz="1224" baseline="30000" err="1">
                <a:gradFill>
                  <a:gsLst>
                    <a:gs pos="2917">
                      <a:srgbClr val="1A1A1A"/>
                    </a:gs>
                    <a:gs pos="30000">
                      <a:srgbClr val="1A1A1A"/>
                    </a:gs>
                  </a:gsLst>
                  <a:lin ang="5400000" scaled="0"/>
                </a:gradFill>
                <a:latin typeface="Segoe UI"/>
              </a:rPr>
              <a:t>TM</a:t>
            </a:r>
            <a:r>
              <a:rPr lang="en-US" sz="1224">
                <a:gradFill>
                  <a:gsLst>
                    <a:gs pos="2917">
                      <a:srgbClr val="1A1A1A"/>
                    </a:gs>
                    <a:gs pos="30000">
                      <a:srgbClr val="1A1A1A"/>
                    </a:gs>
                  </a:gsLst>
                  <a:lin ang="5400000" scaled="0"/>
                </a:gradFill>
                <a:latin typeface="Segoe UI"/>
              </a:rPr>
              <a:t> analytics platform</a:t>
            </a:r>
          </a:p>
        </p:txBody>
      </p:sp>
      <p:sp>
        <p:nvSpPr>
          <p:cNvPr id="46" name="TextBox 45">
            <a:extLst>
              <a:ext uri="{FF2B5EF4-FFF2-40B4-BE49-F238E27FC236}">
                <a16:creationId xmlns:a16="http://schemas.microsoft.com/office/drawing/2014/main" id="{3B1EB776-401C-4044-A305-CBDF920502D3}"/>
              </a:ext>
            </a:extLst>
          </p:cNvPr>
          <p:cNvSpPr txBox="1"/>
          <p:nvPr/>
        </p:nvSpPr>
        <p:spPr>
          <a:xfrm>
            <a:off x="5157525" y="4802475"/>
            <a:ext cx="2134127" cy="345817"/>
          </a:xfrm>
          <a:prstGeom prst="rect">
            <a:avLst/>
          </a:prstGeom>
          <a:noFill/>
        </p:spPr>
        <p:txBody>
          <a:bodyPr wrap="square" lIns="0" tIns="0" rIns="0" bIns="0" rtlCol="0" anchor="ctr" anchorCtr="0">
            <a:spAutoFit/>
          </a:bodyPr>
          <a:lstStyle/>
          <a:p>
            <a:pPr algn="ctr" defTabSz="932563">
              <a:lnSpc>
                <a:spcPct val="90000"/>
              </a:lnSpc>
              <a:defRPr/>
            </a:pPr>
            <a:r>
              <a:rPr lang="en-US" sz="1224">
                <a:gradFill>
                  <a:gsLst>
                    <a:gs pos="2917">
                      <a:srgbClr val="1A1A1A"/>
                    </a:gs>
                    <a:gs pos="30000">
                      <a:srgbClr val="1A1A1A"/>
                    </a:gs>
                  </a:gsLst>
                  <a:lin ang="5400000" scaled="0"/>
                </a:gradFill>
                <a:latin typeface="Segoe UI"/>
              </a:rPr>
              <a:t>Native integration </a:t>
            </a:r>
            <a:br>
              <a:rPr lang="en-US" sz="1224">
                <a:gradFill>
                  <a:gsLst>
                    <a:gs pos="2917">
                      <a:srgbClr val="1A1A1A"/>
                    </a:gs>
                    <a:gs pos="30000">
                      <a:srgbClr val="1A1A1A"/>
                    </a:gs>
                  </a:gsLst>
                  <a:lin ang="5400000" scaled="0"/>
                </a:gradFill>
                <a:latin typeface="Segoe UI"/>
              </a:rPr>
            </a:br>
            <a:r>
              <a:rPr lang="en-US" sz="1224">
                <a:gradFill>
                  <a:gsLst>
                    <a:gs pos="2917">
                      <a:srgbClr val="1A1A1A"/>
                    </a:gs>
                    <a:gs pos="30000">
                      <a:srgbClr val="1A1A1A"/>
                    </a:gs>
                  </a:gsLst>
                  <a:lin ang="5400000" scaled="0"/>
                </a:gradFill>
                <a:latin typeface="Segoe UI"/>
              </a:rPr>
              <a:t>with Azure services</a:t>
            </a:r>
          </a:p>
        </p:txBody>
      </p:sp>
      <p:sp>
        <p:nvSpPr>
          <p:cNvPr id="47" name="TextBox 46">
            <a:extLst>
              <a:ext uri="{FF2B5EF4-FFF2-40B4-BE49-F238E27FC236}">
                <a16:creationId xmlns:a16="http://schemas.microsoft.com/office/drawing/2014/main" id="{D01F84D4-C68E-4C06-98E6-F116328049E5}"/>
              </a:ext>
            </a:extLst>
          </p:cNvPr>
          <p:cNvSpPr txBox="1"/>
          <p:nvPr/>
        </p:nvSpPr>
        <p:spPr>
          <a:xfrm>
            <a:off x="5157529" y="5459024"/>
            <a:ext cx="2134125" cy="345817"/>
          </a:xfrm>
          <a:prstGeom prst="rect">
            <a:avLst/>
          </a:prstGeom>
          <a:noFill/>
        </p:spPr>
        <p:txBody>
          <a:bodyPr wrap="square" lIns="0" tIns="0" rIns="0" bIns="0" rtlCol="0" anchor="ctr" anchorCtr="0">
            <a:spAutoFit/>
          </a:bodyPr>
          <a:lstStyle/>
          <a:p>
            <a:pPr algn="ctr" defTabSz="932563">
              <a:lnSpc>
                <a:spcPct val="90000"/>
              </a:lnSpc>
              <a:defRPr/>
            </a:pPr>
            <a:r>
              <a:rPr lang="en-US" sz="1224">
                <a:gradFill>
                  <a:gsLst>
                    <a:gs pos="2917">
                      <a:srgbClr val="1A1A1A"/>
                    </a:gs>
                    <a:gs pos="30000">
                      <a:srgbClr val="1A1A1A"/>
                    </a:gs>
                  </a:gsLst>
                  <a:lin ang="5400000" scaled="0"/>
                </a:gradFill>
                <a:latin typeface="Segoe UI"/>
              </a:rPr>
              <a:t>Enterprise-grade </a:t>
            </a:r>
            <a:br>
              <a:rPr lang="en-US" sz="1224">
                <a:gradFill>
                  <a:gsLst>
                    <a:gs pos="2917">
                      <a:srgbClr val="1A1A1A"/>
                    </a:gs>
                    <a:gs pos="30000">
                      <a:srgbClr val="1A1A1A"/>
                    </a:gs>
                  </a:gsLst>
                  <a:lin ang="5400000" scaled="0"/>
                </a:gradFill>
                <a:latin typeface="Segoe UI"/>
              </a:rPr>
            </a:br>
            <a:r>
              <a:rPr lang="en-US" sz="1224">
                <a:gradFill>
                  <a:gsLst>
                    <a:gs pos="2917">
                      <a:srgbClr val="1A1A1A"/>
                    </a:gs>
                    <a:gs pos="30000">
                      <a:srgbClr val="1A1A1A"/>
                    </a:gs>
                  </a:gsLst>
                  <a:lin ang="5400000" scaled="0"/>
                </a:gradFill>
                <a:latin typeface="Segoe UI"/>
              </a:rPr>
              <a:t>Azure security</a:t>
            </a:r>
          </a:p>
        </p:txBody>
      </p:sp>
      <p:sp>
        <p:nvSpPr>
          <p:cNvPr id="60" name="TextBox 59">
            <a:extLst>
              <a:ext uri="{FF2B5EF4-FFF2-40B4-BE49-F238E27FC236}">
                <a16:creationId xmlns:a16="http://schemas.microsoft.com/office/drawing/2014/main" id="{ABF71372-7CE3-4F89-BC7C-3CCFAE914D47}"/>
              </a:ext>
            </a:extLst>
          </p:cNvPr>
          <p:cNvSpPr txBox="1"/>
          <p:nvPr/>
        </p:nvSpPr>
        <p:spPr>
          <a:xfrm>
            <a:off x="7473808" y="4147115"/>
            <a:ext cx="2127772" cy="345817"/>
          </a:xfrm>
          <a:prstGeom prst="rect">
            <a:avLst/>
          </a:prstGeom>
          <a:noFill/>
        </p:spPr>
        <p:txBody>
          <a:bodyPr wrap="square" lIns="0" tIns="0" rIns="0" bIns="0" rtlCol="0" anchor="ctr" anchorCtr="0">
            <a:spAutoFit/>
          </a:bodyPr>
          <a:lstStyle/>
          <a:p>
            <a:pPr algn="ctr" defTabSz="932563">
              <a:lnSpc>
                <a:spcPct val="90000"/>
              </a:lnSpc>
              <a:defRPr/>
            </a:pPr>
            <a:r>
              <a:rPr lang="en-US" sz="1224">
                <a:gradFill>
                  <a:gsLst>
                    <a:gs pos="2917">
                      <a:srgbClr val="1A1A1A"/>
                    </a:gs>
                    <a:gs pos="30000">
                      <a:srgbClr val="1A1A1A"/>
                    </a:gs>
                  </a:gsLst>
                  <a:lin ang="5400000" scaled="0"/>
                </a:gradFill>
                <a:latin typeface="Segoe UI"/>
              </a:rPr>
              <a:t>Unlimited scale </a:t>
            </a:r>
            <a:br>
              <a:rPr lang="en-US" sz="1224">
                <a:gradFill>
                  <a:gsLst>
                    <a:gs pos="2917">
                      <a:srgbClr val="1A1A1A"/>
                    </a:gs>
                    <a:gs pos="30000">
                      <a:srgbClr val="1A1A1A"/>
                    </a:gs>
                  </a:gsLst>
                  <a:lin ang="5400000" scaled="0"/>
                </a:gradFill>
                <a:latin typeface="Segoe UI"/>
              </a:rPr>
            </a:br>
            <a:r>
              <a:rPr lang="en-US" sz="1224">
                <a:gradFill>
                  <a:gsLst>
                    <a:gs pos="2917">
                      <a:srgbClr val="1A1A1A"/>
                    </a:gs>
                    <a:gs pos="30000">
                      <a:srgbClr val="1A1A1A"/>
                    </a:gs>
                  </a:gsLst>
                  <a:lin ang="5400000" scaled="0"/>
                </a:gradFill>
                <a:latin typeface="Segoe UI"/>
              </a:rPr>
              <a:t>&amp; performance</a:t>
            </a:r>
          </a:p>
        </p:txBody>
      </p:sp>
      <p:sp>
        <p:nvSpPr>
          <p:cNvPr id="61" name="TextBox 60">
            <a:extLst>
              <a:ext uri="{FF2B5EF4-FFF2-40B4-BE49-F238E27FC236}">
                <a16:creationId xmlns:a16="http://schemas.microsoft.com/office/drawing/2014/main" id="{BF369999-96A5-4D02-8B64-87BE54700165}"/>
              </a:ext>
            </a:extLst>
          </p:cNvPr>
          <p:cNvSpPr txBox="1"/>
          <p:nvPr/>
        </p:nvSpPr>
        <p:spPr>
          <a:xfrm>
            <a:off x="7473808" y="4802475"/>
            <a:ext cx="2127772" cy="345817"/>
          </a:xfrm>
          <a:prstGeom prst="rect">
            <a:avLst/>
          </a:prstGeom>
          <a:noFill/>
        </p:spPr>
        <p:txBody>
          <a:bodyPr wrap="square" lIns="0" tIns="0" rIns="0" bIns="0" rtlCol="0" anchor="ctr" anchorCtr="0">
            <a:spAutoFit/>
          </a:bodyPr>
          <a:lstStyle/>
          <a:p>
            <a:pPr algn="ctr" defTabSz="932563">
              <a:lnSpc>
                <a:spcPct val="90000"/>
              </a:lnSpc>
              <a:defRPr/>
            </a:pPr>
            <a:r>
              <a:rPr lang="en-US" sz="1224">
                <a:gradFill>
                  <a:gsLst>
                    <a:gs pos="2917">
                      <a:srgbClr val="1A1A1A"/>
                    </a:gs>
                    <a:gs pos="30000">
                      <a:srgbClr val="1A1A1A"/>
                    </a:gs>
                  </a:gsLst>
                  <a:lin ang="5400000" scaled="0"/>
                </a:gradFill>
                <a:latin typeface="Segoe UI"/>
              </a:rPr>
              <a:t>Flexibility to fit </a:t>
            </a:r>
            <a:br>
              <a:rPr lang="en-US" sz="1224">
                <a:gradFill>
                  <a:gsLst>
                    <a:gs pos="2917">
                      <a:srgbClr val="1A1A1A"/>
                    </a:gs>
                    <a:gs pos="30000">
                      <a:srgbClr val="1A1A1A"/>
                    </a:gs>
                  </a:gsLst>
                  <a:lin ang="5400000" scaled="0"/>
                </a:gradFill>
                <a:latin typeface="Segoe UI"/>
              </a:rPr>
            </a:br>
            <a:r>
              <a:rPr lang="en-US" sz="1224">
                <a:gradFill>
                  <a:gsLst>
                    <a:gs pos="2917">
                      <a:srgbClr val="1A1A1A"/>
                    </a:gs>
                    <a:gs pos="30000">
                      <a:srgbClr val="1A1A1A"/>
                    </a:gs>
                  </a:gsLst>
                  <a:lin ang="5400000" scaled="0"/>
                </a:gradFill>
                <a:latin typeface="Segoe UI"/>
              </a:rPr>
              <a:t>your needs</a:t>
            </a:r>
          </a:p>
        </p:txBody>
      </p:sp>
      <p:sp>
        <p:nvSpPr>
          <p:cNvPr id="64" name="TextBox 63">
            <a:extLst>
              <a:ext uri="{FF2B5EF4-FFF2-40B4-BE49-F238E27FC236}">
                <a16:creationId xmlns:a16="http://schemas.microsoft.com/office/drawing/2014/main" id="{F039F773-4772-4F72-8790-7ED752194D9D}"/>
              </a:ext>
            </a:extLst>
          </p:cNvPr>
          <p:cNvSpPr txBox="1"/>
          <p:nvPr/>
        </p:nvSpPr>
        <p:spPr>
          <a:xfrm>
            <a:off x="7473808" y="5372570"/>
            <a:ext cx="2127772" cy="518726"/>
          </a:xfrm>
          <a:prstGeom prst="rect">
            <a:avLst/>
          </a:prstGeom>
          <a:noFill/>
        </p:spPr>
        <p:txBody>
          <a:bodyPr wrap="square" lIns="0" tIns="0" rIns="0" bIns="0" rtlCol="0" anchor="ctr" anchorCtr="0">
            <a:spAutoFit/>
          </a:bodyPr>
          <a:lstStyle/>
          <a:p>
            <a:pPr algn="ctr" defTabSz="932563">
              <a:lnSpc>
                <a:spcPct val="90000"/>
              </a:lnSpc>
              <a:defRPr/>
            </a:pPr>
            <a:r>
              <a:rPr lang="en-US" sz="1224">
                <a:gradFill>
                  <a:gsLst>
                    <a:gs pos="2917">
                      <a:srgbClr val="1A1A1A"/>
                    </a:gs>
                    <a:gs pos="30000">
                      <a:srgbClr val="1A1A1A"/>
                    </a:gs>
                  </a:gsLst>
                  <a:lin ang="5400000" scaled="0"/>
                </a:gradFill>
                <a:latin typeface="Segoe UI"/>
              </a:rPr>
              <a:t>Enterprise-grade </a:t>
            </a:r>
            <a:br>
              <a:rPr lang="en-US" sz="1224">
                <a:gradFill>
                  <a:gsLst>
                    <a:gs pos="2917">
                      <a:srgbClr val="1A1A1A"/>
                    </a:gs>
                    <a:gs pos="30000">
                      <a:srgbClr val="1A1A1A"/>
                    </a:gs>
                  </a:gsLst>
                  <a:lin ang="5400000" scaled="0"/>
                </a:gradFill>
                <a:latin typeface="Segoe UI"/>
              </a:rPr>
            </a:br>
            <a:r>
              <a:rPr lang="en-US" sz="1224">
                <a:gradFill>
                  <a:gsLst>
                    <a:gs pos="2917">
                      <a:srgbClr val="1A1A1A"/>
                    </a:gs>
                    <a:gs pos="30000">
                      <a:srgbClr val="1A1A1A"/>
                    </a:gs>
                  </a:gsLst>
                  <a:lin ang="5400000" scaled="0"/>
                </a:gradFill>
                <a:latin typeface="Segoe UI"/>
              </a:rPr>
              <a:t>DW at the click </a:t>
            </a:r>
            <a:br>
              <a:rPr lang="en-US" sz="1224">
                <a:gradFill>
                  <a:gsLst>
                    <a:gs pos="2917">
                      <a:srgbClr val="1A1A1A"/>
                    </a:gs>
                    <a:gs pos="30000">
                      <a:srgbClr val="1A1A1A"/>
                    </a:gs>
                  </a:gsLst>
                  <a:lin ang="5400000" scaled="0"/>
                </a:gradFill>
                <a:latin typeface="Segoe UI"/>
              </a:rPr>
            </a:br>
            <a:r>
              <a:rPr lang="en-US" sz="1224">
                <a:gradFill>
                  <a:gsLst>
                    <a:gs pos="2917">
                      <a:srgbClr val="1A1A1A"/>
                    </a:gs>
                    <a:gs pos="30000">
                      <a:srgbClr val="1A1A1A"/>
                    </a:gs>
                  </a:gsLst>
                  <a:lin ang="5400000" scaled="0"/>
                </a:gradFill>
                <a:latin typeface="Segoe UI"/>
              </a:rPr>
              <a:t>of a button</a:t>
            </a:r>
          </a:p>
        </p:txBody>
      </p:sp>
      <p:sp>
        <p:nvSpPr>
          <p:cNvPr id="38" name="TextBox 37">
            <a:extLst>
              <a:ext uri="{FF2B5EF4-FFF2-40B4-BE49-F238E27FC236}">
                <a16:creationId xmlns:a16="http://schemas.microsoft.com/office/drawing/2014/main" id="{43F4C645-1855-4DE4-9B6C-9EC23A976AB9}"/>
              </a:ext>
            </a:extLst>
          </p:cNvPr>
          <p:cNvSpPr txBox="1"/>
          <p:nvPr/>
        </p:nvSpPr>
        <p:spPr>
          <a:xfrm>
            <a:off x="3013044" y="4147115"/>
            <a:ext cx="1817250" cy="345817"/>
          </a:xfrm>
          <a:prstGeom prst="rect">
            <a:avLst/>
          </a:prstGeom>
          <a:noFill/>
        </p:spPr>
        <p:txBody>
          <a:bodyPr wrap="square" lIns="0" tIns="0" rIns="0" bIns="0" rtlCol="0" anchor="ctr" anchorCtr="0">
            <a:spAutoFit/>
          </a:bodyPr>
          <a:lstStyle/>
          <a:p>
            <a:pPr algn="ctr" defTabSz="932563">
              <a:lnSpc>
                <a:spcPct val="90000"/>
              </a:lnSpc>
              <a:defRPr/>
            </a:pPr>
            <a:r>
              <a:rPr lang="en-US" sz="1224">
                <a:gradFill>
                  <a:gsLst>
                    <a:gs pos="2917">
                      <a:srgbClr val="1A1A1A"/>
                    </a:gs>
                    <a:gs pos="30000">
                      <a:srgbClr val="1A1A1A"/>
                    </a:gs>
                  </a:gsLst>
                  <a:lin ang="5400000" scaled="0"/>
                </a:gradFill>
                <a:latin typeface="Segoe UI"/>
              </a:rPr>
              <a:t>Industry leading performance</a:t>
            </a:r>
          </a:p>
        </p:txBody>
      </p:sp>
      <p:sp>
        <p:nvSpPr>
          <p:cNvPr id="40" name="TextBox 39">
            <a:extLst>
              <a:ext uri="{FF2B5EF4-FFF2-40B4-BE49-F238E27FC236}">
                <a16:creationId xmlns:a16="http://schemas.microsoft.com/office/drawing/2014/main" id="{8F74A4B2-9E89-45FB-8856-0A81A6F95DBF}"/>
              </a:ext>
            </a:extLst>
          </p:cNvPr>
          <p:cNvSpPr txBox="1"/>
          <p:nvPr/>
        </p:nvSpPr>
        <p:spPr>
          <a:xfrm>
            <a:off x="2999684" y="4802476"/>
            <a:ext cx="1817250" cy="345817"/>
          </a:xfrm>
          <a:prstGeom prst="rect">
            <a:avLst/>
          </a:prstGeom>
          <a:noFill/>
        </p:spPr>
        <p:txBody>
          <a:bodyPr wrap="square" lIns="0" tIns="0" rIns="0" bIns="0" rtlCol="0" anchor="ctr" anchorCtr="0">
            <a:spAutoFit/>
          </a:bodyPr>
          <a:lstStyle/>
          <a:p>
            <a:pPr algn="ctr" defTabSz="932563">
              <a:lnSpc>
                <a:spcPct val="90000"/>
              </a:lnSpc>
              <a:defRPr/>
            </a:pPr>
            <a:r>
              <a:rPr lang="en-US" sz="1224">
                <a:gradFill>
                  <a:gsLst>
                    <a:gs pos="2917">
                      <a:srgbClr val="1A1A1A"/>
                    </a:gs>
                    <a:gs pos="30000">
                      <a:srgbClr val="1A1A1A"/>
                    </a:gs>
                  </a:gsLst>
                  <a:lin ang="5400000" scaled="0"/>
                </a:gradFill>
                <a:latin typeface="Segoe UI"/>
              </a:rPr>
              <a:t>POSIX-compliant, fine grained access control</a:t>
            </a:r>
          </a:p>
        </p:txBody>
      </p:sp>
      <p:sp>
        <p:nvSpPr>
          <p:cNvPr id="41" name="TextBox 40">
            <a:extLst>
              <a:ext uri="{FF2B5EF4-FFF2-40B4-BE49-F238E27FC236}">
                <a16:creationId xmlns:a16="http://schemas.microsoft.com/office/drawing/2014/main" id="{BFC6F18A-7CDA-4EBC-A238-93B4FDBB9112}"/>
              </a:ext>
            </a:extLst>
          </p:cNvPr>
          <p:cNvSpPr txBox="1"/>
          <p:nvPr/>
        </p:nvSpPr>
        <p:spPr>
          <a:xfrm>
            <a:off x="3013044" y="5459025"/>
            <a:ext cx="1817250" cy="345817"/>
          </a:xfrm>
          <a:prstGeom prst="rect">
            <a:avLst/>
          </a:prstGeom>
          <a:noFill/>
        </p:spPr>
        <p:txBody>
          <a:bodyPr wrap="square" lIns="0" tIns="0" rIns="0" bIns="0" rtlCol="0" anchor="ctr" anchorCtr="0">
            <a:spAutoFit/>
          </a:bodyPr>
          <a:lstStyle/>
          <a:p>
            <a:pPr algn="ctr" defTabSz="932563">
              <a:lnSpc>
                <a:spcPct val="90000"/>
              </a:lnSpc>
              <a:defRPr/>
            </a:pPr>
            <a:r>
              <a:rPr lang="en-US" sz="1224">
                <a:gradFill>
                  <a:gsLst>
                    <a:gs pos="2917">
                      <a:srgbClr val="1A1A1A"/>
                    </a:gs>
                    <a:gs pos="30000">
                      <a:srgbClr val="1A1A1A"/>
                    </a:gs>
                  </a:gsLst>
                  <a:lin ang="5400000" scaled="0"/>
                </a:gradFill>
                <a:latin typeface="Segoe UI"/>
              </a:rPr>
              <a:t>Tiered multi-modal storage</a:t>
            </a:r>
          </a:p>
        </p:txBody>
      </p:sp>
      <p:sp>
        <p:nvSpPr>
          <p:cNvPr id="48" name="TextBox 47">
            <a:extLst>
              <a:ext uri="{FF2B5EF4-FFF2-40B4-BE49-F238E27FC236}">
                <a16:creationId xmlns:a16="http://schemas.microsoft.com/office/drawing/2014/main" id="{64300B99-B811-4E8F-859A-A0A9BE8D0706}"/>
              </a:ext>
            </a:extLst>
          </p:cNvPr>
          <p:cNvSpPr txBox="1"/>
          <p:nvPr/>
        </p:nvSpPr>
        <p:spPr>
          <a:xfrm>
            <a:off x="9783731" y="4233569"/>
            <a:ext cx="2127772" cy="172909"/>
          </a:xfrm>
          <a:prstGeom prst="rect">
            <a:avLst/>
          </a:prstGeom>
          <a:noFill/>
        </p:spPr>
        <p:txBody>
          <a:bodyPr wrap="square" lIns="0" tIns="0" rIns="0" bIns="0" rtlCol="0" anchor="ctr" anchorCtr="0">
            <a:spAutoFit/>
          </a:bodyPr>
          <a:lstStyle/>
          <a:p>
            <a:pPr algn="ctr" defTabSz="932563">
              <a:lnSpc>
                <a:spcPct val="90000"/>
              </a:lnSpc>
              <a:defRPr/>
            </a:pPr>
            <a:r>
              <a:rPr lang="en-US" sz="1224">
                <a:gradFill>
                  <a:gsLst>
                    <a:gs pos="2917">
                      <a:srgbClr val="1A1A1A"/>
                    </a:gs>
                    <a:gs pos="30000">
                      <a:srgbClr val="1A1A1A"/>
                    </a:gs>
                  </a:gsLst>
                  <a:lin ang="5400000" scaled="0"/>
                </a:gradFill>
                <a:latin typeface="Segoe UI"/>
              </a:rPr>
              <a:t>Get started in seconds</a:t>
            </a:r>
          </a:p>
        </p:txBody>
      </p:sp>
      <p:sp>
        <p:nvSpPr>
          <p:cNvPr id="49" name="TextBox 48">
            <a:extLst>
              <a:ext uri="{FF2B5EF4-FFF2-40B4-BE49-F238E27FC236}">
                <a16:creationId xmlns:a16="http://schemas.microsoft.com/office/drawing/2014/main" id="{6B6268D8-5245-425A-A4C6-C892E3026509}"/>
              </a:ext>
            </a:extLst>
          </p:cNvPr>
          <p:cNvSpPr txBox="1"/>
          <p:nvPr/>
        </p:nvSpPr>
        <p:spPr>
          <a:xfrm>
            <a:off x="9783734" y="4802476"/>
            <a:ext cx="2127772" cy="345817"/>
          </a:xfrm>
          <a:prstGeom prst="rect">
            <a:avLst/>
          </a:prstGeom>
          <a:noFill/>
        </p:spPr>
        <p:txBody>
          <a:bodyPr wrap="square" lIns="0" tIns="0" rIns="0" bIns="0" rtlCol="0" anchor="ctr" anchorCtr="0">
            <a:spAutoFit/>
          </a:bodyPr>
          <a:lstStyle/>
          <a:p>
            <a:pPr algn="ctr" defTabSz="932563">
              <a:lnSpc>
                <a:spcPct val="90000"/>
              </a:lnSpc>
              <a:defRPr/>
            </a:pPr>
            <a:r>
              <a:rPr lang="en-US" sz="1224">
                <a:gradFill>
                  <a:gsLst>
                    <a:gs pos="2917">
                      <a:srgbClr val="1A1A1A"/>
                    </a:gs>
                    <a:gs pos="30000">
                      <a:srgbClr val="1A1A1A"/>
                    </a:gs>
                  </a:gsLst>
                  <a:lin ang="5400000" scaled="0"/>
                </a:gradFill>
                <a:latin typeface="Segoe UI"/>
              </a:rPr>
              <a:t>Ask questions, </a:t>
            </a:r>
            <a:br>
              <a:rPr lang="en-US" sz="1224">
                <a:gradFill>
                  <a:gsLst>
                    <a:gs pos="2917">
                      <a:srgbClr val="1A1A1A"/>
                    </a:gs>
                    <a:gs pos="30000">
                      <a:srgbClr val="1A1A1A"/>
                    </a:gs>
                  </a:gsLst>
                  <a:lin ang="5400000" scaled="0"/>
                </a:gradFill>
                <a:latin typeface="Segoe UI"/>
              </a:rPr>
            </a:br>
            <a:r>
              <a:rPr lang="en-US" sz="1224">
                <a:gradFill>
                  <a:gsLst>
                    <a:gs pos="2917">
                      <a:srgbClr val="1A1A1A"/>
                    </a:gs>
                    <a:gs pos="30000">
                      <a:srgbClr val="1A1A1A"/>
                    </a:gs>
                  </a:gsLst>
                  <a:lin ang="5400000" scaled="0"/>
                </a:gradFill>
                <a:latin typeface="Segoe UI"/>
              </a:rPr>
              <a:t>get answers</a:t>
            </a:r>
          </a:p>
        </p:txBody>
      </p:sp>
      <p:sp>
        <p:nvSpPr>
          <p:cNvPr id="50" name="TextBox 49">
            <a:extLst>
              <a:ext uri="{FF2B5EF4-FFF2-40B4-BE49-F238E27FC236}">
                <a16:creationId xmlns:a16="http://schemas.microsoft.com/office/drawing/2014/main" id="{ACFED181-9C23-457D-8971-F29020A301E3}"/>
              </a:ext>
            </a:extLst>
          </p:cNvPr>
          <p:cNvSpPr txBox="1"/>
          <p:nvPr/>
        </p:nvSpPr>
        <p:spPr>
          <a:xfrm>
            <a:off x="9783734" y="5459025"/>
            <a:ext cx="2127772" cy="345817"/>
          </a:xfrm>
          <a:prstGeom prst="rect">
            <a:avLst/>
          </a:prstGeom>
          <a:noFill/>
        </p:spPr>
        <p:txBody>
          <a:bodyPr wrap="square" lIns="0" tIns="0" rIns="0" bIns="0" rtlCol="0" anchor="ctr" anchorCtr="0">
            <a:spAutoFit/>
          </a:bodyPr>
          <a:lstStyle/>
          <a:p>
            <a:pPr algn="ctr" defTabSz="932563">
              <a:lnSpc>
                <a:spcPct val="90000"/>
              </a:lnSpc>
              <a:defRPr/>
            </a:pPr>
            <a:r>
              <a:rPr lang="en-US" sz="1224">
                <a:gradFill>
                  <a:gsLst>
                    <a:gs pos="2917">
                      <a:srgbClr val="1A1A1A"/>
                    </a:gs>
                    <a:gs pos="30000">
                      <a:srgbClr val="1A1A1A"/>
                    </a:gs>
                  </a:gsLst>
                  <a:lin ang="5400000" scaled="0"/>
                </a:gradFill>
                <a:latin typeface="Segoe UI"/>
              </a:rPr>
              <a:t>Access intelligence </a:t>
            </a:r>
            <a:br>
              <a:rPr lang="en-US" sz="1224">
                <a:gradFill>
                  <a:gsLst>
                    <a:gs pos="2917">
                      <a:srgbClr val="1A1A1A"/>
                    </a:gs>
                    <a:gs pos="30000">
                      <a:srgbClr val="1A1A1A"/>
                    </a:gs>
                  </a:gsLst>
                  <a:lin ang="5400000" scaled="0"/>
                </a:gradFill>
                <a:latin typeface="Segoe UI"/>
              </a:rPr>
            </a:br>
            <a:r>
              <a:rPr lang="en-US" sz="1224">
                <a:gradFill>
                  <a:gsLst>
                    <a:gs pos="2917">
                      <a:srgbClr val="1A1A1A"/>
                    </a:gs>
                    <a:gs pos="30000">
                      <a:srgbClr val="1A1A1A"/>
                    </a:gs>
                  </a:gsLst>
                  <a:lin ang="5400000" scaled="0"/>
                </a:gradFill>
                <a:latin typeface="Segoe UI"/>
              </a:rPr>
              <a:t>anywhere</a:t>
            </a:r>
          </a:p>
        </p:txBody>
      </p:sp>
      <p:pic>
        <p:nvPicPr>
          <p:cNvPr id="51" name="Graphic 50">
            <a:extLst>
              <a:ext uri="{FF2B5EF4-FFF2-40B4-BE49-F238E27FC236}">
                <a16:creationId xmlns:a16="http://schemas.microsoft.com/office/drawing/2014/main" id="{E618701A-A407-412B-B96C-735190A2B2D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472756" y="2358533"/>
            <a:ext cx="749731" cy="562298"/>
          </a:xfrm>
          <a:prstGeom prst="rect">
            <a:avLst/>
          </a:prstGeom>
        </p:spPr>
      </p:pic>
      <p:sp>
        <p:nvSpPr>
          <p:cNvPr id="86" name="TextBox 85">
            <a:extLst>
              <a:ext uri="{FF2B5EF4-FFF2-40B4-BE49-F238E27FC236}">
                <a16:creationId xmlns:a16="http://schemas.microsoft.com/office/drawing/2014/main" id="{E31DE094-2C88-4159-A021-2DF69D9939CD}"/>
              </a:ext>
            </a:extLst>
          </p:cNvPr>
          <p:cNvSpPr txBox="1"/>
          <p:nvPr/>
        </p:nvSpPr>
        <p:spPr>
          <a:xfrm>
            <a:off x="5512421" y="6060023"/>
            <a:ext cx="1411632" cy="226024"/>
          </a:xfrm>
          <a:prstGeom prst="rect">
            <a:avLst/>
          </a:prstGeom>
          <a:noFill/>
        </p:spPr>
        <p:txBody>
          <a:bodyPr wrap="square" lIns="0" tIns="0" rIns="0" bIns="0" rtlCol="0">
            <a:spAutoFit/>
          </a:bodyPr>
          <a:lstStyle/>
          <a:p>
            <a:pPr algn="ctr" defTabSz="932563">
              <a:lnSpc>
                <a:spcPct val="90000"/>
              </a:lnSpc>
              <a:defRPr/>
            </a:pPr>
            <a:r>
              <a:rPr lang="en-US" sz="1632" dirty="0" err="1">
                <a:gradFill>
                  <a:gsLst>
                    <a:gs pos="2917">
                      <a:srgbClr val="1A1A1A"/>
                    </a:gs>
                    <a:gs pos="30000">
                      <a:srgbClr val="1A1A1A"/>
                    </a:gs>
                  </a:gsLst>
                  <a:lin ang="5400000" scaled="0"/>
                </a:gradFill>
                <a:latin typeface="Segoe UI Semibold"/>
              </a:rPr>
              <a:t>Polybase</a:t>
            </a:r>
            <a:endParaRPr lang="en-US" sz="1632" dirty="0">
              <a:gradFill>
                <a:gsLst>
                  <a:gs pos="2917">
                    <a:srgbClr val="1A1A1A"/>
                  </a:gs>
                  <a:gs pos="30000">
                    <a:srgbClr val="1A1A1A"/>
                  </a:gs>
                </a:gsLst>
                <a:lin ang="5400000" scaled="0"/>
              </a:gradFill>
              <a:latin typeface="Segoe UI Semibold"/>
            </a:endParaRPr>
          </a:p>
        </p:txBody>
      </p:sp>
    </p:spTree>
    <p:extLst>
      <p:ext uri="{BB962C8B-B14F-4D97-AF65-F5344CB8AC3E}">
        <p14:creationId xmlns:p14="http://schemas.microsoft.com/office/powerpoint/2010/main" val="169237376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3"/>
                                        </p:tgtEl>
                                        <p:attrNameLst>
                                          <p:attrName>style.visibility</p:attrName>
                                        </p:attrNameLst>
                                      </p:cBhvr>
                                      <p:to>
                                        <p:strVal val="visible"/>
                                      </p:to>
                                    </p:set>
                                    <p:animEffect transition="in" filter="fade">
                                      <p:cBhvr>
                                        <p:cTn id="10" dur="500"/>
                                        <p:tgtEl>
                                          <p:spTgt spid="4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4"/>
                                        </p:tgtEl>
                                        <p:attrNameLst>
                                          <p:attrName>style.visibility</p:attrName>
                                        </p:attrNameLst>
                                      </p:cBhvr>
                                      <p:to>
                                        <p:strVal val="visible"/>
                                      </p:to>
                                    </p:set>
                                    <p:animEffect transition="in" filter="fade">
                                      <p:cBhvr>
                                        <p:cTn id="13" dur="500"/>
                                        <p:tgtEl>
                                          <p:spTgt spid="4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5"/>
                                        </p:tgtEl>
                                        <p:attrNameLst>
                                          <p:attrName>style.visibility</p:attrName>
                                        </p:attrNameLst>
                                      </p:cBhvr>
                                      <p:to>
                                        <p:strVal val="visible"/>
                                      </p:to>
                                    </p:set>
                                    <p:animEffect transition="in" filter="fade">
                                      <p:cBhvr>
                                        <p:cTn id="16" dur="500"/>
                                        <p:tgtEl>
                                          <p:spTgt spid="4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6"/>
                                        </p:tgtEl>
                                        <p:attrNameLst>
                                          <p:attrName>style.visibility</p:attrName>
                                        </p:attrNameLst>
                                      </p:cBhvr>
                                      <p:to>
                                        <p:strVal val="visible"/>
                                      </p:to>
                                    </p:set>
                                    <p:animEffect transition="in" filter="fade">
                                      <p:cBhvr>
                                        <p:cTn id="19" dur="500"/>
                                        <p:tgtEl>
                                          <p:spTgt spid="4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7"/>
                                        </p:tgtEl>
                                        <p:attrNameLst>
                                          <p:attrName>style.visibility</p:attrName>
                                        </p:attrNameLst>
                                      </p:cBhvr>
                                      <p:to>
                                        <p:strVal val="visible"/>
                                      </p:to>
                                    </p:set>
                                    <p:animEffect transition="in" filter="fade">
                                      <p:cBhvr>
                                        <p:cTn id="22" dur="500"/>
                                        <p:tgtEl>
                                          <p:spTgt spid="47"/>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0"/>
                                        </p:tgtEl>
                                        <p:attrNameLst>
                                          <p:attrName>style.visibility</p:attrName>
                                        </p:attrNameLst>
                                      </p:cBhvr>
                                      <p:to>
                                        <p:strVal val="visible"/>
                                      </p:to>
                                    </p:set>
                                    <p:animEffect transition="in" filter="fade">
                                      <p:cBhvr>
                                        <p:cTn id="25" dur="500"/>
                                        <p:tgtEl>
                                          <p:spTgt spid="6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1"/>
                                        </p:tgtEl>
                                        <p:attrNameLst>
                                          <p:attrName>style.visibility</p:attrName>
                                        </p:attrNameLst>
                                      </p:cBhvr>
                                      <p:to>
                                        <p:strVal val="visible"/>
                                      </p:to>
                                    </p:set>
                                    <p:animEffect transition="in" filter="fade">
                                      <p:cBhvr>
                                        <p:cTn id="28" dur="500"/>
                                        <p:tgtEl>
                                          <p:spTgt spid="61"/>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64"/>
                                        </p:tgtEl>
                                        <p:attrNameLst>
                                          <p:attrName>style.visibility</p:attrName>
                                        </p:attrNameLst>
                                      </p:cBhvr>
                                      <p:to>
                                        <p:strVal val="visible"/>
                                      </p:to>
                                    </p:set>
                                    <p:animEffect transition="in" filter="fade">
                                      <p:cBhvr>
                                        <p:cTn id="31" dur="500"/>
                                        <p:tgtEl>
                                          <p:spTgt spid="64"/>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8"/>
                                        </p:tgtEl>
                                        <p:attrNameLst>
                                          <p:attrName>style.visibility</p:attrName>
                                        </p:attrNameLst>
                                      </p:cBhvr>
                                      <p:to>
                                        <p:strVal val="visible"/>
                                      </p:to>
                                    </p:set>
                                    <p:animEffect transition="in" filter="fade">
                                      <p:cBhvr>
                                        <p:cTn id="34" dur="500"/>
                                        <p:tgtEl>
                                          <p:spTgt spid="38"/>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40"/>
                                        </p:tgtEl>
                                        <p:attrNameLst>
                                          <p:attrName>style.visibility</p:attrName>
                                        </p:attrNameLst>
                                      </p:cBhvr>
                                      <p:to>
                                        <p:strVal val="visible"/>
                                      </p:to>
                                    </p:set>
                                    <p:animEffect transition="in" filter="fade">
                                      <p:cBhvr>
                                        <p:cTn id="37" dur="500"/>
                                        <p:tgtEl>
                                          <p:spTgt spid="40"/>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41"/>
                                        </p:tgtEl>
                                        <p:attrNameLst>
                                          <p:attrName>style.visibility</p:attrName>
                                        </p:attrNameLst>
                                      </p:cBhvr>
                                      <p:to>
                                        <p:strVal val="visible"/>
                                      </p:to>
                                    </p:set>
                                    <p:animEffect transition="in" filter="fade">
                                      <p:cBhvr>
                                        <p:cTn id="40" dur="500"/>
                                        <p:tgtEl>
                                          <p:spTgt spid="41"/>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48"/>
                                        </p:tgtEl>
                                        <p:attrNameLst>
                                          <p:attrName>style.visibility</p:attrName>
                                        </p:attrNameLst>
                                      </p:cBhvr>
                                      <p:to>
                                        <p:strVal val="visible"/>
                                      </p:to>
                                    </p:set>
                                    <p:animEffect transition="in" filter="fade">
                                      <p:cBhvr>
                                        <p:cTn id="43" dur="500"/>
                                        <p:tgtEl>
                                          <p:spTgt spid="48"/>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49"/>
                                        </p:tgtEl>
                                        <p:attrNameLst>
                                          <p:attrName>style.visibility</p:attrName>
                                        </p:attrNameLst>
                                      </p:cBhvr>
                                      <p:to>
                                        <p:strVal val="visible"/>
                                      </p:to>
                                    </p:set>
                                    <p:animEffect transition="in" filter="fade">
                                      <p:cBhvr>
                                        <p:cTn id="46" dur="500"/>
                                        <p:tgtEl>
                                          <p:spTgt spid="49"/>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50"/>
                                        </p:tgtEl>
                                        <p:attrNameLst>
                                          <p:attrName>style.visibility</p:attrName>
                                        </p:attrNameLst>
                                      </p:cBhvr>
                                      <p:to>
                                        <p:strVal val="visible"/>
                                      </p:to>
                                    </p:set>
                                    <p:animEffect transition="in" filter="fade">
                                      <p:cBhvr>
                                        <p:cTn id="49"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43" grpId="0"/>
      <p:bldP spid="44" grpId="0"/>
      <p:bldP spid="45" grpId="0"/>
      <p:bldP spid="46" grpId="0"/>
      <p:bldP spid="47" grpId="0"/>
      <p:bldP spid="60" grpId="0"/>
      <p:bldP spid="61" grpId="0"/>
      <p:bldP spid="64" grpId="0"/>
      <p:bldP spid="38" grpId="0"/>
      <p:bldP spid="40" grpId="0"/>
      <p:bldP spid="41" grpId="0"/>
      <p:bldP spid="48" grpId="0"/>
      <p:bldP spid="49" grpId="0"/>
      <p:bldP spid="50"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922D09D-6150-423D-8BAE-BB8E08A208F1}"/>
              </a:ext>
            </a:extLst>
          </p:cNvPr>
          <p:cNvSpPr/>
          <p:nvPr/>
        </p:nvSpPr>
        <p:spPr bwMode="auto">
          <a:xfrm>
            <a:off x="6450497" y="1344976"/>
            <a:ext cx="2106059" cy="4918418"/>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724734">
              <a:spcBef>
                <a:spcPct val="0"/>
              </a:spcBef>
              <a:spcAft>
                <a:spcPct val="35000"/>
              </a:spcAft>
              <a:defRPr/>
            </a:pPr>
            <a:r>
              <a:rPr lang="en-US" sz="1428" kern="0" dirty="0">
                <a:solidFill>
                  <a:srgbClr val="0078D7"/>
                </a:solidFill>
                <a:latin typeface="Segoe UI Semibold" panose="020B0702040204020203" pitchFamily="34" charset="0"/>
                <a:cs typeface="Segoe UI Semibold" panose="020B0702040204020203" pitchFamily="34" charset="0"/>
              </a:rPr>
              <a:t>Prepare</a:t>
            </a:r>
          </a:p>
        </p:txBody>
      </p:sp>
      <p:sp>
        <p:nvSpPr>
          <p:cNvPr id="162" name="Rectangle 161">
            <a:extLst>
              <a:ext uri="{FF2B5EF4-FFF2-40B4-BE49-F238E27FC236}">
                <a16:creationId xmlns:a16="http://schemas.microsoft.com/office/drawing/2014/main" id="{81FF0331-1C17-4B34-A4F6-DB0DF8E9C6F1}"/>
              </a:ext>
            </a:extLst>
          </p:cNvPr>
          <p:cNvSpPr/>
          <p:nvPr/>
        </p:nvSpPr>
        <p:spPr bwMode="auto">
          <a:xfrm>
            <a:off x="190395" y="1344976"/>
            <a:ext cx="1858520" cy="4918418"/>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724734">
              <a:spcBef>
                <a:spcPct val="0"/>
              </a:spcBef>
              <a:spcAft>
                <a:spcPct val="35000"/>
              </a:spcAft>
              <a:defRPr/>
            </a:pPr>
            <a:r>
              <a:rPr lang="en-US" sz="1428" kern="0" dirty="0">
                <a:solidFill>
                  <a:srgbClr val="0078D7"/>
                </a:solidFill>
                <a:latin typeface="Segoe UI Semibold" panose="020B0702040204020203" pitchFamily="34" charset="0"/>
                <a:cs typeface="Segoe UI Semibold" panose="020B0702040204020203" pitchFamily="34" charset="0"/>
              </a:rPr>
              <a:t>Gather</a:t>
            </a:r>
          </a:p>
        </p:txBody>
      </p:sp>
      <p:sp>
        <p:nvSpPr>
          <p:cNvPr id="6" name="Title 5">
            <a:extLst>
              <a:ext uri="{FF2B5EF4-FFF2-40B4-BE49-F238E27FC236}">
                <a16:creationId xmlns:a16="http://schemas.microsoft.com/office/drawing/2014/main" id="{A17EB37B-A7C4-4CE5-ABA9-9A7CF3E5F1BF}"/>
              </a:ext>
            </a:extLst>
          </p:cNvPr>
          <p:cNvSpPr>
            <a:spLocks noGrp="1"/>
          </p:cNvSpPr>
          <p:nvPr>
            <p:ph type="title"/>
          </p:nvPr>
        </p:nvSpPr>
        <p:spPr/>
        <p:txBody>
          <a:bodyPr/>
          <a:lstStyle/>
          <a:p>
            <a:r>
              <a:rPr lang="en-US" sz="2856" cap="all" spc="0" dirty="0">
                <a:solidFill>
                  <a:schemeClr val="tx2"/>
                </a:solidFill>
                <a:latin typeface="Segoe UI Light" charset="0"/>
                <a:cs typeface="Segoe UI Light" charset="0"/>
              </a:rPr>
              <a:t>Demo architecture and Use Case</a:t>
            </a:r>
          </a:p>
        </p:txBody>
      </p:sp>
      <p:sp>
        <p:nvSpPr>
          <p:cNvPr id="8" name="Rectangle 7">
            <a:extLst>
              <a:ext uri="{FF2B5EF4-FFF2-40B4-BE49-F238E27FC236}">
                <a16:creationId xmlns:a16="http://schemas.microsoft.com/office/drawing/2014/main" id="{19CEE4A9-9596-4979-AEBF-C8C249BF6D46}"/>
              </a:ext>
            </a:extLst>
          </p:cNvPr>
          <p:cNvSpPr/>
          <p:nvPr/>
        </p:nvSpPr>
        <p:spPr bwMode="auto">
          <a:xfrm>
            <a:off x="2135993" y="1344976"/>
            <a:ext cx="2106059" cy="4918418"/>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724734">
              <a:spcBef>
                <a:spcPct val="0"/>
              </a:spcBef>
              <a:spcAft>
                <a:spcPct val="35000"/>
              </a:spcAft>
              <a:defRPr/>
            </a:pPr>
            <a:r>
              <a:rPr lang="en-US" sz="1428" kern="0" dirty="0">
                <a:solidFill>
                  <a:srgbClr val="0078D7"/>
                </a:solidFill>
                <a:latin typeface="Segoe UI Semibold" panose="020B0702040204020203" pitchFamily="34" charset="0"/>
                <a:cs typeface="Segoe UI Semibold" panose="020B0702040204020203" pitchFamily="34" charset="0"/>
              </a:rPr>
              <a:t>Ingest</a:t>
            </a:r>
          </a:p>
        </p:txBody>
      </p:sp>
      <p:sp>
        <p:nvSpPr>
          <p:cNvPr id="9" name="Rectangle 8">
            <a:extLst>
              <a:ext uri="{FF2B5EF4-FFF2-40B4-BE49-F238E27FC236}">
                <a16:creationId xmlns:a16="http://schemas.microsoft.com/office/drawing/2014/main" id="{FEFCC453-6DFE-46FE-8EFB-0B603BFF6869}"/>
              </a:ext>
            </a:extLst>
          </p:cNvPr>
          <p:cNvSpPr/>
          <p:nvPr/>
        </p:nvSpPr>
        <p:spPr bwMode="auto">
          <a:xfrm>
            <a:off x="4297265" y="1344976"/>
            <a:ext cx="2106059" cy="4918418"/>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724734">
              <a:spcBef>
                <a:spcPct val="0"/>
              </a:spcBef>
              <a:spcAft>
                <a:spcPct val="35000"/>
              </a:spcAft>
              <a:defRPr/>
            </a:pPr>
            <a:r>
              <a:rPr lang="en-US" sz="1428" kern="0" dirty="0">
                <a:solidFill>
                  <a:srgbClr val="0078D7"/>
                </a:solidFill>
                <a:latin typeface="Segoe UI Semibold" panose="020B0702040204020203" pitchFamily="34" charset="0"/>
                <a:cs typeface="Segoe UI Semibold" panose="020B0702040204020203" pitchFamily="34" charset="0"/>
              </a:rPr>
              <a:t>Store</a:t>
            </a:r>
          </a:p>
        </p:txBody>
      </p:sp>
      <p:sp>
        <p:nvSpPr>
          <p:cNvPr id="11" name="Rectangle 10">
            <a:extLst>
              <a:ext uri="{FF2B5EF4-FFF2-40B4-BE49-F238E27FC236}">
                <a16:creationId xmlns:a16="http://schemas.microsoft.com/office/drawing/2014/main" id="{8DD7A5DC-13D3-46D1-9327-9ECB18248135}"/>
              </a:ext>
            </a:extLst>
          </p:cNvPr>
          <p:cNvSpPr/>
          <p:nvPr/>
        </p:nvSpPr>
        <p:spPr bwMode="auto">
          <a:xfrm>
            <a:off x="8619810" y="1344976"/>
            <a:ext cx="3620112" cy="4918418"/>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724734">
              <a:spcBef>
                <a:spcPct val="0"/>
              </a:spcBef>
              <a:spcAft>
                <a:spcPct val="35000"/>
              </a:spcAft>
              <a:defRPr/>
            </a:pPr>
            <a:r>
              <a:rPr lang="en-US" sz="1428" kern="0" dirty="0">
                <a:solidFill>
                  <a:srgbClr val="0078D7"/>
                </a:solidFill>
                <a:latin typeface="Segoe UI Semibold" panose="020B0702040204020203" pitchFamily="34" charset="0"/>
                <a:cs typeface="Segoe UI Semibold" panose="020B0702040204020203" pitchFamily="34" charset="0"/>
              </a:rPr>
              <a:t>Serve</a:t>
            </a:r>
          </a:p>
          <a:p>
            <a:pPr algn="ctr" defTabSz="724734">
              <a:spcBef>
                <a:spcPct val="0"/>
              </a:spcBef>
              <a:spcAft>
                <a:spcPct val="35000"/>
              </a:spcAft>
              <a:defRPr/>
            </a:pPr>
            <a:endParaRPr lang="en-US" sz="1428" kern="0" dirty="0">
              <a:solidFill>
                <a:srgbClr val="0078D7"/>
              </a:solidFill>
              <a:latin typeface="Segoe UI Semibold" panose="020B0702040204020203" pitchFamily="34" charset="0"/>
              <a:cs typeface="Segoe UI Semibold" panose="020B0702040204020203" pitchFamily="34" charset="0"/>
            </a:endParaRPr>
          </a:p>
        </p:txBody>
      </p:sp>
      <p:cxnSp>
        <p:nvCxnSpPr>
          <p:cNvPr id="22" name="Straight Arrow Connector 21">
            <a:extLst>
              <a:ext uri="{FF2B5EF4-FFF2-40B4-BE49-F238E27FC236}">
                <a16:creationId xmlns:a16="http://schemas.microsoft.com/office/drawing/2014/main" id="{022A9644-ECE9-4035-8F2F-55D3EF1D4FE5}"/>
              </a:ext>
            </a:extLst>
          </p:cNvPr>
          <p:cNvCxnSpPr>
            <a:cxnSpLocks/>
          </p:cNvCxnSpPr>
          <p:nvPr/>
        </p:nvCxnSpPr>
        <p:spPr>
          <a:xfrm flipV="1">
            <a:off x="1881150" y="3731659"/>
            <a:ext cx="822910"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25" name="Right Bracket 24">
            <a:extLst>
              <a:ext uri="{FF2B5EF4-FFF2-40B4-BE49-F238E27FC236}">
                <a16:creationId xmlns:a16="http://schemas.microsoft.com/office/drawing/2014/main" id="{09101F56-BD48-4A30-A889-3FFD8BC5846B}"/>
              </a:ext>
            </a:extLst>
          </p:cNvPr>
          <p:cNvSpPr/>
          <p:nvPr/>
        </p:nvSpPr>
        <p:spPr>
          <a:xfrm>
            <a:off x="1800667" y="1805538"/>
            <a:ext cx="89293" cy="4332522"/>
          </a:xfrm>
          <a:prstGeom prst="rightBracket">
            <a:avLst/>
          </a:prstGeom>
          <a:ln w="12700">
            <a:solidFill>
              <a:schemeClr val="tx2"/>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defRPr/>
            </a:pPr>
            <a:endParaRPr lang="en-US" sz="1020" dirty="0">
              <a:solidFill>
                <a:srgbClr val="505050"/>
              </a:solidFill>
              <a:latin typeface="Segoe UI"/>
            </a:endParaRPr>
          </a:p>
        </p:txBody>
      </p:sp>
      <p:sp>
        <p:nvSpPr>
          <p:cNvPr id="74" name="TextBox 73">
            <a:extLst>
              <a:ext uri="{FF2B5EF4-FFF2-40B4-BE49-F238E27FC236}">
                <a16:creationId xmlns:a16="http://schemas.microsoft.com/office/drawing/2014/main" id="{3303456F-6AC2-440B-B2C5-2EAC5E765629}"/>
              </a:ext>
            </a:extLst>
          </p:cNvPr>
          <p:cNvSpPr txBox="1"/>
          <p:nvPr/>
        </p:nvSpPr>
        <p:spPr>
          <a:xfrm>
            <a:off x="236849" y="3765946"/>
            <a:ext cx="1527550" cy="406265"/>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020" dirty="0">
                <a:solidFill>
                  <a:srgbClr val="505050"/>
                </a:solidFill>
              </a:rPr>
              <a:t>Files</a:t>
            </a:r>
            <a:r>
              <a:rPr lang="en-US" sz="1020" dirty="0">
                <a:solidFill>
                  <a:srgbClr val="D83B01"/>
                </a:solidFill>
              </a:rPr>
              <a:t> </a:t>
            </a:r>
          </a:p>
          <a:p>
            <a:pPr>
              <a:buSzPct val="90000"/>
              <a:defRPr/>
            </a:pPr>
            <a:r>
              <a:rPr lang="en-US" sz="1020" dirty="0">
                <a:solidFill>
                  <a:srgbClr val="505050"/>
                </a:solidFill>
              </a:rPr>
              <a:t>(Reports / Printouts)</a:t>
            </a:r>
          </a:p>
        </p:txBody>
      </p:sp>
      <p:grpSp>
        <p:nvGrpSpPr>
          <p:cNvPr id="87" name="Group 86">
            <a:extLst>
              <a:ext uri="{FF2B5EF4-FFF2-40B4-BE49-F238E27FC236}">
                <a16:creationId xmlns:a16="http://schemas.microsoft.com/office/drawing/2014/main" id="{359E9F33-03DD-4C7B-A4A9-F29A1CC55C75}"/>
              </a:ext>
            </a:extLst>
          </p:cNvPr>
          <p:cNvGrpSpPr/>
          <p:nvPr/>
        </p:nvGrpSpPr>
        <p:grpSpPr>
          <a:xfrm>
            <a:off x="874296" y="3353990"/>
            <a:ext cx="252656" cy="309285"/>
            <a:chOff x="965200" y="3436897"/>
            <a:chExt cx="528881" cy="647424"/>
          </a:xfrm>
        </p:grpSpPr>
        <p:grpSp>
          <p:nvGrpSpPr>
            <p:cNvPr id="88" name="Group 87">
              <a:extLst>
                <a:ext uri="{FF2B5EF4-FFF2-40B4-BE49-F238E27FC236}">
                  <a16:creationId xmlns:a16="http://schemas.microsoft.com/office/drawing/2014/main" id="{567221AE-86F5-48D6-849B-36B6AF41F59B}"/>
                </a:ext>
              </a:extLst>
            </p:cNvPr>
            <p:cNvGrpSpPr/>
            <p:nvPr/>
          </p:nvGrpSpPr>
          <p:grpSpPr>
            <a:xfrm flipH="1">
              <a:off x="965200" y="3436897"/>
              <a:ext cx="528881" cy="647424"/>
              <a:chOff x="3003960" y="3685414"/>
              <a:chExt cx="403310" cy="493707"/>
            </a:xfrm>
          </p:grpSpPr>
          <p:sp>
            <p:nvSpPr>
              <p:cNvPr id="93" name="Snip Single Corner Rectangle 26">
                <a:extLst>
                  <a:ext uri="{FF2B5EF4-FFF2-40B4-BE49-F238E27FC236}">
                    <a16:creationId xmlns:a16="http://schemas.microsoft.com/office/drawing/2014/main" id="{75E55079-42D8-401F-B2C3-2D9777BB2CE4}"/>
                  </a:ext>
                </a:extLst>
              </p:cNvPr>
              <p:cNvSpPr/>
              <p:nvPr/>
            </p:nvSpPr>
            <p:spPr bwMode="auto">
              <a:xfrm flipH="1">
                <a:off x="3003960" y="3685414"/>
                <a:ext cx="403310" cy="493707"/>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4" name="Triangle 27">
                <a:extLst>
                  <a:ext uri="{FF2B5EF4-FFF2-40B4-BE49-F238E27FC236}">
                    <a16:creationId xmlns:a16="http://schemas.microsoft.com/office/drawing/2014/main" id="{6A02F719-E9A8-4EB2-AF3B-17DED7060FCD}"/>
                  </a:ext>
                </a:extLst>
              </p:cNvPr>
              <p:cNvSpPr/>
              <p:nvPr/>
            </p:nvSpPr>
            <p:spPr bwMode="auto">
              <a:xfrm rot="8100000">
                <a:off x="3012552" y="3733609"/>
                <a:ext cx="160049" cy="80930"/>
              </a:xfrm>
              <a:prstGeom prst="triangle">
                <a:avLst/>
              </a:pr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cxnSp>
          <p:nvCxnSpPr>
            <p:cNvPr id="89" name="Straight Connector 88">
              <a:extLst>
                <a:ext uri="{FF2B5EF4-FFF2-40B4-BE49-F238E27FC236}">
                  <a16:creationId xmlns:a16="http://schemas.microsoft.com/office/drawing/2014/main" id="{ACB88375-61E7-446D-88BB-748C23AB4E8D}"/>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5950C644-1368-4CEA-9E06-199A746E7204}"/>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DA397D5B-B35B-433C-8F9D-B6C8AD8112C5}"/>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86947B33-FD7A-4A42-AF98-0743660679CB}"/>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124" name="Straight Arrow Connector 123">
            <a:extLst>
              <a:ext uri="{FF2B5EF4-FFF2-40B4-BE49-F238E27FC236}">
                <a16:creationId xmlns:a16="http://schemas.microsoft.com/office/drawing/2014/main" id="{AD754BA3-2FA7-4D4B-9462-080FCB597481}"/>
              </a:ext>
            </a:extLst>
          </p:cNvPr>
          <p:cNvCxnSpPr>
            <a:cxnSpLocks/>
          </p:cNvCxnSpPr>
          <p:nvPr/>
        </p:nvCxnSpPr>
        <p:spPr>
          <a:xfrm flipV="1">
            <a:off x="5705970" y="3720097"/>
            <a:ext cx="3533834" cy="24808"/>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grpSp>
        <p:nvGrpSpPr>
          <p:cNvPr id="30" name="Group 29">
            <a:extLst>
              <a:ext uri="{FF2B5EF4-FFF2-40B4-BE49-F238E27FC236}">
                <a16:creationId xmlns:a16="http://schemas.microsoft.com/office/drawing/2014/main" id="{C29C806E-9C72-4A19-A4DD-AD4340DEB7C0}"/>
              </a:ext>
            </a:extLst>
          </p:cNvPr>
          <p:cNvGrpSpPr/>
          <p:nvPr/>
        </p:nvGrpSpPr>
        <p:grpSpPr>
          <a:xfrm>
            <a:off x="774723" y="2179018"/>
            <a:ext cx="534739" cy="560121"/>
            <a:chOff x="2776302" y="4657642"/>
            <a:chExt cx="1550488" cy="1594059"/>
          </a:xfrm>
          <a:noFill/>
        </p:grpSpPr>
        <p:sp>
          <p:nvSpPr>
            <p:cNvPr id="31" name="Cylinder 812">
              <a:extLst>
                <a:ext uri="{FF2B5EF4-FFF2-40B4-BE49-F238E27FC236}">
                  <a16:creationId xmlns:a16="http://schemas.microsoft.com/office/drawing/2014/main" id="{0F2E00E4-F286-4310-BF1C-02B55938DEE6}"/>
                </a:ext>
              </a:extLst>
            </p:cNvPr>
            <p:cNvSpPr/>
            <p:nvPr/>
          </p:nvSpPr>
          <p:spPr bwMode="auto">
            <a:xfrm>
              <a:off x="2776302" y="4657642"/>
              <a:ext cx="1043832" cy="1371349"/>
            </a:xfrm>
            <a:prstGeom prst="can">
              <a:avLst>
                <a:gd name="adj" fmla="val 39530"/>
              </a:avLst>
            </a:prstGeom>
            <a:grp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9217" rIns="0"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1020" dirty="0">
                  <a:solidFill>
                    <a:srgbClr val="505050"/>
                  </a:solidFill>
                  <a:latin typeface="Segoe UI" panose="020B0502040204020203" pitchFamily="34" charset="0"/>
                  <a:ea typeface="Segoe UI" panose="020B0502040204020203" pitchFamily="34" charset="0"/>
                  <a:cs typeface="Segoe UI" panose="020B0502040204020203" pitchFamily="34" charset="0"/>
                </a:rPr>
                <a:t>SQL</a:t>
              </a:r>
              <a:endParaRPr lang="en-US" sz="1428" dirty="0">
                <a:solidFill>
                  <a:srgbClr val="505050"/>
                </a:solidFill>
                <a:latin typeface="Segoe UI" panose="020B0502040204020203" pitchFamily="34" charset="0"/>
                <a:ea typeface="Segoe UI" panose="020B0502040204020203" pitchFamily="34" charset="0"/>
                <a:cs typeface="Segoe UI" panose="020B0502040204020203" pitchFamily="34" charset="0"/>
              </a:endParaRPr>
            </a:p>
          </p:txBody>
        </p:sp>
        <p:sp>
          <p:nvSpPr>
            <p:cNvPr id="32" name="Freeform 146">
              <a:extLst>
                <a:ext uri="{FF2B5EF4-FFF2-40B4-BE49-F238E27FC236}">
                  <a16:creationId xmlns:a16="http://schemas.microsoft.com/office/drawing/2014/main" id="{563E9CA9-AE8D-4612-BCFB-B3C868ED12C1}"/>
                </a:ext>
              </a:extLst>
            </p:cNvPr>
            <p:cNvSpPr>
              <a:spLocks noChangeAspect="1"/>
            </p:cNvSpPr>
            <p:nvPr/>
          </p:nvSpPr>
          <p:spPr bwMode="auto">
            <a:xfrm>
              <a:off x="3311549" y="5608740"/>
              <a:ext cx="1015241" cy="642961"/>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rgbClr val="F7F7F7"/>
            </a:solid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IN" sz="3672" b="1" dirty="0">
                <a:solidFill>
                  <a:srgbClr val="505050"/>
                </a:solidFill>
                <a:latin typeface="Segoe UI Semilight" panose="020B0402040204020203" pitchFamily="34" charset="0"/>
                <a:ea typeface="Segoe UI" pitchFamily="34" charset="0"/>
                <a:cs typeface="Segoe UI Semilight" panose="020B0402040204020203" pitchFamily="34" charset="0"/>
              </a:endParaRPr>
            </a:p>
          </p:txBody>
        </p:sp>
      </p:grpSp>
      <p:sp>
        <p:nvSpPr>
          <p:cNvPr id="33" name="Rectangle 32">
            <a:extLst>
              <a:ext uri="{FF2B5EF4-FFF2-40B4-BE49-F238E27FC236}">
                <a16:creationId xmlns:a16="http://schemas.microsoft.com/office/drawing/2014/main" id="{9BA05729-FEA7-45B1-9139-3B2B78877859}"/>
              </a:ext>
            </a:extLst>
          </p:cNvPr>
          <p:cNvSpPr/>
          <p:nvPr/>
        </p:nvSpPr>
        <p:spPr>
          <a:xfrm>
            <a:off x="223382" y="2805504"/>
            <a:ext cx="1585807" cy="414353"/>
          </a:xfrm>
          <a:prstGeom prst="rect">
            <a:avLst/>
          </a:prstGeom>
        </p:spPr>
        <p:txBody>
          <a:bodyPr wrap="square">
            <a:spAutoFit/>
          </a:bodyPr>
          <a:lstStyle/>
          <a:p>
            <a:pPr algn="ct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Multiple Azure SQL Database instance </a:t>
            </a:r>
          </a:p>
        </p:txBody>
      </p:sp>
      <p:sp>
        <p:nvSpPr>
          <p:cNvPr id="34" name="Rectangle 33">
            <a:extLst>
              <a:ext uri="{FF2B5EF4-FFF2-40B4-BE49-F238E27FC236}">
                <a16:creationId xmlns:a16="http://schemas.microsoft.com/office/drawing/2014/main" id="{309B2E92-6178-4EE1-885E-2FFF0B02BC93}"/>
              </a:ext>
            </a:extLst>
          </p:cNvPr>
          <p:cNvSpPr/>
          <p:nvPr/>
        </p:nvSpPr>
        <p:spPr bwMode="auto">
          <a:xfrm>
            <a:off x="8679750" y="1656884"/>
            <a:ext cx="1617528" cy="2747820"/>
          </a:xfrm>
          <a:prstGeom prst="rect">
            <a:avLst/>
          </a:prstGeom>
          <a:noFill/>
          <a:ln>
            <a:solidFill>
              <a:schemeClr val="bg1">
                <a:lumMod val="6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93260" rIns="93260" bIns="93260"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r>
              <a:rPr lang="en-US" sz="1224" dirty="0">
                <a:solidFill>
                  <a:srgbClr val="505050"/>
                </a:solidFill>
                <a:latin typeface="Segoe UI Semibold" panose="020B0702040204020203" pitchFamily="34" charset="0"/>
                <a:ea typeface="Segoe UI" pitchFamily="34" charset="0"/>
                <a:cs typeface="Segoe UI Semibold" panose="020B0702040204020203" pitchFamily="34" charset="0"/>
              </a:rPr>
              <a:t>Databases</a:t>
            </a:r>
          </a:p>
        </p:txBody>
      </p:sp>
      <p:sp>
        <p:nvSpPr>
          <p:cNvPr id="36" name="Rectangle 35">
            <a:extLst>
              <a:ext uri="{FF2B5EF4-FFF2-40B4-BE49-F238E27FC236}">
                <a16:creationId xmlns:a16="http://schemas.microsoft.com/office/drawing/2014/main" id="{3992EEA8-D73F-4A1F-B1A0-B3BD5910D01D}"/>
              </a:ext>
            </a:extLst>
          </p:cNvPr>
          <p:cNvSpPr/>
          <p:nvPr/>
        </p:nvSpPr>
        <p:spPr>
          <a:xfrm>
            <a:off x="4680633" y="4048277"/>
            <a:ext cx="1354037" cy="254262"/>
          </a:xfrm>
          <a:prstGeom prst="rect">
            <a:avLst/>
          </a:prstGeom>
        </p:spPr>
        <p:txBody>
          <a:bodyPr wrap="none">
            <a:spAutoFit/>
          </a:bodyPr>
          <a:lstStyle/>
          <a:p>
            <a:pP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Azure Blob Storage</a:t>
            </a:r>
          </a:p>
        </p:txBody>
      </p:sp>
      <p:grpSp>
        <p:nvGrpSpPr>
          <p:cNvPr id="37" name="Group 36">
            <a:extLst>
              <a:ext uri="{FF2B5EF4-FFF2-40B4-BE49-F238E27FC236}">
                <a16:creationId xmlns:a16="http://schemas.microsoft.com/office/drawing/2014/main" id="{9E5AFA63-CE46-48F6-9665-C64FC86B2262}"/>
              </a:ext>
            </a:extLst>
          </p:cNvPr>
          <p:cNvGrpSpPr/>
          <p:nvPr/>
        </p:nvGrpSpPr>
        <p:grpSpPr>
          <a:xfrm>
            <a:off x="5091363" y="3506103"/>
            <a:ext cx="517863" cy="444557"/>
            <a:chOff x="5849473" y="3154325"/>
            <a:chExt cx="507755" cy="435880"/>
          </a:xfrm>
        </p:grpSpPr>
        <p:sp>
          <p:nvSpPr>
            <p:cNvPr id="38" name="Hexagon 37">
              <a:extLst>
                <a:ext uri="{FF2B5EF4-FFF2-40B4-BE49-F238E27FC236}">
                  <a16:creationId xmlns:a16="http://schemas.microsoft.com/office/drawing/2014/main" id="{D2EDF380-7E2F-4035-A93C-3252C99DF9C8}"/>
                </a:ext>
              </a:extLst>
            </p:cNvPr>
            <p:cNvSpPr/>
            <p:nvPr/>
          </p:nvSpPr>
          <p:spPr bwMode="auto">
            <a:xfrm>
              <a:off x="5849473" y="3154325"/>
              <a:ext cx="507755" cy="435880"/>
            </a:xfrm>
            <a:prstGeom prst="hexagon">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071"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9" name="Snip Single Corner Rectangle 26">
              <a:extLst>
                <a:ext uri="{FF2B5EF4-FFF2-40B4-BE49-F238E27FC236}">
                  <a16:creationId xmlns:a16="http://schemas.microsoft.com/office/drawing/2014/main" id="{05DF780E-AAC8-40A6-9EBB-6992E4CCC580}"/>
                </a:ext>
              </a:extLst>
            </p:cNvPr>
            <p:cNvSpPr/>
            <p:nvPr/>
          </p:nvSpPr>
          <p:spPr bwMode="auto">
            <a:xfrm>
              <a:off x="5978104" y="3244806"/>
              <a:ext cx="250493" cy="254917"/>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3260" rIns="0" bIns="93260" numCol="1" spcCol="0" rtlCol="0" fromWordArt="0" anchor="ctr" anchorCtr="1" forceAA="0" compatLnSpc="1">
              <a:prstTxWarp prst="textNoShape">
                <a:avLst/>
              </a:prstTxWarp>
              <a:noAutofit/>
            </a:bodyPr>
            <a:lstStyle/>
            <a:p>
              <a:pPr algn="ctr" defTabSz="951028" fontAlgn="base">
                <a:lnSpc>
                  <a:spcPct val="90000"/>
                </a:lnSpc>
                <a:spcBef>
                  <a:spcPct val="0"/>
                </a:spcBef>
                <a:spcAft>
                  <a:spcPct val="0"/>
                </a:spcAft>
                <a:defRPr/>
              </a:pPr>
              <a:endParaRPr lang="en-US" sz="612" dirty="0">
                <a:solidFill>
                  <a:srgbClr val="505050"/>
                </a:solidFill>
                <a:latin typeface="Segoe UI Semilight"/>
                <a:ea typeface="Segoe UI" pitchFamily="34" charset="0"/>
                <a:cs typeface="Segoe UI" pitchFamily="34" charset="0"/>
              </a:endParaRPr>
            </a:p>
          </p:txBody>
        </p:sp>
        <p:grpSp>
          <p:nvGrpSpPr>
            <p:cNvPr id="40" name="Group 39">
              <a:extLst>
                <a:ext uri="{FF2B5EF4-FFF2-40B4-BE49-F238E27FC236}">
                  <a16:creationId xmlns:a16="http://schemas.microsoft.com/office/drawing/2014/main" id="{8CF5FEE7-D46B-4ECC-B119-D47F2215032E}"/>
                </a:ext>
              </a:extLst>
            </p:cNvPr>
            <p:cNvGrpSpPr/>
            <p:nvPr/>
          </p:nvGrpSpPr>
          <p:grpSpPr>
            <a:xfrm>
              <a:off x="6042257" y="3299649"/>
              <a:ext cx="85436" cy="153264"/>
              <a:chOff x="4917030" y="1019829"/>
              <a:chExt cx="123056" cy="229308"/>
            </a:xfrm>
          </p:grpSpPr>
          <p:sp>
            <p:nvSpPr>
              <p:cNvPr id="42" name="Freeform: Shape 41">
                <a:extLst>
                  <a:ext uri="{FF2B5EF4-FFF2-40B4-BE49-F238E27FC236}">
                    <a16:creationId xmlns:a16="http://schemas.microsoft.com/office/drawing/2014/main" id="{8BBB2C87-1358-4CBF-ABFF-503D828ABC50}"/>
                  </a:ext>
                </a:extLst>
              </p:cNvPr>
              <p:cNvSpPr/>
              <p:nvPr/>
            </p:nvSpPr>
            <p:spPr bwMode="auto">
              <a:xfrm>
                <a:off x="4981844" y="1019829"/>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3" name="Freeform: Shape 42">
                <a:extLst>
                  <a:ext uri="{FF2B5EF4-FFF2-40B4-BE49-F238E27FC236}">
                    <a16:creationId xmlns:a16="http://schemas.microsoft.com/office/drawing/2014/main" id="{0A649C1D-5399-4B64-8EED-402EDCEAC67C}"/>
                  </a:ext>
                </a:extLst>
              </p:cNvPr>
              <p:cNvSpPr/>
              <p:nvPr/>
            </p:nvSpPr>
            <p:spPr bwMode="auto">
              <a:xfrm>
                <a:off x="4929274" y="1019829"/>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4" name="Freeform: Shape 43">
                <a:extLst>
                  <a:ext uri="{FF2B5EF4-FFF2-40B4-BE49-F238E27FC236}">
                    <a16:creationId xmlns:a16="http://schemas.microsoft.com/office/drawing/2014/main" id="{DC7D0E38-BF92-4CE3-BD1D-992560C65275}"/>
                  </a:ext>
                </a:extLst>
              </p:cNvPr>
              <p:cNvSpPr/>
              <p:nvPr/>
            </p:nvSpPr>
            <p:spPr bwMode="auto">
              <a:xfrm>
                <a:off x="4917030" y="1156660"/>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5" name="Freeform: Shape 44">
                <a:extLst>
                  <a:ext uri="{FF2B5EF4-FFF2-40B4-BE49-F238E27FC236}">
                    <a16:creationId xmlns:a16="http://schemas.microsoft.com/office/drawing/2014/main" id="{B4800AE0-C9E6-41FA-911E-5470D386B012}"/>
                  </a:ext>
                </a:extLst>
              </p:cNvPr>
              <p:cNvSpPr/>
              <p:nvPr/>
            </p:nvSpPr>
            <p:spPr bwMode="auto">
              <a:xfrm>
                <a:off x="5010414" y="1156660"/>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41" name="Right Triangle 40">
              <a:extLst>
                <a:ext uri="{FF2B5EF4-FFF2-40B4-BE49-F238E27FC236}">
                  <a16:creationId xmlns:a16="http://schemas.microsoft.com/office/drawing/2014/main" id="{D9BB3928-4584-410B-91EB-D17E32AD538D}"/>
                </a:ext>
              </a:extLst>
            </p:cNvPr>
            <p:cNvSpPr/>
            <p:nvPr/>
          </p:nvSpPr>
          <p:spPr bwMode="auto">
            <a:xfrm>
              <a:off x="6156354" y="3244806"/>
              <a:ext cx="72243" cy="68950"/>
            </a:xfrm>
            <a:prstGeom prst="rtTriangl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071" dirty="0">
                <a:gradFill>
                  <a:gsLst>
                    <a:gs pos="0">
                      <a:srgbClr val="FFFFFF"/>
                    </a:gs>
                    <a:gs pos="100000">
                      <a:srgbClr val="FFFFFF"/>
                    </a:gs>
                  </a:gsLst>
                  <a:lin ang="5400000" scaled="0"/>
                </a:gradFill>
                <a:latin typeface="Segoe UI Semilight"/>
                <a:cs typeface="Segoe UI" pitchFamily="34" charset="0"/>
              </a:endParaRPr>
            </a:p>
          </p:txBody>
        </p:sp>
      </p:grpSp>
      <p:sp>
        <p:nvSpPr>
          <p:cNvPr id="46" name="Rectangle 45">
            <a:extLst>
              <a:ext uri="{FF2B5EF4-FFF2-40B4-BE49-F238E27FC236}">
                <a16:creationId xmlns:a16="http://schemas.microsoft.com/office/drawing/2014/main" id="{2C0FD474-1ADC-4EC2-8C4C-48E384697C16}"/>
              </a:ext>
            </a:extLst>
          </p:cNvPr>
          <p:cNvSpPr/>
          <p:nvPr/>
        </p:nvSpPr>
        <p:spPr>
          <a:xfrm>
            <a:off x="2510368" y="4048277"/>
            <a:ext cx="1373656" cy="254262"/>
          </a:xfrm>
          <a:prstGeom prst="rect">
            <a:avLst/>
          </a:prstGeom>
        </p:spPr>
        <p:txBody>
          <a:bodyPr wrap="none">
            <a:spAutoFit/>
          </a:bodyPr>
          <a:lstStyle/>
          <a:p>
            <a:pP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Azure Data Factory </a:t>
            </a:r>
          </a:p>
        </p:txBody>
      </p:sp>
      <p:grpSp>
        <p:nvGrpSpPr>
          <p:cNvPr id="47" name="Group 46">
            <a:extLst>
              <a:ext uri="{FF2B5EF4-FFF2-40B4-BE49-F238E27FC236}">
                <a16:creationId xmlns:a16="http://schemas.microsoft.com/office/drawing/2014/main" id="{DBB8237B-5A17-4FB8-A1C6-B31A4589F424}"/>
              </a:ext>
            </a:extLst>
          </p:cNvPr>
          <p:cNvGrpSpPr/>
          <p:nvPr/>
        </p:nvGrpSpPr>
        <p:grpSpPr>
          <a:xfrm>
            <a:off x="2973166" y="3515910"/>
            <a:ext cx="431710" cy="424945"/>
            <a:chOff x="5279190" y="5401430"/>
            <a:chExt cx="1101836" cy="1106637"/>
          </a:xfrm>
        </p:grpSpPr>
        <p:sp>
          <p:nvSpPr>
            <p:cNvPr id="48" name="Freeform: Shape 815">
              <a:extLst>
                <a:ext uri="{FF2B5EF4-FFF2-40B4-BE49-F238E27FC236}">
                  <a16:creationId xmlns:a16="http://schemas.microsoft.com/office/drawing/2014/main" id="{AD7C3205-6C27-405D-A1F3-30BFA35A02EA}"/>
                </a:ext>
              </a:extLst>
            </p:cNvPr>
            <p:cNvSpPr/>
            <p:nvPr/>
          </p:nvSpPr>
          <p:spPr bwMode="auto">
            <a:xfrm>
              <a:off x="5708249"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dirty="0">
                <a:solidFill>
                  <a:srgbClr val="505050"/>
                </a:solidFill>
                <a:latin typeface="Segoe UI Light"/>
                <a:ea typeface="Segoe UI" pitchFamily="34" charset="0"/>
                <a:cs typeface="Segoe UI" pitchFamily="34" charset="0"/>
              </a:endParaRPr>
            </a:p>
          </p:txBody>
        </p:sp>
        <p:sp>
          <p:nvSpPr>
            <p:cNvPr id="49" name="Freeform: Shape 816">
              <a:extLst>
                <a:ext uri="{FF2B5EF4-FFF2-40B4-BE49-F238E27FC236}">
                  <a16:creationId xmlns:a16="http://schemas.microsoft.com/office/drawing/2014/main" id="{ACC92B7A-CB5B-4C0B-A9AD-AFAF3CCFAE88}"/>
                </a:ext>
              </a:extLst>
            </p:cNvPr>
            <p:cNvSpPr/>
            <p:nvPr/>
          </p:nvSpPr>
          <p:spPr bwMode="auto">
            <a:xfrm>
              <a:off x="5921817"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dirty="0">
                <a:solidFill>
                  <a:srgbClr val="505050"/>
                </a:solidFill>
                <a:latin typeface="Segoe UI Light"/>
                <a:ea typeface="Segoe UI" pitchFamily="34" charset="0"/>
                <a:cs typeface="Segoe UI" pitchFamily="34" charset="0"/>
              </a:endParaRPr>
            </a:p>
          </p:txBody>
        </p:sp>
        <p:sp>
          <p:nvSpPr>
            <p:cNvPr id="50" name="Freeform: Shape 817">
              <a:extLst>
                <a:ext uri="{FF2B5EF4-FFF2-40B4-BE49-F238E27FC236}">
                  <a16:creationId xmlns:a16="http://schemas.microsoft.com/office/drawing/2014/main" id="{239FFA5C-5B4B-4E9D-89F6-251162241F8B}"/>
                </a:ext>
              </a:extLst>
            </p:cNvPr>
            <p:cNvSpPr/>
            <p:nvPr/>
          </p:nvSpPr>
          <p:spPr bwMode="auto">
            <a:xfrm>
              <a:off x="6135385"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dirty="0">
                <a:solidFill>
                  <a:srgbClr val="505050"/>
                </a:solidFill>
                <a:latin typeface="Segoe UI Light"/>
                <a:ea typeface="Segoe UI" pitchFamily="34" charset="0"/>
                <a:cs typeface="Segoe UI" pitchFamily="34" charset="0"/>
              </a:endParaRPr>
            </a:p>
          </p:txBody>
        </p:sp>
        <p:sp>
          <p:nvSpPr>
            <p:cNvPr id="51" name="Freeform: Shape 818">
              <a:extLst>
                <a:ext uri="{FF2B5EF4-FFF2-40B4-BE49-F238E27FC236}">
                  <a16:creationId xmlns:a16="http://schemas.microsoft.com/office/drawing/2014/main" id="{25EB0049-6E17-4EB3-AE4E-9582F54B8CE2}"/>
                </a:ext>
              </a:extLst>
            </p:cNvPr>
            <p:cNvSpPr/>
            <p:nvPr/>
          </p:nvSpPr>
          <p:spPr bwMode="auto">
            <a:xfrm>
              <a:off x="5279190" y="5499597"/>
              <a:ext cx="1101836" cy="1008470"/>
            </a:xfrm>
            <a:custGeom>
              <a:avLst/>
              <a:gdLst>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245153 w 1101835"/>
                <a:gd name="connsiteY9" fmla="*/ 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336593 w 1101835"/>
                <a:gd name="connsiteY9" fmla="*/ 9144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0" fmla="*/ 489041 w 1101835"/>
                <a:gd name="connsiteY0" fmla="*/ 0 h 1008471"/>
                <a:gd name="connsiteX1" fmla="*/ 490307 w 1101835"/>
                <a:gd name="connsiteY1" fmla="*/ 551557 h 1008471"/>
                <a:gd name="connsiteX2" fmla="*/ 796071 w 1101835"/>
                <a:gd name="connsiteY2" fmla="*/ 284445 h 1008471"/>
                <a:gd name="connsiteX3" fmla="*/ 796071 w 1101835"/>
                <a:gd name="connsiteY3" fmla="*/ 551557 h 1008471"/>
                <a:gd name="connsiteX4" fmla="*/ 1101835 w 1101835"/>
                <a:gd name="connsiteY4" fmla="*/ 284445 h 1008471"/>
                <a:gd name="connsiteX5" fmla="*/ 1101835 w 1101835"/>
                <a:gd name="connsiteY5" fmla="*/ 1008471 h 1008471"/>
                <a:gd name="connsiteX6" fmla="*/ 0 w 1101835"/>
                <a:gd name="connsiteY6" fmla="*/ 1008471 h 1008471"/>
                <a:gd name="connsiteX7" fmla="*/ 1265 w 1101835"/>
                <a:gd name="connsiteY7" fmla="*/ 0 h 1008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1835" h="1008471">
                  <a:moveTo>
                    <a:pt x="489041" y="0"/>
                  </a:moveTo>
                  <a:lnTo>
                    <a:pt x="490307" y="551557"/>
                  </a:lnTo>
                  <a:lnTo>
                    <a:pt x="796071" y="284445"/>
                  </a:lnTo>
                  <a:lnTo>
                    <a:pt x="796071" y="551557"/>
                  </a:lnTo>
                  <a:lnTo>
                    <a:pt x="1101835" y="284445"/>
                  </a:lnTo>
                  <a:lnTo>
                    <a:pt x="1101835" y="1008471"/>
                  </a:lnTo>
                  <a:lnTo>
                    <a:pt x="0" y="1008471"/>
                  </a:lnTo>
                  <a:cubicBezTo>
                    <a:pt x="422" y="672314"/>
                    <a:pt x="843" y="336157"/>
                    <a:pt x="1265" y="0"/>
                  </a:cubicBez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dirty="0">
                <a:solidFill>
                  <a:srgbClr val="505050"/>
                </a:solidFill>
                <a:latin typeface="Segoe UI Light"/>
                <a:ea typeface="Segoe UI" pitchFamily="34" charset="0"/>
                <a:cs typeface="Segoe UI" pitchFamily="34" charset="0"/>
              </a:endParaRPr>
            </a:p>
          </p:txBody>
        </p:sp>
        <p:sp>
          <p:nvSpPr>
            <p:cNvPr id="52" name="Freeform: Shape 819">
              <a:extLst>
                <a:ext uri="{FF2B5EF4-FFF2-40B4-BE49-F238E27FC236}">
                  <a16:creationId xmlns:a16="http://schemas.microsoft.com/office/drawing/2014/main" id="{0181A3CD-BA0A-4AB5-B9DB-5F5FFFFF6558}"/>
                </a:ext>
              </a:extLst>
            </p:cNvPr>
            <p:cNvSpPr/>
            <p:nvPr/>
          </p:nvSpPr>
          <p:spPr bwMode="auto">
            <a:xfrm>
              <a:off x="5279190" y="5401430"/>
              <a:ext cx="488333" cy="201776"/>
            </a:xfrm>
            <a:custGeom>
              <a:avLst/>
              <a:gdLst>
                <a:gd name="connsiteX0" fmla="*/ 246301 w 492602"/>
                <a:gd name="connsiteY0" fmla="*/ 0 h 201776"/>
                <a:gd name="connsiteX1" fmla="*/ 492602 w 492602"/>
                <a:gd name="connsiteY1" fmla="*/ 100888 h 201776"/>
                <a:gd name="connsiteX2" fmla="*/ 246301 w 492602"/>
                <a:gd name="connsiteY2" fmla="*/ 201776 h 201776"/>
                <a:gd name="connsiteX3" fmla="*/ 0 w 492602"/>
                <a:gd name="connsiteY3" fmla="*/ 100888 h 201776"/>
                <a:gd name="connsiteX4" fmla="*/ 246301 w 492602"/>
                <a:gd name="connsiteY4" fmla="*/ 0 h 201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602" h="201776">
                  <a:moveTo>
                    <a:pt x="246301" y="0"/>
                  </a:moveTo>
                  <a:cubicBezTo>
                    <a:pt x="382329" y="0"/>
                    <a:pt x="492602" y="45169"/>
                    <a:pt x="492602" y="100888"/>
                  </a:cubicBezTo>
                  <a:cubicBezTo>
                    <a:pt x="492602" y="156607"/>
                    <a:pt x="382329" y="201776"/>
                    <a:pt x="246301" y="201776"/>
                  </a:cubicBezTo>
                  <a:cubicBezTo>
                    <a:pt x="110273" y="201776"/>
                    <a:pt x="0" y="156607"/>
                    <a:pt x="0" y="100888"/>
                  </a:cubicBezTo>
                  <a:cubicBezTo>
                    <a:pt x="0" y="45169"/>
                    <a:pt x="110273" y="0"/>
                    <a:pt x="246301" y="0"/>
                  </a:cubicBezTo>
                  <a:close/>
                </a:path>
              </a:pathLst>
            </a:custGeom>
            <a:solidFill>
              <a:srgbClr val="F7F7F7"/>
            </a:solid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dirty="0">
                <a:solidFill>
                  <a:srgbClr val="505050"/>
                </a:solidFill>
                <a:latin typeface="Segoe UI Light"/>
                <a:ea typeface="Segoe UI" pitchFamily="34" charset="0"/>
                <a:cs typeface="Segoe UI" pitchFamily="34" charset="0"/>
              </a:endParaRPr>
            </a:p>
          </p:txBody>
        </p:sp>
      </p:grpSp>
      <p:cxnSp>
        <p:nvCxnSpPr>
          <p:cNvPr id="53" name="Straight Arrow Connector 52">
            <a:extLst>
              <a:ext uri="{FF2B5EF4-FFF2-40B4-BE49-F238E27FC236}">
                <a16:creationId xmlns:a16="http://schemas.microsoft.com/office/drawing/2014/main" id="{64222ECF-3C83-4C07-8010-659DAD61D32E}"/>
              </a:ext>
            </a:extLst>
          </p:cNvPr>
          <p:cNvCxnSpPr>
            <a:cxnSpLocks/>
          </p:cNvCxnSpPr>
          <p:nvPr/>
        </p:nvCxnSpPr>
        <p:spPr>
          <a:xfrm>
            <a:off x="3571227" y="3731659"/>
            <a:ext cx="1341649"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grpSp>
        <p:nvGrpSpPr>
          <p:cNvPr id="55" name="Group 54">
            <a:extLst>
              <a:ext uri="{FF2B5EF4-FFF2-40B4-BE49-F238E27FC236}">
                <a16:creationId xmlns:a16="http://schemas.microsoft.com/office/drawing/2014/main" id="{11F3A5DC-866D-4F4E-A75E-3F2F185E36DC}"/>
              </a:ext>
            </a:extLst>
          </p:cNvPr>
          <p:cNvGrpSpPr/>
          <p:nvPr/>
        </p:nvGrpSpPr>
        <p:grpSpPr>
          <a:xfrm>
            <a:off x="9279576" y="3419692"/>
            <a:ext cx="540678" cy="530968"/>
            <a:chOff x="2549926" y="1227604"/>
            <a:chExt cx="5177116" cy="5084148"/>
          </a:xfrm>
        </p:grpSpPr>
        <p:sp>
          <p:nvSpPr>
            <p:cNvPr id="56" name="Freeform: Shape 821">
              <a:extLst>
                <a:ext uri="{FF2B5EF4-FFF2-40B4-BE49-F238E27FC236}">
                  <a16:creationId xmlns:a16="http://schemas.microsoft.com/office/drawing/2014/main" id="{72707A81-E0D5-4FBA-AB64-471D7CBD7BA3}"/>
                </a:ext>
              </a:extLst>
            </p:cNvPr>
            <p:cNvSpPr/>
            <p:nvPr/>
          </p:nvSpPr>
          <p:spPr bwMode="auto">
            <a:xfrm>
              <a:off x="2549926" y="1227604"/>
              <a:ext cx="4001266" cy="3614060"/>
            </a:xfrm>
            <a:custGeom>
              <a:avLst/>
              <a:gdLst>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72234 w 4001268"/>
                <a:gd name="connsiteY5" fmla="*/ 1559139 h 3614059"/>
                <a:gd name="connsiteX6" fmla="*/ 629034 w 4001268"/>
                <a:gd name="connsiteY6" fmla="*/ 1559139 h 3614059"/>
                <a:gd name="connsiteX7" fmla="*/ 629034 w 4001268"/>
                <a:gd name="connsiteY7" fmla="*/ 3614059 h 3614059"/>
                <a:gd name="connsiteX8" fmla="*/ 342168 w 4001268"/>
                <a:gd name="connsiteY8" fmla="*/ 3614059 h 3614059"/>
                <a:gd name="connsiteX9" fmla="*/ 342168 w 4001268"/>
                <a:gd name="connsiteY9" fmla="*/ 1445188 h 3614059"/>
                <a:gd name="connsiteX10" fmla="*/ 0 w 4001268"/>
                <a:gd name="connsiteY10" fmla="*/ 1445188 h 3614059"/>
                <a:gd name="connsiteX11" fmla="*/ 2000634 w 4001268"/>
                <a:gd name="connsiteY11" fmla="*/ 0 h 3614059"/>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68677 w 4001268"/>
                <a:gd name="connsiteY5" fmla="*/ 2037434 h 3614059"/>
                <a:gd name="connsiteX6" fmla="*/ 3372234 w 4001268"/>
                <a:gd name="connsiteY6" fmla="*/ 1559139 h 3614059"/>
                <a:gd name="connsiteX7" fmla="*/ 629034 w 4001268"/>
                <a:gd name="connsiteY7" fmla="*/ 1559139 h 3614059"/>
                <a:gd name="connsiteX8" fmla="*/ 629034 w 4001268"/>
                <a:gd name="connsiteY8" fmla="*/ 3614059 h 3614059"/>
                <a:gd name="connsiteX9" fmla="*/ 342168 w 4001268"/>
                <a:gd name="connsiteY9" fmla="*/ 3614059 h 3614059"/>
                <a:gd name="connsiteX10" fmla="*/ 342168 w 4001268"/>
                <a:gd name="connsiteY10" fmla="*/ 1445188 h 3614059"/>
                <a:gd name="connsiteX11" fmla="*/ 0 w 4001268"/>
                <a:gd name="connsiteY11" fmla="*/ 1445188 h 3614059"/>
                <a:gd name="connsiteX12" fmla="*/ 2000634 w 4001268"/>
                <a:gd name="connsiteY12" fmla="*/ 0 h 3614059"/>
                <a:gd name="connsiteX0" fmla="*/ 2000634 w 4001268"/>
                <a:gd name="connsiteY0" fmla="*/ 0 h 3614059"/>
                <a:gd name="connsiteX1" fmla="*/ 4001268 w 4001268"/>
                <a:gd name="connsiteY1" fmla="*/ 1445188 h 3614059"/>
                <a:gd name="connsiteX2" fmla="*/ 3659101 w 4001268"/>
                <a:gd name="connsiteY2" fmla="*/ 1445188 h 3614059"/>
                <a:gd name="connsiteX3" fmla="*/ 3657271 w 4001268"/>
                <a:gd name="connsiteY3" fmla="*/ 1960474 h 3614059"/>
                <a:gd name="connsiteX4" fmla="*/ 3659101 w 4001268"/>
                <a:gd name="connsiteY4" fmla="*/ 3614059 h 3614059"/>
                <a:gd name="connsiteX5" fmla="*/ 3372234 w 4001268"/>
                <a:gd name="connsiteY5" fmla="*/ 3614059 h 3614059"/>
                <a:gd name="connsiteX6" fmla="*/ 3368677 w 4001268"/>
                <a:gd name="connsiteY6" fmla="*/ 2037434 h 3614059"/>
                <a:gd name="connsiteX7" fmla="*/ 3372234 w 4001268"/>
                <a:gd name="connsiteY7" fmla="*/ 1559139 h 3614059"/>
                <a:gd name="connsiteX8" fmla="*/ 629034 w 4001268"/>
                <a:gd name="connsiteY8" fmla="*/ 1559139 h 3614059"/>
                <a:gd name="connsiteX9" fmla="*/ 629034 w 4001268"/>
                <a:gd name="connsiteY9" fmla="*/ 3614059 h 3614059"/>
                <a:gd name="connsiteX10" fmla="*/ 342168 w 4001268"/>
                <a:gd name="connsiteY10" fmla="*/ 3614059 h 3614059"/>
                <a:gd name="connsiteX11" fmla="*/ 342168 w 4001268"/>
                <a:gd name="connsiteY11" fmla="*/ 1445188 h 3614059"/>
                <a:gd name="connsiteX12" fmla="*/ 0 w 4001268"/>
                <a:gd name="connsiteY12" fmla="*/ 1445188 h 3614059"/>
                <a:gd name="connsiteX13" fmla="*/ 2000634 w 4001268"/>
                <a:gd name="connsiteY13" fmla="*/ 0 h 3614059"/>
                <a:gd name="connsiteX0" fmla="*/ 3659101 w 4305542"/>
                <a:gd name="connsiteY0" fmla="*/ 3614059 h 4260500"/>
                <a:gd name="connsiteX1" fmla="*/ 3372234 w 4305542"/>
                <a:gd name="connsiteY1" fmla="*/ 3614059 h 4260500"/>
                <a:gd name="connsiteX2" fmla="*/ 3368677 w 4305542"/>
                <a:gd name="connsiteY2" fmla="*/ 2037434 h 4260500"/>
                <a:gd name="connsiteX3" fmla="*/ 3372234 w 4305542"/>
                <a:gd name="connsiteY3" fmla="*/ 1559139 h 4260500"/>
                <a:gd name="connsiteX4" fmla="*/ 629034 w 4305542"/>
                <a:gd name="connsiteY4" fmla="*/ 1559139 h 4260500"/>
                <a:gd name="connsiteX5" fmla="*/ 629034 w 4305542"/>
                <a:gd name="connsiteY5" fmla="*/ 3614059 h 4260500"/>
                <a:gd name="connsiteX6" fmla="*/ 342168 w 4305542"/>
                <a:gd name="connsiteY6" fmla="*/ 3614059 h 4260500"/>
                <a:gd name="connsiteX7" fmla="*/ 342168 w 4305542"/>
                <a:gd name="connsiteY7" fmla="*/ 1445188 h 4260500"/>
                <a:gd name="connsiteX8" fmla="*/ 0 w 4305542"/>
                <a:gd name="connsiteY8" fmla="*/ 1445188 h 4260500"/>
                <a:gd name="connsiteX9" fmla="*/ 2000634 w 4305542"/>
                <a:gd name="connsiteY9" fmla="*/ 0 h 4260500"/>
                <a:gd name="connsiteX10" fmla="*/ 4001268 w 4305542"/>
                <a:gd name="connsiteY10" fmla="*/ 1445188 h 4260500"/>
                <a:gd name="connsiteX11" fmla="*/ 3659101 w 4305542"/>
                <a:gd name="connsiteY11" fmla="*/ 1445188 h 4260500"/>
                <a:gd name="connsiteX12" fmla="*/ 3657271 w 4305542"/>
                <a:gd name="connsiteY12" fmla="*/ 1960474 h 4260500"/>
                <a:gd name="connsiteX13" fmla="*/ 4305541 w 4305542"/>
                <a:gd name="connsiteY13" fmla="*/ 4260500 h 4260500"/>
                <a:gd name="connsiteX0" fmla="*/ 3659101 w 4001268"/>
                <a:gd name="connsiteY0" fmla="*/ 3614059 h 3614059"/>
                <a:gd name="connsiteX1" fmla="*/ 3372234 w 4001268"/>
                <a:gd name="connsiteY1" fmla="*/ 3614059 h 3614059"/>
                <a:gd name="connsiteX2" fmla="*/ 3368677 w 4001268"/>
                <a:gd name="connsiteY2" fmla="*/ 2037434 h 3614059"/>
                <a:gd name="connsiteX3" fmla="*/ 3372234 w 4001268"/>
                <a:gd name="connsiteY3" fmla="*/ 1559139 h 3614059"/>
                <a:gd name="connsiteX4" fmla="*/ 629034 w 4001268"/>
                <a:gd name="connsiteY4" fmla="*/ 1559139 h 3614059"/>
                <a:gd name="connsiteX5" fmla="*/ 629034 w 4001268"/>
                <a:gd name="connsiteY5" fmla="*/ 3614059 h 3614059"/>
                <a:gd name="connsiteX6" fmla="*/ 342168 w 4001268"/>
                <a:gd name="connsiteY6" fmla="*/ 3614059 h 3614059"/>
                <a:gd name="connsiteX7" fmla="*/ 342168 w 4001268"/>
                <a:gd name="connsiteY7" fmla="*/ 1445188 h 3614059"/>
                <a:gd name="connsiteX8" fmla="*/ 0 w 4001268"/>
                <a:gd name="connsiteY8" fmla="*/ 1445188 h 3614059"/>
                <a:gd name="connsiteX9" fmla="*/ 2000634 w 4001268"/>
                <a:gd name="connsiteY9" fmla="*/ 0 h 3614059"/>
                <a:gd name="connsiteX10" fmla="*/ 4001268 w 4001268"/>
                <a:gd name="connsiteY10" fmla="*/ 1445188 h 3614059"/>
                <a:gd name="connsiteX11" fmla="*/ 3659101 w 4001268"/>
                <a:gd name="connsiteY11" fmla="*/ 1445188 h 3614059"/>
                <a:gd name="connsiteX12" fmla="*/ 3657271 w 4001268"/>
                <a:gd name="connsiteY12" fmla="*/ 1960474 h 3614059"/>
                <a:gd name="connsiteX0" fmla="*/ 3372234 w 4001268"/>
                <a:gd name="connsiteY0" fmla="*/ 3614059 h 3614059"/>
                <a:gd name="connsiteX1" fmla="*/ 3368677 w 4001268"/>
                <a:gd name="connsiteY1" fmla="*/ 2037434 h 3614059"/>
                <a:gd name="connsiteX2" fmla="*/ 3372234 w 4001268"/>
                <a:gd name="connsiteY2" fmla="*/ 1559139 h 3614059"/>
                <a:gd name="connsiteX3" fmla="*/ 629034 w 4001268"/>
                <a:gd name="connsiteY3" fmla="*/ 1559139 h 3614059"/>
                <a:gd name="connsiteX4" fmla="*/ 629034 w 4001268"/>
                <a:gd name="connsiteY4" fmla="*/ 3614059 h 3614059"/>
                <a:gd name="connsiteX5" fmla="*/ 342168 w 4001268"/>
                <a:gd name="connsiteY5" fmla="*/ 3614059 h 3614059"/>
                <a:gd name="connsiteX6" fmla="*/ 342168 w 4001268"/>
                <a:gd name="connsiteY6" fmla="*/ 1445188 h 3614059"/>
                <a:gd name="connsiteX7" fmla="*/ 0 w 4001268"/>
                <a:gd name="connsiteY7" fmla="*/ 1445188 h 3614059"/>
                <a:gd name="connsiteX8" fmla="*/ 2000634 w 4001268"/>
                <a:gd name="connsiteY8" fmla="*/ 0 h 3614059"/>
                <a:gd name="connsiteX9" fmla="*/ 4001268 w 4001268"/>
                <a:gd name="connsiteY9" fmla="*/ 1445188 h 3614059"/>
                <a:gd name="connsiteX10" fmla="*/ 3659101 w 4001268"/>
                <a:gd name="connsiteY10" fmla="*/ 1445188 h 3614059"/>
                <a:gd name="connsiteX11" fmla="*/ 3657271 w 4001268"/>
                <a:gd name="connsiteY11" fmla="*/ 1960474 h 3614059"/>
                <a:gd name="connsiteX0" fmla="*/ 3368677 w 4001268"/>
                <a:gd name="connsiteY0" fmla="*/ 2037434 h 3614059"/>
                <a:gd name="connsiteX1" fmla="*/ 3372234 w 4001268"/>
                <a:gd name="connsiteY1" fmla="*/ 1559139 h 3614059"/>
                <a:gd name="connsiteX2" fmla="*/ 629034 w 4001268"/>
                <a:gd name="connsiteY2" fmla="*/ 1559139 h 3614059"/>
                <a:gd name="connsiteX3" fmla="*/ 629034 w 4001268"/>
                <a:gd name="connsiteY3" fmla="*/ 3614059 h 3614059"/>
                <a:gd name="connsiteX4" fmla="*/ 342168 w 4001268"/>
                <a:gd name="connsiteY4" fmla="*/ 3614059 h 3614059"/>
                <a:gd name="connsiteX5" fmla="*/ 342168 w 4001268"/>
                <a:gd name="connsiteY5" fmla="*/ 1445188 h 3614059"/>
                <a:gd name="connsiteX6" fmla="*/ 0 w 4001268"/>
                <a:gd name="connsiteY6" fmla="*/ 1445188 h 3614059"/>
                <a:gd name="connsiteX7" fmla="*/ 2000634 w 4001268"/>
                <a:gd name="connsiteY7" fmla="*/ 0 h 3614059"/>
                <a:gd name="connsiteX8" fmla="*/ 4001268 w 4001268"/>
                <a:gd name="connsiteY8" fmla="*/ 1445188 h 3614059"/>
                <a:gd name="connsiteX9" fmla="*/ 3659101 w 4001268"/>
                <a:gd name="connsiteY9" fmla="*/ 1445188 h 3614059"/>
                <a:gd name="connsiteX10" fmla="*/ 3657271 w 4001268"/>
                <a:gd name="connsiteY10" fmla="*/ 1960474 h 3614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01268" h="3614059">
                  <a:moveTo>
                    <a:pt x="3368677" y="2037434"/>
                  </a:moveTo>
                  <a:cubicBezTo>
                    <a:pt x="3369863" y="1878002"/>
                    <a:pt x="3371048" y="1718571"/>
                    <a:pt x="3372234" y="1559139"/>
                  </a:cubicBezTo>
                  <a:lnTo>
                    <a:pt x="629034" y="1559139"/>
                  </a:lnTo>
                  <a:lnTo>
                    <a:pt x="629034" y="3614059"/>
                  </a:lnTo>
                  <a:lnTo>
                    <a:pt x="342168" y="3614059"/>
                  </a:lnTo>
                  <a:lnTo>
                    <a:pt x="342168" y="1445188"/>
                  </a:lnTo>
                  <a:lnTo>
                    <a:pt x="0" y="1445188"/>
                  </a:lnTo>
                  <a:lnTo>
                    <a:pt x="2000634" y="0"/>
                  </a:lnTo>
                  <a:lnTo>
                    <a:pt x="4001268" y="1445188"/>
                  </a:lnTo>
                  <a:lnTo>
                    <a:pt x="3659101" y="1445188"/>
                  </a:lnTo>
                  <a:lnTo>
                    <a:pt x="3657271" y="1960474"/>
                  </a:ln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7" name="Rectangle 56">
              <a:extLst>
                <a:ext uri="{FF2B5EF4-FFF2-40B4-BE49-F238E27FC236}">
                  <a16:creationId xmlns:a16="http://schemas.microsoft.com/office/drawing/2014/main" id="{0B11DCA0-34C8-4478-9EA5-5F2264526290}"/>
                </a:ext>
              </a:extLst>
            </p:cNvPr>
            <p:cNvSpPr/>
            <p:nvPr/>
          </p:nvSpPr>
          <p:spPr bwMode="auto">
            <a:xfrm>
              <a:off x="3364798"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8" name="Rectangle 57">
              <a:extLst>
                <a:ext uri="{FF2B5EF4-FFF2-40B4-BE49-F238E27FC236}">
                  <a16:creationId xmlns:a16="http://schemas.microsoft.com/office/drawing/2014/main" id="{894AC992-5637-46C2-A44F-CAA70B994358}"/>
                </a:ext>
              </a:extLst>
            </p:cNvPr>
            <p:cNvSpPr/>
            <p:nvPr/>
          </p:nvSpPr>
          <p:spPr bwMode="auto">
            <a:xfrm>
              <a:off x="3968585"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9" name="Rectangle 58">
              <a:extLst>
                <a:ext uri="{FF2B5EF4-FFF2-40B4-BE49-F238E27FC236}">
                  <a16:creationId xmlns:a16="http://schemas.microsoft.com/office/drawing/2014/main" id="{E2AEE262-07B1-4303-AA4C-B2BFB491FDB6}"/>
                </a:ext>
              </a:extLst>
            </p:cNvPr>
            <p:cNvSpPr/>
            <p:nvPr/>
          </p:nvSpPr>
          <p:spPr bwMode="auto">
            <a:xfrm>
              <a:off x="4572371"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0" name="Rectangle 59">
              <a:extLst>
                <a:ext uri="{FF2B5EF4-FFF2-40B4-BE49-F238E27FC236}">
                  <a16:creationId xmlns:a16="http://schemas.microsoft.com/office/drawing/2014/main" id="{A9B34EB7-5D85-457D-A5BE-B5FE45872D16}"/>
                </a:ext>
              </a:extLst>
            </p:cNvPr>
            <p:cNvSpPr/>
            <p:nvPr/>
          </p:nvSpPr>
          <p:spPr bwMode="auto">
            <a:xfrm>
              <a:off x="3364798"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1" name="Rectangle 60">
              <a:extLst>
                <a:ext uri="{FF2B5EF4-FFF2-40B4-BE49-F238E27FC236}">
                  <a16:creationId xmlns:a16="http://schemas.microsoft.com/office/drawing/2014/main" id="{50CDC271-9550-44FE-8920-E52EB7214AF7}"/>
                </a:ext>
              </a:extLst>
            </p:cNvPr>
            <p:cNvSpPr/>
            <p:nvPr/>
          </p:nvSpPr>
          <p:spPr bwMode="auto">
            <a:xfrm>
              <a:off x="3968585"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2" name="Rectangle 61">
              <a:extLst>
                <a:ext uri="{FF2B5EF4-FFF2-40B4-BE49-F238E27FC236}">
                  <a16:creationId xmlns:a16="http://schemas.microsoft.com/office/drawing/2014/main" id="{CC04AB1F-6282-4B3C-B034-28BAA89D308D}"/>
                </a:ext>
              </a:extLst>
            </p:cNvPr>
            <p:cNvSpPr/>
            <p:nvPr/>
          </p:nvSpPr>
          <p:spPr bwMode="auto">
            <a:xfrm>
              <a:off x="3777367" y="3020291"/>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3" name="Cylinder 828">
              <a:extLst>
                <a:ext uri="{FF2B5EF4-FFF2-40B4-BE49-F238E27FC236}">
                  <a16:creationId xmlns:a16="http://schemas.microsoft.com/office/drawing/2014/main" id="{008029B7-D9C5-4A20-AD2B-863FD7737582}"/>
                </a:ext>
              </a:extLst>
            </p:cNvPr>
            <p:cNvSpPr/>
            <p:nvPr/>
          </p:nvSpPr>
          <p:spPr bwMode="auto">
            <a:xfrm>
              <a:off x="5335724" y="3170126"/>
              <a:ext cx="2391318" cy="3141626"/>
            </a:xfrm>
            <a:prstGeom prst="can">
              <a:avLst>
                <a:gd name="adj" fmla="val 39530"/>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9217" rIns="0"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836" dirty="0">
                <a:solidFill>
                  <a:srgbClr val="0078D7"/>
                </a:solidFill>
                <a:latin typeface="Segoe UI Light"/>
                <a:ea typeface="Segoe UI" pitchFamily="34" charset="0"/>
                <a:cs typeface="Segoe UI" pitchFamily="34" charset="0"/>
              </a:endParaRPr>
            </a:p>
          </p:txBody>
        </p:sp>
      </p:grpSp>
      <p:sp>
        <p:nvSpPr>
          <p:cNvPr id="64" name="Rectangle 63">
            <a:extLst>
              <a:ext uri="{FF2B5EF4-FFF2-40B4-BE49-F238E27FC236}">
                <a16:creationId xmlns:a16="http://schemas.microsoft.com/office/drawing/2014/main" id="{5324399E-1CE4-4488-AF3D-990FC970D0A1}"/>
              </a:ext>
            </a:extLst>
          </p:cNvPr>
          <p:cNvSpPr/>
          <p:nvPr/>
        </p:nvSpPr>
        <p:spPr>
          <a:xfrm>
            <a:off x="11300689" y="4048277"/>
            <a:ext cx="872694" cy="254262"/>
          </a:xfrm>
          <a:prstGeom prst="rect">
            <a:avLst/>
          </a:prstGeom>
        </p:spPr>
        <p:txBody>
          <a:bodyPr wrap="square">
            <a:spAutoFit/>
          </a:bodyPr>
          <a:lstStyle/>
          <a:p>
            <a:pPr algn="ct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Power BI</a:t>
            </a:r>
          </a:p>
        </p:txBody>
      </p:sp>
      <p:sp>
        <p:nvSpPr>
          <p:cNvPr id="65" name="Rectangle 64">
            <a:extLst>
              <a:ext uri="{FF2B5EF4-FFF2-40B4-BE49-F238E27FC236}">
                <a16:creationId xmlns:a16="http://schemas.microsoft.com/office/drawing/2014/main" id="{09AC21A7-75E8-495E-8855-0545C9BF89AB}"/>
              </a:ext>
            </a:extLst>
          </p:cNvPr>
          <p:cNvSpPr/>
          <p:nvPr/>
        </p:nvSpPr>
        <p:spPr>
          <a:xfrm>
            <a:off x="9634306" y="5576131"/>
            <a:ext cx="1591123" cy="414353"/>
          </a:xfrm>
          <a:prstGeom prst="rect">
            <a:avLst/>
          </a:prstGeom>
        </p:spPr>
        <p:txBody>
          <a:bodyPr wrap="square">
            <a:spAutoFit/>
          </a:bodyPr>
          <a:lstStyle/>
          <a:p>
            <a:pPr algn="ct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Multiple Azure Analysis Services instances </a:t>
            </a:r>
          </a:p>
        </p:txBody>
      </p:sp>
      <p:grpSp>
        <p:nvGrpSpPr>
          <p:cNvPr id="66" name="Group 65">
            <a:extLst>
              <a:ext uri="{FF2B5EF4-FFF2-40B4-BE49-F238E27FC236}">
                <a16:creationId xmlns:a16="http://schemas.microsoft.com/office/drawing/2014/main" id="{7F9382F2-1987-44BB-BB76-5658FA983038}"/>
              </a:ext>
            </a:extLst>
          </p:cNvPr>
          <p:cNvGrpSpPr/>
          <p:nvPr/>
        </p:nvGrpSpPr>
        <p:grpSpPr>
          <a:xfrm>
            <a:off x="10150804" y="5053385"/>
            <a:ext cx="558124" cy="434540"/>
            <a:chOff x="2062250" y="1828801"/>
            <a:chExt cx="438091" cy="341085"/>
          </a:xfrm>
        </p:grpSpPr>
        <p:grpSp>
          <p:nvGrpSpPr>
            <p:cNvPr id="67" name="Group 66">
              <a:extLst>
                <a:ext uri="{FF2B5EF4-FFF2-40B4-BE49-F238E27FC236}">
                  <a16:creationId xmlns:a16="http://schemas.microsoft.com/office/drawing/2014/main" id="{C04E936D-657E-467F-9AA5-168112298602}"/>
                </a:ext>
              </a:extLst>
            </p:cNvPr>
            <p:cNvGrpSpPr/>
            <p:nvPr/>
          </p:nvGrpSpPr>
          <p:grpSpPr>
            <a:xfrm>
              <a:off x="2062250" y="1828801"/>
              <a:ext cx="180067" cy="140947"/>
              <a:chOff x="2438399" y="1828800"/>
              <a:chExt cx="1923143" cy="1799771"/>
            </a:xfrm>
            <a:noFill/>
          </p:grpSpPr>
          <p:sp>
            <p:nvSpPr>
              <p:cNvPr id="82" name="Rectangle 81">
                <a:extLst>
                  <a:ext uri="{FF2B5EF4-FFF2-40B4-BE49-F238E27FC236}">
                    <a16:creationId xmlns:a16="http://schemas.microsoft.com/office/drawing/2014/main" id="{8B5B2C02-144D-4793-9202-35BC5E182FEB}"/>
                  </a:ext>
                </a:extLst>
              </p:cNvPr>
              <p:cNvSpPr/>
              <p:nvPr/>
            </p:nvSpPr>
            <p:spPr bwMode="auto">
              <a:xfrm>
                <a:off x="2438399" y="1828800"/>
                <a:ext cx="1923143" cy="1799771"/>
              </a:xfrm>
              <a:prstGeom prst="rect">
                <a:avLst/>
              </a:pr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83" name="Straight Connector 82">
                <a:extLst>
                  <a:ext uri="{FF2B5EF4-FFF2-40B4-BE49-F238E27FC236}">
                    <a16:creationId xmlns:a16="http://schemas.microsoft.com/office/drawing/2014/main" id="{CBB9474D-646F-41BC-BEB9-2FD40A41066D}"/>
                  </a:ext>
                </a:extLst>
              </p:cNvPr>
              <p:cNvCxnSpPr>
                <a:cxnSpLocks/>
              </p:cNvCxnSpPr>
              <p:nvPr/>
            </p:nvCxnSpPr>
            <p:spPr>
              <a:xfrm>
                <a:off x="2438399" y="2258786"/>
                <a:ext cx="1923143" cy="0"/>
              </a:xfrm>
              <a:prstGeom prst="line">
                <a:avLst/>
              </a:prstGeom>
              <a:grpFill/>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68" name="Group 67">
              <a:extLst>
                <a:ext uri="{FF2B5EF4-FFF2-40B4-BE49-F238E27FC236}">
                  <a16:creationId xmlns:a16="http://schemas.microsoft.com/office/drawing/2014/main" id="{C6545092-3484-4CD5-9D1D-63AA9AF5D4A0}"/>
                </a:ext>
              </a:extLst>
            </p:cNvPr>
            <p:cNvGrpSpPr/>
            <p:nvPr/>
          </p:nvGrpSpPr>
          <p:grpSpPr>
            <a:xfrm>
              <a:off x="2093480" y="2028939"/>
              <a:ext cx="180067" cy="140947"/>
              <a:chOff x="2438399" y="1828800"/>
              <a:chExt cx="1923143" cy="1799771"/>
            </a:xfrm>
            <a:noFill/>
          </p:grpSpPr>
          <p:sp>
            <p:nvSpPr>
              <p:cNvPr id="80" name="Rectangle 79">
                <a:extLst>
                  <a:ext uri="{FF2B5EF4-FFF2-40B4-BE49-F238E27FC236}">
                    <a16:creationId xmlns:a16="http://schemas.microsoft.com/office/drawing/2014/main" id="{AB023EA0-AA3F-4922-9AA9-783CA4A62F80}"/>
                  </a:ext>
                </a:extLst>
              </p:cNvPr>
              <p:cNvSpPr/>
              <p:nvPr/>
            </p:nvSpPr>
            <p:spPr bwMode="auto">
              <a:xfrm>
                <a:off x="2438399" y="1828800"/>
                <a:ext cx="1923143" cy="1799771"/>
              </a:xfrm>
              <a:prstGeom prst="rect">
                <a:avLst/>
              </a:pr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81" name="Straight Connector 80">
                <a:extLst>
                  <a:ext uri="{FF2B5EF4-FFF2-40B4-BE49-F238E27FC236}">
                    <a16:creationId xmlns:a16="http://schemas.microsoft.com/office/drawing/2014/main" id="{46FC3E0A-9338-4E85-BFE9-1AD9431EB09E}"/>
                  </a:ext>
                </a:extLst>
              </p:cNvPr>
              <p:cNvCxnSpPr>
                <a:cxnSpLocks/>
              </p:cNvCxnSpPr>
              <p:nvPr/>
            </p:nvCxnSpPr>
            <p:spPr>
              <a:xfrm>
                <a:off x="2438399" y="2258786"/>
                <a:ext cx="1923143" cy="0"/>
              </a:xfrm>
              <a:prstGeom prst="line">
                <a:avLst/>
              </a:prstGeom>
              <a:grpFill/>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69" name="Group 68">
              <a:extLst>
                <a:ext uri="{FF2B5EF4-FFF2-40B4-BE49-F238E27FC236}">
                  <a16:creationId xmlns:a16="http://schemas.microsoft.com/office/drawing/2014/main" id="{93C1E25D-ED0A-4809-B2AF-FF7165C6C737}"/>
                </a:ext>
              </a:extLst>
            </p:cNvPr>
            <p:cNvGrpSpPr/>
            <p:nvPr/>
          </p:nvGrpSpPr>
          <p:grpSpPr>
            <a:xfrm>
              <a:off x="2320274" y="1907031"/>
              <a:ext cx="180067" cy="140947"/>
              <a:chOff x="2438399" y="1828800"/>
              <a:chExt cx="1923143" cy="1799771"/>
            </a:xfrm>
            <a:noFill/>
          </p:grpSpPr>
          <p:sp>
            <p:nvSpPr>
              <p:cNvPr id="78" name="Rectangle 77">
                <a:extLst>
                  <a:ext uri="{FF2B5EF4-FFF2-40B4-BE49-F238E27FC236}">
                    <a16:creationId xmlns:a16="http://schemas.microsoft.com/office/drawing/2014/main" id="{0846FB7B-429A-415D-8BA0-7DEBE057E7A8}"/>
                  </a:ext>
                </a:extLst>
              </p:cNvPr>
              <p:cNvSpPr/>
              <p:nvPr/>
            </p:nvSpPr>
            <p:spPr bwMode="auto">
              <a:xfrm>
                <a:off x="2438399" y="1828800"/>
                <a:ext cx="1923143" cy="1799771"/>
              </a:xfrm>
              <a:prstGeom prst="rect">
                <a:avLst/>
              </a:pr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79" name="Straight Connector 78">
                <a:extLst>
                  <a:ext uri="{FF2B5EF4-FFF2-40B4-BE49-F238E27FC236}">
                    <a16:creationId xmlns:a16="http://schemas.microsoft.com/office/drawing/2014/main" id="{1BD27340-A822-4860-A749-4486B20638D0}"/>
                  </a:ext>
                </a:extLst>
              </p:cNvPr>
              <p:cNvCxnSpPr>
                <a:cxnSpLocks/>
              </p:cNvCxnSpPr>
              <p:nvPr/>
            </p:nvCxnSpPr>
            <p:spPr>
              <a:xfrm>
                <a:off x="2438399" y="2258786"/>
                <a:ext cx="1923143" cy="0"/>
              </a:xfrm>
              <a:prstGeom prst="line">
                <a:avLst/>
              </a:prstGeom>
              <a:grpFill/>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70" name="Group 69">
              <a:extLst>
                <a:ext uri="{FF2B5EF4-FFF2-40B4-BE49-F238E27FC236}">
                  <a16:creationId xmlns:a16="http://schemas.microsoft.com/office/drawing/2014/main" id="{2358782A-6236-4B27-B712-910F78B0BB46}"/>
                </a:ext>
              </a:extLst>
            </p:cNvPr>
            <p:cNvGrpSpPr/>
            <p:nvPr/>
          </p:nvGrpSpPr>
          <p:grpSpPr>
            <a:xfrm>
              <a:off x="2129218" y="1891046"/>
              <a:ext cx="303775" cy="247510"/>
              <a:chOff x="2129218" y="1898304"/>
              <a:chExt cx="303775" cy="247510"/>
            </a:xfrm>
          </p:grpSpPr>
          <p:sp>
            <p:nvSpPr>
              <p:cNvPr id="71" name="Oval 70">
                <a:extLst>
                  <a:ext uri="{FF2B5EF4-FFF2-40B4-BE49-F238E27FC236}">
                    <a16:creationId xmlns:a16="http://schemas.microsoft.com/office/drawing/2014/main" id="{0871522C-0CD2-40B7-9785-E02C8F230B8C}"/>
                  </a:ext>
                </a:extLst>
              </p:cNvPr>
              <p:cNvSpPr/>
              <p:nvPr/>
            </p:nvSpPr>
            <p:spPr bwMode="auto">
              <a:xfrm rot="20526251">
                <a:off x="2129218" y="1898304"/>
                <a:ext cx="45467" cy="45467"/>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2" name="Oval 71">
                <a:extLst>
                  <a:ext uri="{FF2B5EF4-FFF2-40B4-BE49-F238E27FC236}">
                    <a16:creationId xmlns:a16="http://schemas.microsoft.com/office/drawing/2014/main" id="{FD658AC1-8788-45DD-B3B6-64A2DE6F2414}"/>
                  </a:ext>
                </a:extLst>
              </p:cNvPr>
              <p:cNvSpPr/>
              <p:nvPr/>
            </p:nvSpPr>
            <p:spPr bwMode="auto">
              <a:xfrm>
                <a:off x="2160192" y="2100347"/>
                <a:ext cx="45467" cy="45467"/>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3" name="Oval 72">
                <a:extLst>
                  <a:ext uri="{FF2B5EF4-FFF2-40B4-BE49-F238E27FC236}">
                    <a16:creationId xmlns:a16="http://schemas.microsoft.com/office/drawing/2014/main" id="{F9EB08CA-2EF0-42EF-9517-1D4A1B823D14}"/>
                  </a:ext>
                </a:extLst>
              </p:cNvPr>
              <p:cNvSpPr/>
              <p:nvPr/>
            </p:nvSpPr>
            <p:spPr bwMode="auto">
              <a:xfrm rot="19893199">
                <a:off x="2387526" y="1977587"/>
                <a:ext cx="45467" cy="45467"/>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75" name="Straight Connector 74">
                <a:extLst>
                  <a:ext uri="{FF2B5EF4-FFF2-40B4-BE49-F238E27FC236}">
                    <a16:creationId xmlns:a16="http://schemas.microsoft.com/office/drawing/2014/main" id="{B3FF47FB-30A3-4F7C-AD03-17161128EF03}"/>
                  </a:ext>
                </a:extLst>
              </p:cNvPr>
              <p:cNvCxnSpPr>
                <a:cxnSpLocks/>
              </p:cNvCxnSpPr>
              <p:nvPr/>
            </p:nvCxnSpPr>
            <p:spPr>
              <a:xfrm>
                <a:off x="2172188" y="1931395"/>
                <a:ext cx="216280" cy="62448"/>
              </a:xfrm>
              <a:prstGeom prst="line">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0FDEA1CD-9F1C-4467-A714-AE96FA8ACCB2}"/>
                  </a:ext>
                </a:extLst>
              </p:cNvPr>
              <p:cNvCxnSpPr>
                <a:cxnSpLocks/>
              </p:cNvCxnSpPr>
              <p:nvPr/>
            </p:nvCxnSpPr>
            <p:spPr>
              <a:xfrm>
                <a:off x="2158937" y="1942671"/>
                <a:ext cx="23989" cy="157676"/>
              </a:xfrm>
              <a:prstGeom prst="line">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8E87BD7A-E936-4E9E-ADCA-C2C1EF055B0C}"/>
                  </a:ext>
                </a:extLst>
              </p:cNvPr>
              <p:cNvCxnSpPr>
                <a:cxnSpLocks/>
              </p:cNvCxnSpPr>
              <p:nvPr/>
            </p:nvCxnSpPr>
            <p:spPr>
              <a:xfrm flipH="1">
                <a:off x="2199001" y="2011149"/>
                <a:ext cx="191271" cy="95857"/>
              </a:xfrm>
              <a:prstGeom prst="line">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85" name="Rectangle 84">
            <a:extLst>
              <a:ext uri="{FF2B5EF4-FFF2-40B4-BE49-F238E27FC236}">
                <a16:creationId xmlns:a16="http://schemas.microsoft.com/office/drawing/2014/main" id="{8C591809-40BB-4DF6-AC96-7D612B7EAD8F}"/>
              </a:ext>
            </a:extLst>
          </p:cNvPr>
          <p:cNvSpPr/>
          <p:nvPr/>
        </p:nvSpPr>
        <p:spPr bwMode="auto">
          <a:xfrm>
            <a:off x="9621102" y="4695894"/>
            <a:ext cx="1617528" cy="1324401"/>
          </a:xfrm>
          <a:prstGeom prst="rect">
            <a:avLst/>
          </a:prstGeom>
          <a:noFill/>
          <a:ln>
            <a:solidFill>
              <a:schemeClr val="bg1">
                <a:lumMod val="6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93260" rIns="93260" bIns="93260"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r>
              <a:rPr lang="en-US" sz="1224" dirty="0">
                <a:solidFill>
                  <a:srgbClr val="505050"/>
                </a:solidFill>
                <a:latin typeface="Segoe UI Semibold" panose="020B0702040204020203" pitchFamily="34" charset="0"/>
                <a:ea typeface="Segoe UI" pitchFamily="34" charset="0"/>
                <a:cs typeface="Segoe UI Semibold" panose="020B0702040204020203" pitchFamily="34" charset="0"/>
              </a:rPr>
              <a:t>Data Cubes</a:t>
            </a:r>
          </a:p>
        </p:txBody>
      </p:sp>
      <p:grpSp>
        <p:nvGrpSpPr>
          <p:cNvPr id="86" name="Group 85">
            <a:extLst>
              <a:ext uri="{FF2B5EF4-FFF2-40B4-BE49-F238E27FC236}">
                <a16:creationId xmlns:a16="http://schemas.microsoft.com/office/drawing/2014/main" id="{A5A411D3-547C-4C6C-AF30-5ADEEFC74C0C}"/>
              </a:ext>
            </a:extLst>
          </p:cNvPr>
          <p:cNvGrpSpPr/>
          <p:nvPr/>
        </p:nvGrpSpPr>
        <p:grpSpPr>
          <a:xfrm>
            <a:off x="11337161" y="3545308"/>
            <a:ext cx="799749" cy="472370"/>
            <a:chOff x="10791630" y="4209709"/>
            <a:chExt cx="982164" cy="579530"/>
          </a:xfrm>
          <a:solidFill>
            <a:srgbClr val="F7F7F7"/>
          </a:solidFill>
        </p:grpSpPr>
        <p:sp useBgFill="1">
          <p:nvSpPr>
            <p:cNvPr id="95" name="Freeform 50">
              <a:extLst>
                <a:ext uri="{FF2B5EF4-FFF2-40B4-BE49-F238E27FC236}">
                  <a16:creationId xmlns:a16="http://schemas.microsoft.com/office/drawing/2014/main" id="{ADADFB45-9421-439E-949A-E4F79720E781}"/>
                </a:ext>
              </a:extLst>
            </p:cNvPr>
            <p:cNvSpPr>
              <a:spLocks noChangeArrowheads="1"/>
            </p:cNvSpPr>
            <p:nvPr/>
          </p:nvSpPr>
          <p:spPr bwMode="auto">
            <a:xfrm>
              <a:off x="11339477" y="4489574"/>
              <a:ext cx="434317" cy="299665"/>
            </a:xfrm>
            <a:custGeom>
              <a:avLst/>
              <a:gdLst>
                <a:gd name="T0" fmla="*/ 724 w 1451"/>
                <a:gd name="T1" fmla="*/ 998 h 999"/>
                <a:gd name="T2" fmla="*/ 0 w 1451"/>
                <a:gd name="T3" fmla="*/ 998 h 999"/>
                <a:gd name="T4" fmla="*/ 0 w 1451"/>
                <a:gd name="T5" fmla="*/ 0 h 999"/>
                <a:gd name="T6" fmla="*/ 1450 w 1451"/>
                <a:gd name="T7" fmla="*/ 0 h 999"/>
                <a:gd name="T8" fmla="*/ 1450 w 1451"/>
                <a:gd name="T9" fmla="*/ 998 h 999"/>
                <a:gd name="T10" fmla="*/ 724 w 1451"/>
                <a:gd name="T11" fmla="*/ 998 h 999"/>
              </a:gdLst>
              <a:ahLst/>
              <a:cxnLst>
                <a:cxn ang="0">
                  <a:pos x="T0" y="T1"/>
                </a:cxn>
                <a:cxn ang="0">
                  <a:pos x="T2" y="T3"/>
                </a:cxn>
                <a:cxn ang="0">
                  <a:pos x="T4" y="T5"/>
                </a:cxn>
                <a:cxn ang="0">
                  <a:pos x="T6" y="T7"/>
                </a:cxn>
                <a:cxn ang="0">
                  <a:pos x="T8" y="T9"/>
                </a:cxn>
                <a:cxn ang="0">
                  <a:pos x="T10" y="T11"/>
                </a:cxn>
              </a:cxnLst>
              <a:rect l="0" t="0" r="r" b="b"/>
              <a:pathLst>
                <a:path w="1451" h="999">
                  <a:moveTo>
                    <a:pt x="724" y="998"/>
                  </a:moveTo>
                  <a:lnTo>
                    <a:pt x="0" y="998"/>
                  </a:lnTo>
                  <a:lnTo>
                    <a:pt x="0" y="0"/>
                  </a:lnTo>
                  <a:lnTo>
                    <a:pt x="1450" y="0"/>
                  </a:lnTo>
                  <a:lnTo>
                    <a:pt x="1450" y="998"/>
                  </a:lnTo>
                  <a:lnTo>
                    <a:pt x="724" y="998"/>
                  </a:lnTo>
                </a:path>
              </a:pathLst>
            </a:custGeom>
            <a:grpFill/>
            <a:ln w="12700" cap="sq">
              <a:solidFill>
                <a:schemeClr val="tx1"/>
              </a:solidFill>
              <a:miter lim="800000"/>
              <a:headEnd/>
              <a:tailEnd/>
            </a:ln>
            <a:effectLst/>
          </p:spPr>
          <p:txBody>
            <a:bodyPr wrap="none" anchor="ct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96" name="Freeform 52">
              <a:extLst>
                <a:ext uri="{FF2B5EF4-FFF2-40B4-BE49-F238E27FC236}">
                  <a16:creationId xmlns:a16="http://schemas.microsoft.com/office/drawing/2014/main" id="{C832C422-F596-44B9-8E08-A98D4FE25D2E}"/>
                </a:ext>
              </a:extLst>
            </p:cNvPr>
            <p:cNvSpPr>
              <a:spLocks noChangeArrowheads="1"/>
            </p:cNvSpPr>
            <p:nvPr/>
          </p:nvSpPr>
          <p:spPr bwMode="auto">
            <a:xfrm>
              <a:off x="10910440" y="4209709"/>
              <a:ext cx="748504" cy="472601"/>
            </a:xfrm>
            <a:custGeom>
              <a:avLst/>
              <a:gdLst>
                <a:gd name="T0" fmla="*/ 1249 w 2500"/>
                <a:gd name="T1" fmla="*/ 1577 h 1578"/>
                <a:gd name="T2" fmla="*/ 0 w 2500"/>
                <a:gd name="T3" fmla="*/ 1577 h 1578"/>
                <a:gd name="T4" fmla="*/ 0 w 2500"/>
                <a:gd name="T5" fmla="*/ 0 h 1578"/>
                <a:gd name="T6" fmla="*/ 2499 w 2500"/>
                <a:gd name="T7" fmla="*/ 0 h 1578"/>
                <a:gd name="T8" fmla="*/ 2499 w 2500"/>
                <a:gd name="T9" fmla="*/ 1577 h 1578"/>
                <a:gd name="T10" fmla="*/ 1249 w 2500"/>
                <a:gd name="T11" fmla="*/ 1577 h 1578"/>
              </a:gdLst>
              <a:ahLst/>
              <a:cxnLst>
                <a:cxn ang="0">
                  <a:pos x="T0" y="T1"/>
                </a:cxn>
                <a:cxn ang="0">
                  <a:pos x="T2" y="T3"/>
                </a:cxn>
                <a:cxn ang="0">
                  <a:pos x="T4" y="T5"/>
                </a:cxn>
                <a:cxn ang="0">
                  <a:pos x="T6" y="T7"/>
                </a:cxn>
                <a:cxn ang="0">
                  <a:pos x="T8" y="T9"/>
                </a:cxn>
                <a:cxn ang="0">
                  <a:pos x="T10" y="T11"/>
                </a:cxn>
              </a:cxnLst>
              <a:rect l="0" t="0" r="r" b="b"/>
              <a:pathLst>
                <a:path w="2500" h="1578">
                  <a:moveTo>
                    <a:pt x="1249" y="1577"/>
                  </a:moveTo>
                  <a:lnTo>
                    <a:pt x="0" y="1577"/>
                  </a:lnTo>
                  <a:lnTo>
                    <a:pt x="0" y="0"/>
                  </a:lnTo>
                  <a:lnTo>
                    <a:pt x="2499" y="0"/>
                  </a:lnTo>
                  <a:lnTo>
                    <a:pt x="2499" y="1577"/>
                  </a:lnTo>
                  <a:lnTo>
                    <a:pt x="1249" y="1577"/>
                  </a:lnTo>
                </a:path>
              </a:pathLst>
            </a:custGeom>
            <a:grpFill/>
            <a:ln w="12700" cap="sq">
              <a:solidFill>
                <a:schemeClr val="tx1"/>
              </a:solidFill>
              <a:miter lim="800000"/>
              <a:headEnd/>
              <a:tailEnd/>
            </a:ln>
            <a:effectLst/>
          </p:spPr>
          <p:txBody>
            <a:bodyPr wrap="none" anchor="ct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97" name="Line 54">
              <a:extLst>
                <a:ext uri="{FF2B5EF4-FFF2-40B4-BE49-F238E27FC236}">
                  <a16:creationId xmlns:a16="http://schemas.microsoft.com/office/drawing/2014/main" id="{E22A2702-F242-4353-BA6C-EC542569DB97}"/>
                </a:ext>
              </a:extLst>
            </p:cNvPr>
            <p:cNvSpPr>
              <a:spLocks noChangeShapeType="1"/>
            </p:cNvSpPr>
            <p:nvPr/>
          </p:nvSpPr>
          <p:spPr bwMode="auto">
            <a:xfrm flipH="1">
              <a:off x="11348717" y="4565480"/>
              <a:ext cx="252142" cy="0"/>
            </a:xfrm>
            <a:prstGeom prst="line">
              <a:avLst/>
            </a:prstGeom>
            <a:grpFill/>
            <a:ln w="12700"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98" name="Line 55">
              <a:extLst>
                <a:ext uri="{FF2B5EF4-FFF2-40B4-BE49-F238E27FC236}">
                  <a16:creationId xmlns:a16="http://schemas.microsoft.com/office/drawing/2014/main" id="{3E7A652B-B9D4-46EC-BC33-21AE89F2FECD}"/>
                </a:ext>
              </a:extLst>
            </p:cNvPr>
            <p:cNvSpPr>
              <a:spLocks noChangeShapeType="1"/>
            </p:cNvSpPr>
            <p:nvPr/>
          </p:nvSpPr>
          <p:spPr bwMode="auto">
            <a:xfrm flipH="1">
              <a:off x="11484689" y="4618944"/>
              <a:ext cx="116170" cy="0"/>
            </a:xfrm>
            <a:prstGeom prst="line">
              <a:avLst/>
            </a:prstGeom>
            <a:grpFill/>
            <a:ln w="12700"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99" name="Line 56">
              <a:extLst>
                <a:ext uri="{FF2B5EF4-FFF2-40B4-BE49-F238E27FC236}">
                  <a16:creationId xmlns:a16="http://schemas.microsoft.com/office/drawing/2014/main" id="{B9C82F79-864F-42FF-8216-567FE2679714}"/>
                </a:ext>
              </a:extLst>
            </p:cNvPr>
            <p:cNvSpPr>
              <a:spLocks noChangeShapeType="1"/>
            </p:cNvSpPr>
            <p:nvPr/>
          </p:nvSpPr>
          <p:spPr bwMode="auto">
            <a:xfrm flipH="1">
              <a:off x="11348717" y="4512015"/>
              <a:ext cx="252142" cy="0"/>
            </a:xfrm>
            <a:prstGeom prst="line">
              <a:avLst/>
            </a:prstGeom>
            <a:grpFill/>
            <a:ln w="12700"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100" name="Freeform 57">
              <a:extLst>
                <a:ext uri="{FF2B5EF4-FFF2-40B4-BE49-F238E27FC236}">
                  <a16:creationId xmlns:a16="http://schemas.microsoft.com/office/drawing/2014/main" id="{209F61BC-568F-4027-8295-EF55ADDA07AE}"/>
                </a:ext>
              </a:extLst>
            </p:cNvPr>
            <p:cNvSpPr>
              <a:spLocks noChangeArrowheads="1"/>
            </p:cNvSpPr>
            <p:nvPr/>
          </p:nvSpPr>
          <p:spPr bwMode="auto">
            <a:xfrm>
              <a:off x="11402843" y="4369442"/>
              <a:ext cx="80526" cy="80527"/>
            </a:xfrm>
            <a:prstGeom prst="ellipse">
              <a:avLst/>
            </a:prstGeom>
            <a:grpFill/>
            <a:ln w="12700" cap="sq">
              <a:solidFill>
                <a:schemeClr val="tx1"/>
              </a:solidFill>
              <a:miter lim="800000"/>
              <a:headEnd/>
              <a:tailEnd/>
            </a:ln>
            <a:effectLst/>
          </p:spPr>
          <p:txBody>
            <a:bodyPr wrap="none" anchor="ct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101" name="Freeform 58">
              <a:extLst>
                <a:ext uri="{FF2B5EF4-FFF2-40B4-BE49-F238E27FC236}">
                  <a16:creationId xmlns:a16="http://schemas.microsoft.com/office/drawing/2014/main" id="{4DD01109-DE2B-4300-81B8-CEF6D8C3B6F5}"/>
                </a:ext>
              </a:extLst>
            </p:cNvPr>
            <p:cNvSpPr>
              <a:spLocks noChangeArrowheads="1"/>
            </p:cNvSpPr>
            <p:nvPr/>
          </p:nvSpPr>
          <p:spPr bwMode="auto">
            <a:xfrm>
              <a:off x="11134859" y="4436769"/>
              <a:ext cx="80528" cy="80526"/>
            </a:xfrm>
            <a:prstGeom prst="ellipse">
              <a:avLst/>
            </a:prstGeom>
            <a:grpFill/>
            <a:ln w="12700" cap="sq">
              <a:solidFill>
                <a:schemeClr val="tx1"/>
              </a:solidFill>
              <a:miter lim="800000"/>
              <a:headEnd/>
              <a:tailEnd/>
            </a:ln>
            <a:effectLst/>
          </p:spPr>
          <p:txBody>
            <a:bodyPr wrap="none" anchor="ct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102" name="Freeform 59">
              <a:extLst>
                <a:ext uri="{FF2B5EF4-FFF2-40B4-BE49-F238E27FC236}">
                  <a16:creationId xmlns:a16="http://schemas.microsoft.com/office/drawing/2014/main" id="{0AA639C7-2F7A-4171-93D0-4AC87EB4EE36}"/>
                </a:ext>
              </a:extLst>
            </p:cNvPr>
            <p:cNvSpPr>
              <a:spLocks noChangeArrowheads="1"/>
            </p:cNvSpPr>
            <p:nvPr/>
          </p:nvSpPr>
          <p:spPr bwMode="auto">
            <a:xfrm>
              <a:off x="11000207" y="4302117"/>
              <a:ext cx="80528" cy="80526"/>
            </a:xfrm>
            <a:prstGeom prst="ellipse">
              <a:avLst/>
            </a:prstGeom>
            <a:grpFill/>
            <a:ln w="12700" cap="sq">
              <a:solidFill>
                <a:schemeClr val="tx1"/>
              </a:solidFill>
              <a:miter lim="800000"/>
              <a:headEnd/>
              <a:tailEnd/>
            </a:ln>
            <a:effectLst/>
          </p:spPr>
          <p:txBody>
            <a:bodyPr wrap="none" anchor="ct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103" name="Freeform 60">
              <a:extLst>
                <a:ext uri="{FF2B5EF4-FFF2-40B4-BE49-F238E27FC236}">
                  <a16:creationId xmlns:a16="http://schemas.microsoft.com/office/drawing/2014/main" id="{884EB500-D581-42C7-958E-9306D7DF18B6}"/>
                </a:ext>
              </a:extLst>
            </p:cNvPr>
            <p:cNvSpPr>
              <a:spLocks noChangeArrowheads="1"/>
            </p:cNvSpPr>
            <p:nvPr/>
          </p:nvSpPr>
          <p:spPr bwMode="auto">
            <a:xfrm>
              <a:off x="11309115" y="4275715"/>
              <a:ext cx="80528" cy="80526"/>
            </a:xfrm>
            <a:prstGeom prst="ellipse">
              <a:avLst/>
            </a:prstGeom>
            <a:grpFill/>
            <a:ln w="12700" cap="sq">
              <a:solidFill>
                <a:schemeClr val="tx1"/>
              </a:solidFill>
              <a:miter lim="800000"/>
              <a:headEnd/>
              <a:tailEnd/>
            </a:ln>
            <a:effectLst/>
          </p:spPr>
          <p:txBody>
            <a:bodyPr wrap="none" anchor="ct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104" name="Freeform 61">
              <a:extLst>
                <a:ext uri="{FF2B5EF4-FFF2-40B4-BE49-F238E27FC236}">
                  <a16:creationId xmlns:a16="http://schemas.microsoft.com/office/drawing/2014/main" id="{FF81E303-A8A9-43A2-85D5-70237F55F2AC}"/>
                </a:ext>
              </a:extLst>
            </p:cNvPr>
            <p:cNvSpPr>
              <a:spLocks noChangeArrowheads="1"/>
            </p:cNvSpPr>
            <p:nvPr/>
          </p:nvSpPr>
          <p:spPr bwMode="auto">
            <a:xfrm>
              <a:off x="11497890" y="4275715"/>
              <a:ext cx="80526" cy="80526"/>
            </a:xfrm>
            <a:prstGeom prst="ellipse">
              <a:avLst/>
            </a:prstGeom>
            <a:grpFill/>
            <a:ln w="12700" cap="sq">
              <a:solidFill>
                <a:schemeClr val="tx1"/>
              </a:solidFill>
              <a:miter lim="800000"/>
              <a:headEnd/>
              <a:tailEnd/>
            </a:ln>
            <a:effectLst/>
          </p:spPr>
          <p:txBody>
            <a:bodyPr wrap="none" anchor="ct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105" name="Line 62">
              <a:extLst>
                <a:ext uri="{FF2B5EF4-FFF2-40B4-BE49-F238E27FC236}">
                  <a16:creationId xmlns:a16="http://schemas.microsoft.com/office/drawing/2014/main" id="{99A46A2D-1375-413C-B0FA-991E46911A82}"/>
                </a:ext>
              </a:extLst>
            </p:cNvPr>
            <p:cNvSpPr>
              <a:spLocks noChangeShapeType="1"/>
            </p:cNvSpPr>
            <p:nvPr/>
          </p:nvSpPr>
          <p:spPr bwMode="auto">
            <a:xfrm flipV="1">
              <a:off x="11478089" y="4348321"/>
              <a:ext cx="38284" cy="40924"/>
            </a:xfrm>
            <a:prstGeom prst="line">
              <a:avLst/>
            </a:prstGeom>
            <a:grpFill/>
            <a:ln w="12700"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106" name="Line 63">
              <a:extLst>
                <a:ext uri="{FF2B5EF4-FFF2-40B4-BE49-F238E27FC236}">
                  <a16:creationId xmlns:a16="http://schemas.microsoft.com/office/drawing/2014/main" id="{D332C19E-BD4A-4F63-BEC3-F2D24CBFBD25}"/>
                </a:ext>
              </a:extLst>
            </p:cNvPr>
            <p:cNvSpPr>
              <a:spLocks noChangeShapeType="1"/>
            </p:cNvSpPr>
            <p:nvPr/>
          </p:nvSpPr>
          <p:spPr bwMode="auto">
            <a:xfrm>
              <a:off x="11371160" y="4349641"/>
              <a:ext cx="38283" cy="38283"/>
            </a:xfrm>
            <a:prstGeom prst="line">
              <a:avLst/>
            </a:prstGeom>
            <a:grpFill/>
            <a:ln w="12700"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108" name="Line 64">
              <a:extLst>
                <a:ext uri="{FF2B5EF4-FFF2-40B4-BE49-F238E27FC236}">
                  <a16:creationId xmlns:a16="http://schemas.microsoft.com/office/drawing/2014/main" id="{D35E7AC4-820D-4518-AA0C-A0F668B3EA9C}"/>
                </a:ext>
              </a:extLst>
            </p:cNvPr>
            <p:cNvSpPr>
              <a:spLocks noChangeShapeType="1"/>
            </p:cNvSpPr>
            <p:nvPr/>
          </p:nvSpPr>
          <p:spPr bwMode="auto">
            <a:xfrm flipV="1">
              <a:off x="11210106" y="4348320"/>
              <a:ext cx="112210" cy="109570"/>
            </a:xfrm>
            <a:prstGeom prst="line">
              <a:avLst/>
            </a:prstGeom>
            <a:grpFill/>
            <a:ln w="12700"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109" name="Line 65">
              <a:extLst>
                <a:ext uri="{FF2B5EF4-FFF2-40B4-BE49-F238E27FC236}">
                  <a16:creationId xmlns:a16="http://schemas.microsoft.com/office/drawing/2014/main" id="{E04D1153-0A13-4010-A16E-4F09E6B05A7C}"/>
                </a:ext>
              </a:extLst>
            </p:cNvPr>
            <p:cNvSpPr>
              <a:spLocks noChangeShapeType="1"/>
            </p:cNvSpPr>
            <p:nvPr/>
          </p:nvSpPr>
          <p:spPr bwMode="auto">
            <a:xfrm>
              <a:off x="11062253" y="4377363"/>
              <a:ext cx="79207" cy="79207"/>
            </a:xfrm>
            <a:prstGeom prst="line">
              <a:avLst/>
            </a:prstGeom>
            <a:grpFill/>
            <a:ln w="12700"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110" name="Freeform 66">
              <a:extLst>
                <a:ext uri="{FF2B5EF4-FFF2-40B4-BE49-F238E27FC236}">
                  <a16:creationId xmlns:a16="http://schemas.microsoft.com/office/drawing/2014/main" id="{D7A3053A-5BD3-4535-A07E-C6D8B845FD44}"/>
                </a:ext>
              </a:extLst>
            </p:cNvPr>
            <p:cNvSpPr>
              <a:spLocks noChangeArrowheads="1"/>
            </p:cNvSpPr>
            <p:nvPr/>
          </p:nvSpPr>
          <p:spPr bwMode="auto">
            <a:xfrm>
              <a:off x="10791630" y="4489574"/>
              <a:ext cx="493722" cy="299665"/>
            </a:xfrm>
            <a:custGeom>
              <a:avLst/>
              <a:gdLst>
                <a:gd name="T0" fmla="*/ 825 w 1650"/>
                <a:gd name="T1" fmla="*/ 998 h 999"/>
                <a:gd name="T2" fmla="*/ 0 w 1650"/>
                <a:gd name="T3" fmla="*/ 998 h 999"/>
                <a:gd name="T4" fmla="*/ 0 w 1650"/>
                <a:gd name="T5" fmla="*/ 0 h 999"/>
                <a:gd name="T6" fmla="*/ 1649 w 1650"/>
                <a:gd name="T7" fmla="*/ 0 h 999"/>
                <a:gd name="T8" fmla="*/ 1649 w 1650"/>
                <a:gd name="T9" fmla="*/ 998 h 999"/>
                <a:gd name="T10" fmla="*/ 825 w 1650"/>
                <a:gd name="T11" fmla="*/ 998 h 999"/>
              </a:gdLst>
              <a:ahLst/>
              <a:cxnLst>
                <a:cxn ang="0">
                  <a:pos x="T0" y="T1"/>
                </a:cxn>
                <a:cxn ang="0">
                  <a:pos x="T2" y="T3"/>
                </a:cxn>
                <a:cxn ang="0">
                  <a:pos x="T4" y="T5"/>
                </a:cxn>
                <a:cxn ang="0">
                  <a:pos x="T6" y="T7"/>
                </a:cxn>
                <a:cxn ang="0">
                  <a:pos x="T8" y="T9"/>
                </a:cxn>
                <a:cxn ang="0">
                  <a:pos x="T10" y="T11"/>
                </a:cxn>
              </a:cxnLst>
              <a:rect l="0" t="0" r="r" b="b"/>
              <a:pathLst>
                <a:path w="1650" h="999">
                  <a:moveTo>
                    <a:pt x="825" y="998"/>
                  </a:moveTo>
                  <a:lnTo>
                    <a:pt x="0" y="998"/>
                  </a:lnTo>
                  <a:lnTo>
                    <a:pt x="0" y="0"/>
                  </a:lnTo>
                  <a:lnTo>
                    <a:pt x="1649" y="0"/>
                  </a:lnTo>
                  <a:lnTo>
                    <a:pt x="1649" y="998"/>
                  </a:lnTo>
                  <a:lnTo>
                    <a:pt x="825" y="998"/>
                  </a:lnTo>
                </a:path>
              </a:pathLst>
            </a:custGeom>
            <a:grpFill/>
            <a:ln w="12700" cap="sq">
              <a:solidFill>
                <a:schemeClr val="tx1"/>
              </a:solidFill>
              <a:miter lim="800000"/>
              <a:headEnd/>
              <a:tailEnd/>
            </a:ln>
            <a:effectLst/>
          </p:spPr>
          <p:txBody>
            <a:bodyPr wrap="none" anchor="ctr"/>
            <a:lstStyle/>
            <a:p>
              <a:pPr algn="ctr" defTabSz="932597">
                <a:defRPr/>
              </a:pPr>
              <a:endParaRPr lang="en-US" sz="1836" kern="0" dirty="0">
                <a:solidFill>
                  <a:prstClr val="black"/>
                </a:solidFill>
                <a:latin typeface="Arial" charset="0"/>
                <a:ea typeface="Arial" charset="0"/>
                <a:cs typeface="Arial" charset="0"/>
              </a:endParaRPr>
            </a:p>
          </p:txBody>
        </p:sp>
        <p:grpSp>
          <p:nvGrpSpPr>
            <p:cNvPr id="111" name="Group 110">
              <a:extLst>
                <a:ext uri="{FF2B5EF4-FFF2-40B4-BE49-F238E27FC236}">
                  <a16:creationId xmlns:a16="http://schemas.microsoft.com/office/drawing/2014/main" id="{18AA481A-91AD-4CB6-BD44-0EA920053F60}"/>
                </a:ext>
              </a:extLst>
            </p:cNvPr>
            <p:cNvGrpSpPr/>
            <p:nvPr/>
          </p:nvGrpSpPr>
          <p:grpSpPr>
            <a:xfrm>
              <a:off x="10913128" y="4544291"/>
              <a:ext cx="243440" cy="185324"/>
              <a:chOff x="2502877" y="2643553"/>
              <a:chExt cx="3651737" cy="2779942"/>
            </a:xfrm>
            <a:grpFill/>
          </p:grpSpPr>
          <p:sp>
            <p:nvSpPr>
              <p:cNvPr id="112" name="Freeform: Shape 581">
                <a:extLst>
                  <a:ext uri="{FF2B5EF4-FFF2-40B4-BE49-F238E27FC236}">
                    <a16:creationId xmlns:a16="http://schemas.microsoft.com/office/drawing/2014/main" id="{3E0B790B-FC9B-4B60-92BC-6C642B384F29}"/>
                  </a:ext>
                </a:extLst>
              </p:cNvPr>
              <p:cNvSpPr/>
              <p:nvPr/>
            </p:nvSpPr>
            <p:spPr bwMode="auto">
              <a:xfrm>
                <a:off x="2502877" y="2643553"/>
                <a:ext cx="3651737" cy="2288931"/>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grp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113" name="Straight Connector 112">
                <a:extLst>
                  <a:ext uri="{FF2B5EF4-FFF2-40B4-BE49-F238E27FC236}">
                    <a16:creationId xmlns:a16="http://schemas.microsoft.com/office/drawing/2014/main" id="{A041AFA9-D400-4EF8-B192-8560EE6D8A0A}"/>
                  </a:ext>
                </a:extLst>
              </p:cNvPr>
              <p:cNvCxnSpPr>
                <a:cxnSpLocks/>
              </p:cNvCxnSpPr>
              <p:nvPr/>
            </p:nvCxnSpPr>
            <p:spPr>
              <a:xfrm>
                <a:off x="3303655" y="4505747"/>
                <a:ext cx="0" cy="917748"/>
              </a:xfrm>
              <a:prstGeom prst="line">
                <a:avLst/>
              </a:prstGeom>
              <a:grpFill/>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BEA6F9B5-5FA4-4A95-9D90-0F36B8BC7242}"/>
                  </a:ext>
                </a:extLst>
              </p:cNvPr>
              <p:cNvCxnSpPr>
                <a:cxnSpLocks/>
              </p:cNvCxnSpPr>
              <p:nvPr/>
            </p:nvCxnSpPr>
            <p:spPr>
              <a:xfrm>
                <a:off x="3983069" y="3734649"/>
                <a:ext cx="0" cy="1688846"/>
              </a:xfrm>
              <a:prstGeom prst="line">
                <a:avLst/>
              </a:prstGeom>
              <a:grpFill/>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30A06533-7684-4D4F-B31A-29EF8372D584}"/>
                  </a:ext>
                </a:extLst>
              </p:cNvPr>
              <p:cNvCxnSpPr>
                <a:cxnSpLocks/>
              </p:cNvCxnSpPr>
              <p:nvPr/>
            </p:nvCxnSpPr>
            <p:spPr>
              <a:xfrm>
                <a:off x="4662482" y="4051603"/>
                <a:ext cx="0" cy="1371892"/>
              </a:xfrm>
              <a:prstGeom prst="line">
                <a:avLst/>
              </a:prstGeom>
              <a:grpFill/>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3D407932-9E8A-450D-95F8-6FFDC2F2CBA8}"/>
                  </a:ext>
                </a:extLst>
              </p:cNvPr>
              <p:cNvCxnSpPr>
                <a:cxnSpLocks/>
              </p:cNvCxnSpPr>
              <p:nvPr/>
            </p:nvCxnSpPr>
            <p:spPr>
              <a:xfrm>
                <a:off x="5330632" y="3185667"/>
                <a:ext cx="0" cy="2237828"/>
              </a:xfrm>
              <a:prstGeom prst="line">
                <a:avLst/>
              </a:prstGeom>
              <a:grpFill/>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cxnSp>
        <p:nvCxnSpPr>
          <p:cNvPr id="118" name="Connector: Elbow 117">
            <a:extLst>
              <a:ext uri="{FF2B5EF4-FFF2-40B4-BE49-F238E27FC236}">
                <a16:creationId xmlns:a16="http://schemas.microsoft.com/office/drawing/2014/main" id="{DFAD521F-AA66-4F62-998F-390EBDE72A3B}"/>
              </a:ext>
            </a:extLst>
          </p:cNvPr>
          <p:cNvCxnSpPr>
            <a:cxnSpLocks/>
          </p:cNvCxnSpPr>
          <p:nvPr/>
        </p:nvCxnSpPr>
        <p:spPr>
          <a:xfrm rot="16200000" flipH="1">
            <a:off x="8975872" y="4784053"/>
            <a:ext cx="895467" cy="252619"/>
          </a:xfrm>
          <a:prstGeom prst="bentConnector3">
            <a:avLst>
              <a:gd name="adj1" fmla="val 50000"/>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119" name="Connector: Elbow 118">
            <a:extLst>
              <a:ext uri="{FF2B5EF4-FFF2-40B4-BE49-F238E27FC236}">
                <a16:creationId xmlns:a16="http://schemas.microsoft.com/office/drawing/2014/main" id="{3AB54FAB-892A-4462-8DA4-2A1419729EEE}"/>
              </a:ext>
            </a:extLst>
          </p:cNvPr>
          <p:cNvCxnSpPr>
            <a:cxnSpLocks/>
            <a:stCxn id="85" idx="3"/>
            <a:endCxn id="64" idx="2"/>
          </p:cNvCxnSpPr>
          <p:nvPr/>
        </p:nvCxnSpPr>
        <p:spPr>
          <a:xfrm flipV="1">
            <a:off x="11238631" y="4302539"/>
            <a:ext cx="498405" cy="1055556"/>
          </a:xfrm>
          <a:prstGeom prst="bentConnector2">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120" name="Rectangle 119">
            <a:extLst>
              <a:ext uri="{FF2B5EF4-FFF2-40B4-BE49-F238E27FC236}">
                <a16:creationId xmlns:a16="http://schemas.microsoft.com/office/drawing/2014/main" id="{7B3C8D69-A0A2-4EDF-95BE-1C86ADD31030}"/>
              </a:ext>
            </a:extLst>
          </p:cNvPr>
          <p:cNvSpPr/>
          <p:nvPr/>
        </p:nvSpPr>
        <p:spPr>
          <a:xfrm>
            <a:off x="9001668" y="3999659"/>
            <a:ext cx="1202831" cy="414353"/>
          </a:xfrm>
          <a:prstGeom prst="rect">
            <a:avLst/>
          </a:prstGeom>
        </p:spPr>
        <p:txBody>
          <a:bodyPr wrap="square">
            <a:spAutoFit/>
          </a:bodyPr>
          <a:lstStyle/>
          <a:p>
            <a:pPr algn="ct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Azure SQL</a:t>
            </a:r>
            <a:b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b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Data Warehouse</a:t>
            </a:r>
          </a:p>
        </p:txBody>
      </p:sp>
      <p:sp>
        <p:nvSpPr>
          <p:cNvPr id="122" name="Rectangle 121">
            <a:extLst>
              <a:ext uri="{FF2B5EF4-FFF2-40B4-BE49-F238E27FC236}">
                <a16:creationId xmlns:a16="http://schemas.microsoft.com/office/drawing/2014/main" id="{9C25ED7D-1319-484E-8B3B-AE4856321AFA}"/>
              </a:ext>
            </a:extLst>
          </p:cNvPr>
          <p:cNvSpPr/>
          <p:nvPr/>
        </p:nvSpPr>
        <p:spPr>
          <a:xfrm>
            <a:off x="6924006" y="3471549"/>
            <a:ext cx="718056" cy="249299"/>
          </a:xfrm>
          <a:prstGeom prst="rect">
            <a:avLst/>
          </a:prstGeom>
        </p:spPr>
        <p:txBody>
          <a:bodyPr wrap="square">
            <a:spAutoFit/>
          </a:bodyPr>
          <a:lstStyle/>
          <a:p>
            <a:pPr algn="ctr" defTabSz="932597">
              <a:spcAft>
                <a:spcPts val="306"/>
              </a:spcAft>
              <a:buSzPct val="90000"/>
              <a:defRPr/>
            </a:pPr>
            <a:r>
              <a:rPr lang="en-US" sz="1020" kern="0" dirty="0">
                <a:solidFill>
                  <a:srgbClr val="0078D7"/>
                </a:solidFill>
                <a:latin typeface="Segoe UI Semibold" panose="020B0702040204020203" pitchFamily="34" charset="0"/>
                <a:ea typeface="MS PGothic" panose="020B0600070205080204" pitchFamily="34" charset="-128"/>
                <a:cs typeface="Segoe UI Semibold" panose="020B0702040204020203" pitchFamily="34" charset="0"/>
              </a:rPr>
              <a:t>PolyBase</a:t>
            </a:r>
          </a:p>
        </p:txBody>
      </p:sp>
      <p:sp>
        <p:nvSpPr>
          <p:cNvPr id="123" name="Rectangle 122">
            <a:extLst>
              <a:ext uri="{FF2B5EF4-FFF2-40B4-BE49-F238E27FC236}">
                <a16:creationId xmlns:a16="http://schemas.microsoft.com/office/drawing/2014/main" id="{04953216-F6D0-4CAC-BBB5-AF0B3EDD187F}"/>
              </a:ext>
            </a:extLst>
          </p:cNvPr>
          <p:cNvSpPr/>
          <p:nvPr/>
        </p:nvSpPr>
        <p:spPr>
          <a:xfrm>
            <a:off x="6703440" y="2990993"/>
            <a:ext cx="1457038" cy="254262"/>
          </a:xfrm>
          <a:prstGeom prst="rect">
            <a:avLst/>
          </a:prstGeom>
          <a:noFill/>
        </p:spPr>
        <p:txBody>
          <a:bodyPr wrap="square" lIns="93260" tIns="46630" rIns="93260" bIns="46630" rtlCol="0">
            <a:spAutoFit/>
          </a:bodyPr>
          <a:lstStyle/>
          <a:p>
            <a:pPr algn="ctr" defTabSz="951156">
              <a:defRPr/>
            </a:pPr>
            <a:r>
              <a:rPr lang="en-US" sz="1020" kern="0" dirty="0">
                <a:solidFill>
                  <a:srgbClr val="505050"/>
                </a:solidFill>
                <a:latin typeface="Segoe UI Semibold" panose="020B0702040204020203" pitchFamily="34" charset="0"/>
                <a:cs typeface="Segoe UI Semibold" panose="020B0702040204020203" pitchFamily="34" charset="0"/>
              </a:rPr>
              <a:t>Azure Databricks</a:t>
            </a:r>
          </a:p>
        </p:txBody>
      </p:sp>
      <p:grpSp>
        <p:nvGrpSpPr>
          <p:cNvPr id="126" name="Group 125">
            <a:extLst>
              <a:ext uri="{FF2B5EF4-FFF2-40B4-BE49-F238E27FC236}">
                <a16:creationId xmlns:a16="http://schemas.microsoft.com/office/drawing/2014/main" id="{A7C8BC96-BFCD-4FF3-996E-642DA67ED8BE}"/>
              </a:ext>
            </a:extLst>
          </p:cNvPr>
          <p:cNvGrpSpPr/>
          <p:nvPr/>
        </p:nvGrpSpPr>
        <p:grpSpPr>
          <a:xfrm>
            <a:off x="7141698" y="2514548"/>
            <a:ext cx="416412" cy="339739"/>
            <a:chOff x="5818113" y="2550840"/>
            <a:chExt cx="529278" cy="431824"/>
          </a:xfrm>
        </p:grpSpPr>
        <p:sp>
          <p:nvSpPr>
            <p:cNvPr id="127" name="Diamond 126">
              <a:extLst>
                <a:ext uri="{FF2B5EF4-FFF2-40B4-BE49-F238E27FC236}">
                  <a16:creationId xmlns:a16="http://schemas.microsoft.com/office/drawing/2014/main" id="{9D1CA47D-769E-4117-B79C-D9A87AF75F71}"/>
                </a:ext>
              </a:extLst>
            </p:cNvPr>
            <p:cNvSpPr/>
            <p:nvPr/>
          </p:nvSpPr>
          <p:spPr bwMode="auto">
            <a:xfrm>
              <a:off x="5818113" y="2550840"/>
              <a:ext cx="529278" cy="274527"/>
            </a:xfrm>
            <a:prstGeom prst="diamond">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8" name="Freeform: Shape 127">
              <a:extLst>
                <a:ext uri="{FF2B5EF4-FFF2-40B4-BE49-F238E27FC236}">
                  <a16:creationId xmlns:a16="http://schemas.microsoft.com/office/drawing/2014/main" id="{77FF9A86-3C5A-43CE-8186-940B13F2111E}"/>
                </a:ext>
              </a:extLst>
            </p:cNvPr>
            <p:cNvSpPr/>
            <p:nvPr/>
          </p:nvSpPr>
          <p:spPr bwMode="auto">
            <a:xfrm>
              <a:off x="5818113" y="2797200"/>
              <a:ext cx="529278" cy="185464"/>
            </a:xfrm>
            <a:custGeom>
              <a:avLst/>
              <a:gdLst>
                <a:gd name="connsiteX0" fmla="*/ 92930 w 529278"/>
                <a:gd name="connsiteY0" fmla="*/ 0 h 185464"/>
                <a:gd name="connsiteX1" fmla="*/ 264639 w 529278"/>
                <a:gd name="connsiteY1" fmla="*/ 89062 h 185464"/>
                <a:gd name="connsiteX2" fmla="*/ 436348 w 529278"/>
                <a:gd name="connsiteY2" fmla="*/ 0 h 185464"/>
                <a:gd name="connsiteX3" fmla="*/ 529278 w 529278"/>
                <a:gd name="connsiteY3" fmla="*/ 48201 h 185464"/>
                <a:gd name="connsiteX4" fmla="*/ 264639 w 529278"/>
                <a:gd name="connsiteY4" fmla="*/ 185464 h 185464"/>
                <a:gd name="connsiteX5" fmla="*/ 0 w 529278"/>
                <a:gd name="connsiteY5" fmla="*/ 48201 h 185464"/>
                <a:gd name="connsiteX6" fmla="*/ 92930 w 529278"/>
                <a:gd name="connsiteY6" fmla="*/ 0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6" fmla="*/ 356079 w 529278"/>
                <a:gd name="connsiteY6" fmla="*/ 180502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0" fmla="*/ 436348 w 529278"/>
                <a:gd name="connsiteY0" fmla="*/ 0 h 185464"/>
                <a:gd name="connsiteX1" fmla="*/ 529278 w 529278"/>
                <a:gd name="connsiteY1" fmla="*/ 48201 h 185464"/>
                <a:gd name="connsiteX2" fmla="*/ 264639 w 529278"/>
                <a:gd name="connsiteY2" fmla="*/ 185464 h 185464"/>
                <a:gd name="connsiteX3" fmla="*/ 0 w 529278"/>
                <a:gd name="connsiteY3" fmla="*/ 48201 h 185464"/>
                <a:gd name="connsiteX4" fmla="*/ 92930 w 529278"/>
                <a:gd name="connsiteY4" fmla="*/ 0 h 185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278" h="185464">
                  <a:moveTo>
                    <a:pt x="436348" y="0"/>
                  </a:moveTo>
                  <a:lnTo>
                    <a:pt x="529278" y="48201"/>
                  </a:lnTo>
                  <a:lnTo>
                    <a:pt x="264639" y="185464"/>
                  </a:lnTo>
                  <a:lnTo>
                    <a:pt x="0" y="48201"/>
                  </a:lnTo>
                  <a:lnTo>
                    <a:pt x="92930" y="0"/>
                  </a:ln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129" name="Group 128">
            <a:extLst>
              <a:ext uri="{FF2B5EF4-FFF2-40B4-BE49-F238E27FC236}">
                <a16:creationId xmlns:a16="http://schemas.microsoft.com/office/drawing/2014/main" id="{191F26F4-6769-4233-A59A-97BB0A9F970C}"/>
              </a:ext>
            </a:extLst>
          </p:cNvPr>
          <p:cNvGrpSpPr/>
          <p:nvPr/>
        </p:nvGrpSpPr>
        <p:grpSpPr>
          <a:xfrm>
            <a:off x="6904479" y="4707252"/>
            <a:ext cx="1373656" cy="744662"/>
            <a:chOff x="2520437" y="2198161"/>
            <a:chExt cx="1346844" cy="730127"/>
          </a:xfrm>
        </p:grpSpPr>
        <p:sp>
          <p:nvSpPr>
            <p:cNvPr id="130" name="Rectangle 129">
              <a:extLst>
                <a:ext uri="{FF2B5EF4-FFF2-40B4-BE49-F238E27FC236}">
                  <a16:creationId xmlns:a16="http://schemas.microsoft.com/office/drawing/2014/main" id="{20D6E49F-94BA-4EF0-A2B5-0A8BD0B61B70}"/>
                </a:ext>
              </a:extLst>
            </p:cNvPr>
            <p:cNvSpPr/>
            <p:nvPr/>
          </p:nvSpPr>
          <p:spPr>
            <a:xfrm>
              <a:off x="2520437" y="2678989"/>
              <a:ext cx="1346844" cy="249299"/>
            </a:xfrm>
            <a:prstGeom prst="rect">
              <a:avLst/>
            </a:prstGeom>
          </p:spPr>
          <p:txBody>
            <a:bodyPr wrap="none">
              <a:spAutoFit/>
            </a:bodyPr>
            <a:lstStyle/>
            <a:p>
              <a:pP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Azure Data Factory </a:t>
              </a:r>
            </a:p>
          </p:txBody>
        </p:sp>
        <p:grpSp>
          <p:nvGrpSpPr>
            <p:cNvPr id="131" name="Group 130">
              <a:extLst>
                <a:ext uri="{FF2B5EF4-FFF2-40B4-BE49-F238E27FC236}">
                  <a16:creationId xmlns:a16="http://schemas.microsoft.com/office/drawing/2014/main" id="{6761E609-0CF0-4300-A9E9-806FA6A226B4}"/>
                </a:ext>
              </a:extLst>
            </p:cNvPr>
            <p:cNvGrpSpPr/>
            <p:nvPr/>
          </p:nvGrpSpPr>
          <p:grpSpPr>
            <a:xfrm>
              <a:off x="2935903" y="2198161"/>
              <a:ext cx="423284" cy="416651"/>
              <a:chOff x="5279190" y="5401430"/>
              <a:chExt cx="1101836" cy="1106637"/>
            </a:xfrm>
          </p:grpSpPr>
          <p:sp>
            <p:nvSpPr>
              <p:cNvPr id="132" name="Freeform: Shape 815">
                <a:extLst>
                  <a:ext uri="{FF2B5EF4-FFF2-40B4-BE49-F238E27FC236}">
                    <a16:creationId xmlns:a16="http://schemas.microsoft.com/office/drawing/2014/main" id="{7846D698-A854-4E34-BB56-B129107AE73A}"/>
                  </a:ext>
                </a:extLst>
              </p:cNvPr>
              <p:cNvSpPr/>
              <p:nvPr/>
            </p:nvSpPr>
            <p:spPr bwMode="auto">
              <a:xfrm>
                <a:off x="5708249"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dirty="0">
                  <a:solidFill>
                    <a:srgbClr val="505050"/>
                  </a:solidFill>
                  <a:latin typeface="Segoe UI Light"/>
                  <a:ea typeface="Segoe UI" pitchFamily="34" charset="0"/>
                  <a:cs typeface="Segoe UI" pitchFamily="34" charset="0"/>
                </a:endParaRPr>
              </a:p>
            </p:txBody>
          </p:sp>
          <p:sp>
            <p:nvSpPr>
              <p:cNvPr id="133" name="Freeform: Shape 816">
                <a:extLst>
                  <a:ext uri="{FF2B5EF4-FFF2-40B4-BE49-F238E27FC236}">
                    <a16:creationId xmlns:a16="http://schemas.microsoft.com/office/drawing/2014/main" id="{9D8DC654-22CC-4B35-9CEB-AF956313731D}"/>
                  </a:ext>
                </a:extLst>
              </p:cNvPr>
              <p:cNvSpPr/>
              <p:nvPr/>
            </p:nvSpPr>
            <p:spPr bwMode="auto">
              <a:xfrm>
                <a:off x="5921817"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dirty="0">
                  <a:solidFill>
                    <a:srgbClr val="505050"/>
                  </a:solidFill>
                  <a:latin typeface="Segoe UI Light"/>
                  <a:ea typeface="Segoe UI" pitchFamily="34" charset="0"/>
                  <a:cs typeface="Segoe UI" pitchFamily="34" charset="0"/>
                </a:endParaRPr>
              </a:p>
            </p:txBody>
          </p:sp>
          <p:sp>
            <p:nvSpPr>
              <p:cNvPr id="134" name="Freeform: Shape 817">
                <a:extLst>
                  <a:ext uri="{FF2B5EF4-FFF2-40B4-BE49-F238E27FC236}">
                    <a16:creationId xmlns:a16="http://schemas.microsoft.com/office/drawing/2014/main" id="{1BBB7D08-E642-41E4-9BD4-E3B0F372E569}"/>
                  </a:ext>
                </a:extLst>
              </p:cNvPr>
              <p:cNvSpPr/>
              <p:nvPr/>
            </p:nvSpPr>
            <p:spPr bwMode="auto">
              <a:xfrm>
                <a:off x="6135385"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dirty="0">
                  <a:solidFill>
                    <a:srgbClr val="505050"/>
                  </a:solidFill>
                  <a:latin typeface="Segoe UI Light"/>
                  <a:ea typeface="Segoe UI" pitchFamily="34" charset="0"/>
                  <a:cs typeface="Segoe UI" pitchFamily="34" charset="0"/>
                </a:endParaRPr>
              </a:p>
            </p:txBody>
          </p:sp>
          <p:sp>
            <p:nvSpPr>
              <p:cNvPr id="135" name="Freeform: Shape 818">
                <a:extLst>
                  <a:ext uri="{FF2B5EF4-FFF2-40B4-BE49-F238E27FC236}">
                    <a16:creationId xmlns:a16="http://schemas.microsoft.com/office/drawing/2014/main" id="{462FC1D7-B499-4F63-BEE1-65015702C637}"/>
                  </a:ext>
                </a:extLst>
              </p:cNvPr>
              <p:cNvSpPr/>
              <p:nvPr/>
            </p:nvSpPr>
            <p:spPr bwMode="auto">
              <a:xfrm>
                <a:off x="5279191" y="5499596"/>
                <a:ext cx="1101835" cy="1008471"/>
              </a:xfrm>
              <a:custGeom>
                <a:avLst/>
                <a:gdLst>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245153 w 1101835"/>
                  <a:gd name="connsiteY9" fmla="*/ 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336593 w 1101835"/>
                  <a:gd name="connsiteY9" fmla="*/ 9144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0" fmla="*/ 489041 w 1101835"/>
                  <a:gd name="connsiteY0" fmla="*/ 0 h 1008471"/>
                  <a:gd name="connsiteX1" fmla="*/ 490307 w 1101835"/>
                  <a:gd name="connsiteY1" fmla="*/ 551557 h 1008471"/>
                  <a:gd name="connsiteX2" fmla="*/ 796071 w 1101835"/>
                  <a:gd name="connsiteY2" fmla="*/ 284445 h 1008471"/>
                  <a:gd name="connsiteX3" fmla="*/ 796071 w 1101835"/>
                  <a:gd name="connsiteY3" fmla="*/ 551557 h 1008471"/>
                  <a:gd name="connsiteX4" fmla="*/ 1101835 w 1101835"/>
                  <a:gd name="connsiteY4" fmla="*/ 284445 h 1008471"/>
                  <a:gd name="connsiteX5" fmla="*/ 1101835 w 1101835"/>
                  <a:gd name="connsiteY5" fmla="*/ 1008471 h 1008471"/>
                  <a:gd name="connsiteX6" fmla="*/ 0 w 1101835"/>
                  <a:gd name="connsiteY6" fmla="*/ 1008471 h 1008471"/>
                  <a:gd name="connsiteX7" fmla="*/ 1265 w 1101835"/>
                  <a:gd name="connsiteY7" fmla="*/ 0 h 1008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1835" h="1008471">
                    <a:moveTo>
                      <a:pt x="489041" y="0"/>
                    </a:moveTo>
                    <a:lnTo>
                      <a:pt x="490307" y="551557"/>
                    </a:lnTo>
                    <a:lnTo>
                      <a:pt x="796071" y="284445"/>
                    </a:lnTo>
                    <a:lnTo>
                      <a:pt x="796071" y="551557"/>
                    </a:lnTo>
                    <a:lnTo>
                      <a:pt x="1101835" y="284445"/>
                    </a:lnTo>
                    <a:lnTo>
                      <a:pt x="1101835" y="1008471"/>
                    </a:lnTo>
                    <a:lnTo>
                      <a:pt x="0" y="1008471"/>
                    </a:lnTo>
                    <a:cubicBezTo>
                      <a:pt x="422" y="672314"/>
                      <a:pt x="843" y="336157"/>
                      <a:pt x="1265" y="0"/>
                    </a:cubicBez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dirty="0">
                  <a:solidFill>
                    <a:srgbClr val="505050"/>
                  </a:solidFill>
                  <a:latin typeface="Segoe UI Light"/>
                  <a:ea typeface="Segoe UI" pitchFamily="34" charset="0"/>
                  <a:cs typeface="Segoe UI" pitchFamily="34" charset="0"/>
                </a:endParaRPr>
              </a:p>
            </p:txBody>
          </p:sp>
          <p:sp>
            <p:nvSpPr>
              <p:cNvPr id="136" name="Freeform: Shape 819">
                <a:extLst>
                  <a:ext uri="{FF2B5EF4-FFF2-40B4-BE49-F238E27FC236}">
                    <a16:creationId xmlns:a16="http://schemas.microsoft.com/office/drawing/2014/main" id="{CA206891-52B8-4A8B-8924-8D10E53FA004}"/>
                  </a:ext>
                </a:extLst>
              </p:cNvPr>
              <p:cNvSpPr/>
              <p:nvPr/>
            </p:nvSpPr>
            <p:spPr bwMode="auto">
              <a:xfrm>
                <a:off x="5279190" y="5401430"/>
                <a:ext cx="488333" cy="201776"/>
              </a:xfrm>
              <a:custGeom>
                <a:avLst/>
                <a:gdLst>
                  <a:gd name="connsiteX0" fmla="*/ 246301 w 492602"/>
                  <a:gd name="connsiteY0" fmla="*/ 0 h 201776"/>
                  <a:gd name="connsiteX1" fmla="*/ 492602 w 492602"/>
                  <a:gd name="connsiteY1" fmla="*/ 100888 h 201776"/>
                  <a:gd name="connsiteX2" fmla="*/ 246301 w 492602"/>
                  <a:gd name="connsiteY2" fmla="*/ 201776 h 201776"/>
                  <a:gd name="connsiteX3" fmla="*/ 0 w 492602"/>
                  <a:gd name="connsiteY3" fmla="*/ 100888 h 201776"/>
                  <a:gd name="connsiteX4" fmla="*/ 246301 w 492602"/>
                  <a:gd name="connsiteY4" fmla="*/ 0 h 201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602" h="201776">
                    <a:moveTo>
                      <a:pt x="246301" y="0"/>
                    </a:moveTo>
                    <a:cubicBezTo>
                      <a:pt x="382329" y="0"/>
                      <a:pt x="492602" y="45169"/>
                      <a:pt x="492602" y="100888"/>
                    </a:cubicBezTo>
                    <a:cubicBezTo>
                      <a:pt x="492602" y="156607"/>
                      <a:pt x="382329" y="201776"/>
                      <a:pt x="246301" y="201776"/>
                    </a:cubicBezTo>
                    <a:cubicBezTo>
                      <a:pt x="110273" y="201776"/>
                      <a:pt x="0" y="156607"/>
                      <a:pt x="0" y="100888"/>
                    </a:cubicBezTo>
                    <a:cubicBezTo>
                      <a:pt x="0" y="45169"/>
                      <a:pt x="110273" y="0"/>
                      <a:pt x="246301" y="0"/>
                    </a:cubicBezTo>
                    <a:close/>
                  </a:path>
                </a:pathLst>
              </a:custGeom>
              <a:solidFill>
                <a:srgbClr val="F7F7F7"/>
              </a:solid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dirty="0">
                  <a:solidFill>
                    <a:srgbClr val="505050"/>
                  </a:solidFill>
                  <a:latin typeface="Segoe UI Light"/>
                  <a:ea typeface="Segoe UI" pitchFamily="34" charset="0"/>
                  <a:cs typeface="Segoe UI" pitchFamily="34" charset="0"/>
                </a:endParaRPr>
              </a:p>
            </p:txBody>
          </p:sp>
        </p:grpSp>
      </p:grpSp>
      <p:sp>
        <p:nvSpPr>
          <p:cNvPr id="117" name="Rectangle 116">
            <a:extLst>
              <a:ext uri="{FF2B5EF4-FFF2-40B4-BE49-F238E27FC236}">
                <a16:creationId xmlns:a16="http://schemas.microsoft.com/office/drawing/2014/main" id="{58742128-42E7-453D-8B57-23332B1994D6}"/>
              </a:ext>
            </a:extLst>
          </p:cNvPr>
          <p:cNvSpPr/>
          <p:nvPr/>
        </p:nvSpPr>
        <p:spPr>
          <a:xfrm>
            <a:off x="1711425" y="887256"/>
            <a:ext cx="846707" cy="835613"/>
          </a:xfrm>
          <a:prstGeom prst="rect">
            <a:avLst/>
          </a:prstGeom>
        </p:spPr>
        <p:txBody>
          <a:bodyPr wrap="none">
            <a:spAutoFit/>
          </a:bodyPr>
          <a:lstStyle/>
          <a:p>
            <a:pP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Azure </a:t>
            </a:r>
          </a:p>
          <a:p>
            <a:pP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Integration</a:t>
            </a:r>
          </a:p>
          <a:p>
            <a:pP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Runtime </a:t>
            </a:r>
          </a:p>
          <a:p>
            <a:pP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if On-Prem</a:t>
            </a:r>
          </a:p>
        </p:txBody>
      </p:sp>
      <p:cxnSp>
        <p:nvCxnSpPr>
          <p:cNvPr id="121" name="Straight Arrow Connector 120">
            <a:extLst>
              <a:ext uri="{FF2B5EF4-FFF2-40B4-BE49-F238E27FC236}">
                <a16:creationId xmlns:a16="http://schemas.microsoft.com/office/drawing/2014/main" id="{C7106DD6-4A7B-427A-A830-D62C26CABAAE}"/>
              </a:ext>
            </a:extLst>
          </p:cNvPr>
          <p:cNvCxnSpPr>
            <a:cxnSpLocks/>
          </p:cNvCxnSpPr>
          <p:nvPr/>
        </p:nvCxnSpPr>
        <p:spPr>
          <a:xfrm flipV="1">
            <a:off x="5609226" y="2424513"/>
            <a:ext cx="1172271" cy="1111254"/>
          </a:xfrm>
          <a:prstGeom prst="straightConnector1">
            <a:avLst/>
          </a:prstGeom>
          <a:ln w="12700">
            <a:solidFill>
              <a:schemeClr val="tx2"/>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5" name="Straight Arrow Connector 124">
            <a:extLst>
              <a:ext uri="{FF2B5EF4-FFF2-40B4-BE49-F238E27FC236}">
                <a16:creationId xmlns:a16="http://schemas.microsoft.com/office/drawing/2014/main" id="{CC8BD7DE-E199-46E2-A487-9F834C4A4F71}"/>
              </a:ext>
            </a:extLst>
          </p:cNvPr>
          <p:cNvCxnSpPr>
            <a:cxnSpLocks/>
          </p:cNvCxnSpPr>
          <p:nvPr/>
        </p:nvCxnSpPr>
        <p:spPr>
          <a:xfrm>
            <a:off x="5705970" y="3936757"/>
            <a:ext cx="1290111" cy="759137"/>
          </a:xfrm>
          <a:prstGeom prst="straightConnector1">
            <a:avLst/>
          </a:prstGeom>
          <a:ln w="12700">
            <a:solidFill>
              <a:schemeClr val="tx2"/>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7" name="Straight Arrow Connector 136">
            <a:extLst>
              <a:ext uri="{FF2B5EF4-FFF2-40B4-BE49-F238E27FC236}">
                <a16:creationId xmlns:a16="http://schemas.microsoft.com/office/drawing/2014/main" id="{43041E07-6FA1-41D0-AB9A-74C9DEE11D71}"/>
              </a:ext>
            </a:extLst>
          </p:cNvPr>
          <p:cNvCxnSpPr>
            <a:cxnSpLocks/>
          </p:cNvCxnSpPr>
          <p:nvPr/>
        </p:nvCxnSpPr>
        <p:spPr>
          <a:xfrm flipV="1">
            <a:off x="7913970" y="4206835"/>
            <a:ext cx="699241" cy="623723"/>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138" name="Straight Arrow Connector 137">
            <a:extLst>
              <a:ext uri="{FF2B5EF4-FFF2-40B4-BE49-F238E27FC236}">
                <a16:creationId xmlns:a16="http://schemas.microsoft.com/office/drawing/2014/main" id="{7721D9BD-9660-4BF2-9D57-60E7D8C92559}"/>
              </a:ext>
            </a:extLst>
          </p:cNvPr>
          <p:cNvCxnSpPr>
            <a:cxnSpLocks/>
          </p:cNvCxnSpPr>
          <p:nvPr/>
        </p:nvCxnSpPr>
        <p:spPr>
          <a:xfrm>
            <a:off x="7687742" y="2696773"/>
            <a:ext cx="915987" cy="1160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grpSp>
        <p:nvGrpSpPr>
          <p:cNvPr id="139" name="Group 138">
            <a:extLst>
              <a:ext uri="{FF2B5EF4-FFF2-40B4-BE49-F238E27FC236}">
                <a16:creationId xmlns:a16="http://schemas.microsoft.com/office/drawing/2014/main" id="{498F3DBA-42F5-4872-AC16-4FFA46E353F6}"/>
              </a:ext>
            </a:extLst>
          </p:cNvPr>
          <p:cNvGrpSpPr/>
          <p:nvPr/>
        </p:nvGrpSpPr>
        <p:grpSpPr>
          <a:xfrm>
            <a:off x="9243109" y="2014549"/>
            <a:ext cx="494530" cy="552881"/>
            <a:chOff x="2776302" y="4657642"/>
            <a:chExt cx="1550488" cy="1594059"/>
          </a:xfrm>
          <a:noFill/>
        </p:grpSpPr>
        <p:sp>
          <p:nvSpPr>
            <p:cNvPr id="140" name="Cylinder 812">
              <a:extLst>
                <a:ext uri="{FF2B5EF4-FFF2-40B4-BE49-F238E27FC236}">
                  <a16:creationId xmlns:a16="http://schemas.microsoft.com/office/drawing/2014/main" id="{CC9C67A4-E343-4B17-8B2A-A3F9A56993AB}"/>
                </a:ext>
              </a:extLst>
            </p:cNvPr>
            <p:cNvSpPr/>
            <p:nvPr/>
          </p:nvSpPr>
          <p:spPr bwMode="auto">
            <a:xfrm>
              <a:off x="2776302" y="4657642"/>
              <a:ext cx="1043832" cy="1371349"/>
            </a:xfrm>
            <a:prstGeom prst="can">
              <a:avLst>
                <a:gd name="adj" fmla="val 39530"/>
              </a:avLst>
            </a:prstGeom>
            <a:grp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9217" rIns="0"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1020" dirty="0">
                  <a:solidFill>
                    <a:srgbClr val="505050"/>
                  </a:solidFill>
                  <a:latin typeface="Segoe UI" panose="020B0502040204020203" pitchFamily="34" charset="0"/>
                  <a:ea typeface="Segoe UI" panose="020B0502040204020203" pitchFamily="34" charset="0"/>
                  <a:cs typeface="Segoe UI" panose="020B0502040204020203" pitchFamily="34" charset="0"/>
                </a:rPr>
                <a:t>SQL</a:t>
              </a:r>
              <a:endParaRPr lang="en-US" sz="1428" dirty="0">
                <a:solidFill>
                  <a:srgbClr val="505050"/>
                </a:solidFill>
                <a:latin typeface="Segoe UI" panose="020B0502040204020203" pitchFamily="34" charset="0"/>
                <a:ea typeface="Segoe UI" panose="020B0502040204020203" pitchFamily="34" charset="0"/>
                <a:cs typeface="Segoe UI" panose="020B0502040204020203" pitchFamily="34" charset="0"/>
              </a:endParaRPr>
            </a:p>
          </p:txBody>
        </p:sp>
        <p:sp>
          <p:nvSpPr>
            <p:cNvPr id="141" name="Freeform 146">
              <a:extLst>
                <a:ext uri="{FF2B5EF4-FFF2-40B4-BE49-F238E27FC236}">
                  <a16:creationId xmlns:a16="http://schemas.microsoft.com/office/drawing/2014/main" id="{85BCCF65-751D-4C22-A333-7133A9D15F5F}"/>
                </a:ext>
              </a:extLst>
            </p:cNvPr>
            <p:cNvSpPr>
              <a:spLocks noChangeAspect="1"/>
            </p:cNvSpPr>
            <p:nvPr/>
          </p:nvSpPr>
          <p:spPr bwMode="auto">
            <a:xfrm>
              <a:off x="3311549" y="5608740"/>
              <a:ext cx="1015241" cy="642961"/>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rgbClr val="F7F7F7"/>
            </a:solid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IN" sz="3672" b="1" dirty="0">
                <a:solidFill>
                  <a:srgbClr val="505050"/>
                </a:solidFill>
                <a:latin typeface="Segoe UI Semilight" panose="020B0402040204020203" pitchFamily="34" charset="0"/>
                <a:ea typeface="Segoe UI" pitchFamily="34" charset="0"/>
                <a:cs typeface="Segoe UI Semilight" panose="020B0402040204020203" pitchFamily="34" charset="0"/>
              </a:endParaRPr>
            </a:p>
          </p:txBody>
        </p:sp>
      </p:grpSp>
      <p:sp>
        <p:nvSpPr>
          <p:cNvPr id="142" name="Rectangle 141">
            <a:extLst>
              <a:ext uri="{FF2B5EF4-FFF2-40B4-BE49-F238E27FC236}">
                <a16:creationId xmlns:a16="http://schemas.microsoft.com/office/drawing/2014/main" id="{30E82BC2-E63B-417C-B70D-782A91D53ACD}"/>
              </a:ext>
            </a:extLst>
          </p:cNvPr>
          <p:cNvSpPr/>
          <p:nvPr/>
        </p:nvSpPr>
        <p:spPr>
          <a:xfrm>
            <a:off x="8697471" y="2573698"/>
            <a:ext cx="1585807" cy="414353"/>
          </a:xfrm>
          <a:prstGeom prst="rect">
            <a:avLst/>
          </a:prstGeom>
        </p:spPr>
        <p:txBody>
          <a:bodyPr wrap="square">
            <a:spAutoFit/>
          </a:bodyPr>
          <a:lstStyle/>
          <a:p>
            <a:pPr algn="ct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Multiple Azure SQL Database instance </a:t>
            </a:r>
          </a:p>
        </p:txBody>
      </p:sp>
      <p:sp>
        <p:nvSpPr>
          <p:cNvPr id="145" name="Rectangle 144">
            <a:extLst>
              <a:ext uri="{FF2B5EF4-FFF2-40B4-BE49-F238E27FC236}">
                <a16:creationId xmlns:a16="http://schemas.microsoft.com/office/drawing/2014/main" id="{A2C04C61-1670-42A0-965A-7ED7BB353008}"/>
              </a:ext>
            </a:extLst>
          </p:cNvPr>
          <p:cNvSpPr/>
          <p:nvPr/>
        </p:nvSpPr>
        <p:spPr bwMode="auto">
          <a:xfrm>
            <a:off x="1760675" y="833238"/>
            <a:ext cx="797457" cy="925703"/>
          </a:xfrm>
          <a:prstGeom prst="rect">
            <a:avLst/>
          </a:prstGeom>
          <a:noFill/>
          <a:ln>
            <a:solidFill>
              <a:schemeClr val="bg1">
                <a:lumMod val="6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93260" rIns="93260" bIns="93260"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224" dirty="0">
              <a:solidFill>
                <a:srgbClr val="505050"/>
              </a:solidFill>
              <a:latin typeface="Segoe UI Semibold" panose="020B0702040204020203" pitchFamily="34" charset="0"/>
              <a:ea typeface="Segoe UI" pitchFamily="34" charset="0"/>
              <a:cs typeface="Segoe UI Semibold" panose="020B0702040204020203" pitchFamily="34" charset="0"/>
            </a:endParaRPr>
          </a:p>
        </p:txBody>
      </p:sp>
    </p:spTree>
    <p:extLst>
      <p:ext uri="{BB962C8B-B14F-4D97-AF65-F5344CB8AC3E}">
        <p14:creationId xmlns:p14="http://schemas.microsoft.com/office/powerpoint/2010/main" val="129490245"/>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17EB37B-A7C4-4CE5-ABA9-9A7CF3E5F1BF}"/>
              </a:ext>
            </a:extLst>
          </p:cNvPr>
          <p:cNvSpPr>
            <a:spLocks noGrp="1"/>
          </p:cNvSpPr>
          <p:nvPr>
            <p:ph type="title"/>
          </p:nvPr>
        </p:nvSpPr>
        <p:spPr/>
        <p:txBody>
          <a:bodyPr/>
          <a:lstStyle/>
          <a:p>
            <a:r>
              <a:rPr lang="en-US" sz="2856" cap="all" spc="0" dirty="0">
                <a:solidFill>
                  <a:schemeClr val="tx2"/>
                </a:solidFill>
                <a:latin typeface="Segoe UI Light" charset="0"/>
                <a:cs typeface="Segoe UI Light" charset="0"/>
              </a:rPr>
              <a:t>Principle – 6 Design for Change</a:t>
            </a:r>
            <a:br>
              <a:rPr lang="en-US" sz="2856" cap="all" spc="0" dirty="0">
                <a:solidFill>
                  <a:schemeClr val="tx2"/>
                </a:solidFill>
                <a:latin typeface="Segoe UI Light" charset="0"/>
                <a:cs typeface="Segoe UI Light" charset="0"/>
              </a:rPr>
            </a:br>
            <a:endParaRPr lang="en-US" sz="2856" cap="all" spc="0" dirty="0">
              <a:solidFill>
                <a:schemeClr val="tx2"/>
              </a:solidFill>
              <a:latin typeface="Segoe UI Light" charset="0"/>
              <a:cs typeface="Segoe UI Light" charset="0"/>
            </a:endParaRPr>
          </a:p>
        </p:txBody>
      </p:sp>
      <p:sp>
        <p:nvSpPr>
          <p:cNvPr id="7" name="Text Placeholder 6">
            <a:extLst>
              <a:ext uri="{FF2B5EF4-FFF2-40B4-BE49-F238E27FC236}">
                <a16:creationId xmlns:a16="http://schemas.microsoft.com/office/drawing/2014/main" id="{CE5AE2DF-4424-4BDA-A6AB-C354F1620A74}"/>
              </a:ext>
            </a:extLst>
          </p:cNvPr>
          <p:cNvSpPr>
            <a:spLocks noGrp="1"/>
          </p:cNvSpPr>
          <p:nvPr>
            <p:ph type="body" sz="quarter" idx="10"/>
          </p:nvPr>
        </p:nvSpPr>
        <p:spPr>
          <a:xfrm>
            <a:off x="274641" y="1212853"/>
            <a:ext cx="11887200" cy="517065"/>
          </a:xfrm>
        </p:spPr>
        <p:txBody>
          <a:bodyPr/>
          <a:lstStyle/>
          <a:p>
            <a:pPr marL="342900" indent="-342900">
              <a:buFontTx/>
              <a:buChar char="-"/>
            </a:pPr>
            <a:endParaRPr lang="en-US" sz="2400" dirty="0">
              <a:solidFill>
                <a:schemeClr val="tx1"/>
              </a:solidFill>
            </a:endParaRPr>
          </a:p>
        </p:txBody>
      </p:sp>
    </p:spTree>
    <p:extLst>
      <p:ext uri="{BB962C8B-B14F-4D97-AF65-F5344CB8AC3E}">
        <p14:creationId xmlns:p14="http://schemas.microsoft.com/office/powerpoint/2010/main" val="2936770012"/>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415118" y="-310504"/>
            <a:ext cx="12846750" cy="7068489"/>
            <a:chOff x="-250765" y="-153"/>
            <a:chExt cx="12855263" cy="7073174"/>
          </a:xfrm>
        </p:grpSpPr>
        <p:sp>
          <p:nvSpPr>
            <p:cNvPr id="76" name="Rectangle 75"/>
            <p:cNvSpPr/>
            <p:nvPr/>
          </p:nvSpPr>
          <p:spPr bwMode="auto">
            <a:xfrm>
              <a:off x="602" y="-153"/>
              <a:ext cx="12436475" cy="7073174"/>
            </a:xfrm>
            <a:prstGeom prst="rect">
              <a:avLst/>
            </a:prstGeom>
            <a:solidFill>
              <a:srgbClr val="032E4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06" rIns="0" bIns="46606" numCol="1" rtlCol="0" anchor="ctr" anchorCtr="0" compatLnSpc="1">
              <a:prstTxWarp prst="textNoShape">
                <a:avLst/>
              </a:prstTxWarp>
            </a:bodyPr>
            <a:lstStyle/>
            <a:p>
              <a:pPr algn="ctr" defTabSz="931753" fontAlgn="base">
                <a:spcBef>
                  <a:spcPct val="0"/>
                </a:spcBef>
                <a:spcAft>
                  <a:spcPct val="0"/>
                </a:spcAft>
                <a:defRPr/>
              </a:pPr>
              <a:endParaRPr lang="en-US" sz="1999" kern="0">
                <a:gradFill>
                  <a:gsLst>
                    <a:gs pos="16814">
                      <a:srgbClr val="FFFFFF"/>
                    </a:gs>
                    <a:gs pos="46000">
                      <a:srgbClr val="FFFFFF"/>
                    </a:gs>
                  </a:gsLst>
                  <a:lin ang="5400000" scaled="0"/>
                </a:gradFill>
                <a:latin typeface="Segoe UI"/>
              </a:endParaRPr>
            </a:p>
          </p:txBody>
        </p:sp>
        <p:sp>
          <p:nvSpPr>
            <p:cNvPr id="78" name="Rectangle 77"/>
            <p:cNvSpPr/>
            <p:nvPr/>
          </p:nvSpPr>
          <p:spPr bwMode="auto">
            <a:xfrm>
              <a:off x="127875" y="92314"/>
              <a:ext cx="12115666" cy="4716921"/>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67" tIns="143334" rIns="179167" bIns="143334" numCol="1" spcCol="0" rtlCol="0" fromWordArt="0" anchor="t" anchorCtr="0" forceAA="0" compatLnSpc="1">
              <a:prstTxWarp prst="textNoShape">
                <a:avLst/>
              </a:prstTxWarp>
              <a:noAutofit/>
            </a:bodyPr>
            <a:lstStyle/>
            <a:p>
              <a:pPr algn="ctr" defTabSz="913295" fontAlgn="base">
                <a:lnSpc>
                  <a:spcPct val="90000"/>
                </a:lnSpc>
                <a:defRPr/>
              </a:pPr>
              <a:r>
                <a:rPr lang="en-US" sz="1398" b="1" kern="0">
                  <a:solidFill>
                    <a:srgbClr val="FFFF00"/>
                  </a:solidFill>
                  <a:latin typeface="Segoe UI"/>
                  <a:ea typeface="Segoe UI" pitchFamily="34" charset="0"/>
                  <a:cs typeface="Segoe UI" pitchFamily="34" charset="0"/>
                </a:rPr>
                <a:t>Platform Services</a:t>
              </a:r>
            </a:p>
          </p:txBody>
        </p:sp>
        <p:sp>
          <p:nvSpPr>
            <p:cNvPr id="87" name="Rectangle 86"/>
            <p:cNvSpPr/>
            <p:nvPr/>
          </p:nvSpPr>
          <p:spPr bwMode="auto">
            <a:xfrm>
              <a:off x="602" y="4589960"/>
              <a:ext cx="12436475" cy="2420721"/>
            </a:xfrm>
            <a:prstGeom prst="rect">
              <a:avLst/>
            </a:prstGeom>
            <a:solidFill>
              <a:schemeClr val="accent1">
                <a:lumMod val="75000"/>
              </a:scheme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67" tIns="91379" rIns="179167" bIns="143334" numCol="1" spcCol="0" rtlCol="0" fromWordArt="0" anchor="t" anchorCtr="0" forceAA="0" compatLnSpc="1">
              <a:prstTxWarp prst="textNoShape">
                <a:avLst/>
              </a:prstTxWarp>
              <a:noAutofit/>
            </a:bodyPr>
            <a:lstStyle/>
            <a:p>
              <a:pPr algn="ctr" defTabSz="913295" fontAlgn="base">
                <a:lnSpc>
                  <a:spcPct val="90000"/>
                </a:lnSpc>
                <a:defRPr/>
              </a:pPr>
              <a:r>
                <a:rPr lang="en-US" sz="1398" b="1" kern="0">
                  <a:solidFill>
                    <a:srgbClr val="FFFF00"/>
                  </a:solidFill>
                  <a:latin typeface="Segoe UI"/>
                  <a:ea typeface="Segoe UI" pitchFamily="34" charset="0"/>
                  <a:cs typeface="Segoe UI" pitchFamily="34" charset="0"/>
                </a:rPr>
                <a:t>Infrastructure Services</a:t>
              </a:r>
            </a:p>
          </p:txBody>
        </p:sp>
        <p:sp>
          <p:nvSpPr>
            <p:cNvPr id="31" name="Rectangle 30"/>
            <p:cNvSpPr/>
            <p:nvPr/>
          </p:nvSpPr>
          <p:spPr bwMode="auto">
            <a:xfrm>
              <a:off x="127875" y="4930870"/>
              <a:ext cx="2629171" cy="789394"/>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91379" tIns="45690" rIns="91379" bIns="143334" numCol="1" spcCol="0" rtlCol="0" fromWordArt="0" anchor="t" anchorCtr="0" forceAA="0" compatLnSpc="1">
              <a:prstTxWarp prst="textNoShape">
                <a:avLst/>
              </a:prstTxWarp>
              <a:noAutofit/>
            </a:bodyPr>
            <a:lstStyle/>
            <a:p>
              <a:pPr algn="ctr" defTabSz="913295" fontAlgn="base">
                <a:lnSpc>
                  <a:spcPct val="90000"/>
                </a:lnSpc>
                <a:defRPr/>
              </a:pPr>
              <a:r>
                <a:rPr lang="en-US" sz="1198" b="1" kern="0">
                  <a:gradFill>
                    <a:gsLst>
                      <a:gs pos="0">
                        <a:srgbClr val="FFFFFF"/>
                      </a:gs>
                      <a:gs pos="100000">
                        <a:srgbClr val="FFFFFF"/>
                      </a:gs>
                    </a:gsLst>
                    <a:lin ang="5400000" scaled="0"/>
                  </a:gradFill>
                  <a:latin typeface="Segoe UI"/>
                  <a:ea typeface="Segoe UI" pitchFamily="34" charset="0"/>
                  <a:cs typeface="Segoe UI" pitchFamily="34" charset="0"/>
                </a:rPr>
                <a:t>Compute</a:t>
              </a:r>
            </a:p>
          </p:txBody>
        </p:sp>
        <p:sp>
          <p:nvSpPr>
            <p:cNvPr id="32" name="Rectangle 31"/>
            <p:cNvSpPr/>
            <p:nvPr/>
          </p:nvSpPr>
          <p:spPr bwMode="auto">
            <a:xfrm>
              <a:off x="2938263" y="4930870"/>
              <a:ext cx="2892122" cy="789804"/>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91379" tIns="45690" rIns="91379" bIns="143334" numCol="1" spcCol="0" rtlCol="0" fromWordArt="0" anchor="t" anchorCtr="0" forceAA="0" compatLnSpc="1">
              <a:prstTxWarp prst="textNoShape">
                <a:avLst/>
              </a:prstTxWarp>
              <a:noAutofit/>
            </a:bodyPr>
            <a:lstStyle/>
            <a:p>
              <a:pPr algn="ctr" defTabSz="913295" fontAlgn="base">
                <a:lnSpc>
                  <a:spcPct val="90000"/>
                </a:lnSpc>
                <a:defRPr/>
              </a:pPr>
              <a:r>
                <a:rPr lang="en-US" sz="1198" b="1" kern="0">
                  <a:gradFill>
                    <a:gsLst>
                      <a:gs pos="0">
                        <a:srgbClr val="FFFFFF"/>
                      </a:gs>
                      <a:gs pos="100000">
                        <a:srgbClr val="FFFFFF"/>
                      </a:gs>
                    </a:gsLst>
                    <a:lin ang="5400000" scaled="0"/>
                  </a:gradFill>
                  <a:latin typeface="Segoe UI"/>
                  <a:ea typeface="Segoe UI" pitchFamily="34" charset="0"/>
                  <a:cs typeface="Segoe UI" pitchFamily="34" charset="0"/>
                </a:rPr>
                <a:t>Storage</a:t>
              </a:r>
            </a:p>
          </p:txBody>
        </p:sp>
        <p:sp>
          <p:nvSpPr>
            <p:cNvPr id="56" name="Rectangle 55"/>
            <p:cNvSpPr/>
            <p:nvPr/>
          </p:nvSpPr>
          <p:spPr bwMode="auto">
            <a:xfrm>
              <a:off x="-142611" y="5849407"/>
              <a:ext cx="12641920" cy="1097416"/>
            </a:xfrm>
            <a:prstGeom prst="rect">
              <a:avLst/>
            </a:prstGeom>
            <a:solidFill>
              <a:srgbClr val="002846"/>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67" tIns="91379" rIns="179167" bIns="143334" numCol="1" spcCol="0" rtlCol="0" fromWordArt="0" anchor="t" anchorCtr="0" forceAA="0" compatLnSpc="1">
              <a:prstTxWarp prst="textNoShape">
                <a:avLst/>
              </a:prstTxWarp>
              <a:noAutofit/>
            </a:bodyPr>
            <a:lstStyle/>
            <a:p>
              <a:pPr algn="ctr" defTabSz="913295" fontAlgn="base">
                <a:lnSpc>
                  <a:spcPct val="90000"/>
                </a:lnSpc>
                <a:defRPr/>
              </a:pPr>
              <a:r>
                <a:rPr lang="en-US" sz="1398" b="1" kern="0">
                  <a:gradFill>
                    <a:gsLst>
                      <a:gs pos="0">
                        <a:srgbClr val="FFFFFF"/>
                      </a:gs>
                      <a:gs pos="100000">
                        <a:srgbClr val="FFFFFF"/>
                      </a:gs>
                    </a:gsLst>
                    <a:lin ang="5400000" scaled="0"/>
                  </a:gradFill>
                  <a:latin typeface="Segoe UI"/>
                  <a:ea typeface="Segoe UI" pitchFamily="34" charset="0"/>
                  <a:cs typeface="Segoe UI" pitchFamily="34" charset="0"/>
                </a:rPr>
                <a:t>Datacenter Infrastructure</a:t>
              </a:r>
            </a:p>
          </p:txBody>
        </p:sp>
        <p:pic>
          <p:nvPicPr>
            <p:cNvPr id="3" name="Picture 2"/>
            <p:cNvPicPr>
              <a:picLocks noChangeAspect="1"/>
            </p:cNvPicPr>
            <p:nvPr/>
          </p:nvPicPr>
          <p:blipFill>
            <a:blip r:embed="rId3" cstate="email">
              <a:lum bright="70000" contrast="-70000"/>
              <a:extLst>
                <a:ext uri="{28A0092B-C50C-407E-A947-70E740481C1C}">
                  <a14:useLocalDpi xmlns:a14="http://schemas.microsoft.com/office/drawing/2010/main"/>
                </a:ext>
              </a:extLst>
            </a:blip>
            <a:stretch>
              <a:fillRect/>
            </a:stretch>
          </p:blipFill>
          <p:spPr>
            <a:xfrm>
              <a:off x="1359853" y="6292731"/>
              <a:ext cx="780290" cy="780290"/>
            </a:xfrm>
            <a:prstGeom prst="rect">
              <a:avLst/>
            </a:prstGeom>
          </p:spPr>
        </p:pic>
        <p:pic>
          <p:nvPicPr>
            <p:cNvPr id="45" name="Picture 44"/>
            <p:cNvPicPr>
              <a:picLocks noChangeAspect="1"/>
            </p:cNvPicPr>
            <p:nvPr/>
          </p:nvPicPr>
          <p:blipFill>
            <a:blip r:embed="rId3" cstate="email">
              <a:lum bright="70000" contrast="-70000"/>
              <a:extLst>
                <a:ext uri="{28A0092B-C50C-407E-A947-70E740481C1C}">
                  <a14:useLocalDpi xmlns:a14="http://schemas.microsoft.com/office/drawing/2010/main"/>
                </a:ext>
              </a:extLst>
            </a:blip>
            <a:stretch>
              <a:fillRect/>
            </a:stretch>
          </p:blipFill>
          <p:spPr>
            <a:xfrm>
              <a:off x="2165162" y="6292731"/>
              <a:ext cx="780290" cy="780290"/>
            </a:xfrm>
            <a:prstGeom prst="rect">
              <a:avLst/>
            </a:prstGeom>
          </p:spPr>
        </p:pic>
        <p:pic>
          <p:nvPicPr>
            <p:cNvPr id="46" name="Picture 45"/>
            <p:cNvPicPr>
              <a:picLocks noChangeAspect="1"/>
            </p:cNvPicPr>
            <p:nvPr/>
          </p:nvPicPr>
          <p:blipFill>
            <a:blip r:embed="rId3" cstate="email">
              <a:lum bright="70000" contrast="-70000"/>
              <a:extLst>
                <a:ext uri="{28A0092B-C50C-407E-A947-70E740481C1C}">
                  <a14:useLocalDpi xmlns:a14="http://schemas.microsoft.com/office/drawing/2010/main"/>
                </a:ext>
              </a:extLst>
            </a:blip>
            <a:stretch>
              <a:fillRect/>
            </a:stretch>
          </p:blipFill>
          <p:spPr>
            <a:xfrm>
              <a:off x="2970471" y="6292731"/>
              <a:ext cx="780290" cy="780290"/>
            </a:xfrm>
            <a:prstGeom prst="rect">
              <a:avLst/>
            </a:prstGeom>
          </p:spPr>
        </p:pic>
        <p:pic>
          <p:nvPicPr>
            <p:cNvPr id="47" name="Picture 46"/>
            <p:cNvPicPr>
              <a:picLocks noChangeAspect="1"/>
            </p:cNvPicPr>
            <p:nvPr/>
          </p:nvPicPr>
          <p:blipFill>
            <a:blip r:embed="rId3" cstate="email">
              <a:lum bright="70000" contrast="-70000"/>
              <a:extLst>
                <a:ext uri="{28A0092B-C50C-407E-A947-70E740481C1C}">
                  <a14:useLocalDpi xmlns:a14="http://schemas.microsoft.com/office/drawing/2010/main"/>
                </a:ext>
              </a:extLst>
            </a:blip>
            <a:stretch>
              <a:fillRect/>
            </a:stretch>
          </p:blipFill>
          <p:spPr>
            <a:xfrm>
              <a:off x="3771118" y="6292731"/>
              <a:ext cx="780290" cy="780290"/>
            </a:xfrm>
            <a:prstGeom prst="rect">
              <a:avLst/>
            </a:prstGeom>
          </p:spPr>
        </p:pic>
        <p:pic>
          <p:nvPicPr>
            <p:cNvPr id="48" name="Picture 47"/>
            <p:cNvPicPr>
              <a:picLocks noChangeAspect="1"/>
            </p:cNvPicPr>
            <p:nvPr/>
          </p:nvPicPr>
          <p:blipFill>
            <a:blip r:embed="rId3" cstate="email">
              <a:lum bright="70000" contrast="-70000"/>
              <a:extLst>
                <a:ext uri="{28A0092B-C50C-407E-A947-70E740481C1C}">
                  <a14:useLocalDpi xmlns:a14="http://schemas.microsoft.com/office/drawing/2010/main"/>
                </a:ext>
              </a:extLst>
            </a:blip>
            <a:stretch>
              <a:fillRect/>
            </a:stretch>
          </p:blipFill>
          <p:spPr>
            <a:xfrm>
              <a:off x="4576427" y="6292731"/>
              <a:ext cx="780290" cy="780290"/>
            </a:xfrm>
            <a:prstGeom prst="rect">
              <a:avLst/>
            </a:prstGeom>
          </p:spPr>
        </p:pic>
        <p:pic>
          <p:nvPicPr>
            <p:cNvPr id="49" name="Picture 48"/>
            <p:cNvPicPr>
              <a:picLocks noChangeAspect="1"/>
            </p:cNvPicPr>
            <p:nvPr/>
          </p:nvPicPr>
          <p:blipFill>
            <a:blip r:embed="rId3" cstate="email">
              <a:lum bright="70000" contrast="-70000"/>
              <a:extLst>
                <a:ext uri="{28A0092B-C50C-407E-A947-70E740481C1C}">
                  <a14:useLocalDpi xmlns:a14="http://schemas.microsoft.com/office/drawing/2010/main"/>
                </a:ext>
              </a:extLst>
            </a:blip>
            <a:stretch>
              <a:fillRect/>
            </a:stretch>
          </p:blipFill>
          <p:spPr>
            <a:xfrm>
              <a:off x="5381736" y="6292731"/>
              <a:ext cx="780290" cy="780290"/>
            </a:xfrm>
            <a:prstGeom prst="rect">
              <a:avLst/>
            </a:prstGeom>
          </p:spPr>
        </p:pic>
        <p:pic>
          <p:nvPicPr>
            <p:cNvPr id="50" name="Picture 49"/>
            <p:cNvPicPr>
              <a:picLocks noChangeAspect="1"/>
            </p:cNvPicPr>
            <p:nvPr/>
          </p:nvPicPr>
          <p:blipFill>
            <a:blip r:embed="rId3" cstate="email">
              <a:lum bright="70000" contrast="-70000"/>
              <a:extLst>
                <a:ext uri="{28A0092B-C50C-407E-A947-70E740481C1C}">
                  <a14:useLocalDpi xmlns:a14="http://schemas.microsoft.com/office/drawing/2010/main"/>
                </a:ext>
              </a:extLst>
            </a:blip>
            <a:stretch>
              <a:fillRect/>
            </a:stretch>
          </p:blipFill>
          <p:spPr>
            <a:xfrm>
              <a:off x="6187045" y="6292731"/>
              <a:ext cx="780290" cy="780290"/>
            </a:xfrm>
            <a:prstGeom prst="rect">
              <a:avLst/>
            </a:prstGeom>
          </p:spPr>
        </p:pic>
        <p:pic>
          <p:nvPicPr>
            <p:cNvPr id="51" name="Picture 50"/>
            <p:cNvPicPr>
              <a:picLocks noChangeAspect="1"/>
            </p:cNvPicPr>
            <p:nvPr/>
          </p:nvPicPr>
          <p:blipFill>
            <a:blip r:embed="rId3" cstate="email">
              <a:lum bright="70000" contrast="-70000"/>
              <a:extLst>
                <a:ext uri="{28A0092B-C50C-407E-A947-70E740481C1C}">
                  <a14:useLocalDpi xmlns:a14="http://schemas.microsoft.com/office/drawing/2010/main"/>
                </a:ext>
              </a:extLst>
            </a:blip>
            <a:stretch>
              <a:fillRect/>
            </a:stretch>
          </p:blipFill>
          <p:spPr>
            <a:xfrm>
              <a:off x="6992354" y="6292731"/>
              <a:ext cx="780290" cy="780290"/>
            </a:xfrm>
            <a:prstGeom prst="rect">
              <a:avLst/>
            </a:prstGeom>
          </p:spPr>
        </p:pic>
        <p:pic>
          <p:nvPicPr>
            <p:cNvPr id="52" name="Picture 51"/>
            <p:cNvPicPr>
              <a:picLocks noChangeAspect="1"/>
            </p:cNvPicPr>
            <p:nvPr/>
          </p:nvPicPr>
          <p:blipFill>
            <a:blip r:embed="rId3" cstate="email">
              <a:lum bright="70000" contrast="-70000"/>
              <a:extLst>
                <a:ext uri="{28A0092B-C50C-407E-A947-70E740481C1C}">
                  <a14:useLocalDpi xmlns:a14="http://schemas.microsoft.com/office/drawing/2010/main"/>
                </a:ext>
              </a:extLst>
            </a:blip>
            <a:stretch>
              <a:fillRect/>
            </a:stretch>
          </p:blipFill>
          <p:spPr>
            <a:xfrm>
              <a:off x="7797663" y="6292731"/>
              <a:ext cx="780290" cy="780290"/>
            </a:xfrm>
            <a:prstGeom prst="rect">
              <a:avLst/>
            </a:prstGeom>
          </p:spPr>
        </p:pic>
        <p:pic>
          <p:nvPicPr>
            <p:cNvPr id="53" name="Picture 52"/>
            <p:cNvPicPr>
              <a:picLocks noChangeAspect="1"/>
            </p:cNvPicPr>
            <p:nvPr/>
          </p:nvPicPr>
          <p:blipFill>
            <a:blip r:embed="rId3" cstate="email">
              <a:lum bright="70000" contrast="-70000"/>
              <a:extLst>
                <a:ext uri="{28A0092B-C50C-407E-A947-70E740481C1C}">
                  <a14:useLocalDpi xmlns:a14="http://schemas.microsoft.com/office/drawing/2010/main"/>
                </a:ext>
              </a:extLst>
            </a:blip>
            <a:stretch>
              <a:fillRect/>
            </a:stretch>
          </p:blipFill>
          <p:spPr>
            <a:xfrm>
              <a:off x="8602972" y="6292731"/>
              <a:ext cx="780290" cy="780290"/>
            </a:xfrm>
            <a:prstGeom prst="rect">
              <a:avLst/>
            </a:prstGeom>
          </p:spPr>
        </p:pic>
        <p:pic>
          <p:nvPicPr>
            <p:cNvPr id="54" name="Picture 53"/>
            <p:cNvPicPr>
              <a:picLocks noChangeAspect="1"/>
            </p:cNvPicPr>
            <p:nvPr/>
          </p:nvPicPr>
          <p:blipFill>
            <a:blip r:embed="rId3" cstate="email">
              <a:lum bright="70000" contrast="-70000"/>
              <a:extLst>
                <a:ext uri="{28A0092B-C50C-407E-A947-70E740481C1C}">
                  <a14:useLocalDpi xmlns:a14="http://schemas.microsoft.com/office/drawing/2010/main"/>
                </a:ext>
              </a:extLst>
            </a:blip>
            <a:stretch>
              <a:fillRect/>
            </a:stretch>
          </p:blipFill>
          <p:spPr>
            <a:xfrm>
              <a:off x="9408281" y="6292731"/>
              <a:ext cx="780290" cy="780290"/>
            </a:xfrm>
            <a:prstGeom prst="rect">
              <a:avLst/>
            </a:prstGeom>
          </p:spPr>
        </p:pic>
        <p:pic>
          <p:nvPicPr>
            <p:cNvPr id="55" name="Picture 54"/>
            <p:cNvPicPr>
              <a:picLocks noChangeAspect="1"/>
            </p:cNvPicPr>
            <p:nvPr/>
          </p:nvPicPr>
          <p:blipFill>
            <a:blip r:embed="rId3" cstate="email">
              <a:lum bright="70000" contrast="-70000"/>
              <a:extLst>
                <a:ext uri="{28A0092B-C50C-407E-A947-70E740481C1C}">
                  <a14:useLocalDpi xmlns:a14="http://schemas.microsoft.com/office/drawing/2010/main"/>
                </a:ext>
              </a:extLst>
            </a:blip>
            <a:stretch>
              <a:fillRect/>
            </a:stretch>
          </p:blipFill>
          <p:spPr>
            <a:xfrm>
              <a:off x="10213590" y="6292731"/>
              <a:ext cx="780290" cy="780290"/>
            </a:xfrm>
            <a:prstGeom prst="rect">
              <a:avLst/>
            </a:prstGeom>
          </p:spPr>
        </p:pic>
        <p:pic>
          <p:nvPicPr>
            <p:cNvPr id="57" name="Picture 56"/>
            <p:cNvPicPr>
              <a:picLocks noChangeAspect="1"/>
            </p:cNvPicPr>
            <p:nvPr/>
          </p:nvPicPr>
          <p:blipFill>
            <a:blip r:embed="rId3" cstate="email">
              <a:lum bright="70000" contrast="-70000"/>
              <a:extLst>
                <a:ext uri="{28A0092B-C50C-407E-A947-70E740481C1C}">
                  <a14:useLocalDpi xmlns:a14="http://schemas.microsoft.com/office/drawing/2010/main"/>
                </a:ext>
              </a:extLst>
            </a:blip>
            <a:stretch>
              <a:fillRect/>
            </a:stretch>
          </p:blipFill>
          <p:spPr>
            <a:xfrm>
              <a:off x="11018899" y="6292731"/>
              <a:ext cx="780290" cy="780290"/>
            </a:xfrm>
            <a:prstGeom prst="rect">
              <a:avLst/>
            </a:prstGeom>
          </p:spPr>
        </p:pic>
        <p:pic>
          <p:nvPicPr>
            <p:cNvPr id="58" name="Picture 57"/>
            <p:cNvPicPr>
              <a:picLocks noChangeAspect="1"/>
            </p:cNvPicPr>
            <p:nvPr/>
          </p:nvPicPr>
          <p:blipFill>
            <a:blip r:embed="rId3" cstate="email">
              <a:lum bright="70000" contrast="-70000"/>
              <a:extLst>
                <a:ext uri="{28A0092B-C50C-407E-A947-70E740481C1C}">
                  <a14:useLocalDpi xmlns:a14="http://schemas.microsoft.com/office/drawing/2010/main"/>
                </a:ext>
              </a:extLst>
            </a:blip>
            <a:stretch>
              <a:fillRect/>
            </a:stretch>
          </p:blipFill>
          <p:spPr>
            <a:xfrm>
              <a:off x="11824208" y="6292731"/>
              <a:ext cx="780290" cy="780290"/>
            </a:xfrm>
            <a:prstGeom prst="rect">
              <a:avLst/>
            </a:prstGeom>
          </p:spPr>
        </p:pic>
        <p:pic>
          <p:nvPicPr>
            <p:cNvPr id="59" name="Picture 58"/>
            <p:cNvPicPr>
              <a:picLocks noChangeAspect="1"/>
            </p:cNvPicPr>
            <p:nvPr/>
          </p:nvPicPr>
          <p:blipFill>
            <a:blip r:embed="rId3" cstate="email">
              <a:lum bright="70000" contrast="-70000"/>
              <a:extLst>
                <a:ext uri="{28A0092B-C50C-407E-A947-70E740481C1C}">
                  <a14:useLocalDpi xmlns:a14="http://schemas.microsoft.com/office/drawing/2010/main"/>
                </a:ext>
              </a:extLst>
            </a:blip>
            <a:stretch>
              <a:fillRect/>
            </a:stretch>
          </p:blipFill>
          <p:spPr>
            <a:xfrm>
              <a:off x="-250765" y="6292731"/>
              <a:ext cx="780290" cy="780290"/>
            </a:xfrm>
            <a:prstGeom prst="rect">
              <a:avLst/>
            </a:prstGeom>
          </p:spPr>
        </p:pic>
        <p:pic>
          <p:nvPicPr>
            <p:cNvPr id="60" name="Picture 59"/>
            <p:cNvPicPr>
              <a:picLocks noChangeAspect="1"/>
            </p:cNvPicPr>
            <p:nvPr/>
          </p:nvPicPr>
          <p:blipFill>
            <a:blip r:embed="rId3" cstate="email">
              <a:lum bright="70000" contrast="-70000"/>
              <a:extLst>
                <a:ext uri="{28A0092B-C50C-407E-A947-70E740481C1C}">
                  <a14:useLocalDpi xmlns:a14="http://schemas.microsoft.com/office/drawing/2010/main"/>
                </a:ext>
              </a:extLst>
            </a:blip>
            <a:stretch>
              <a:fillRect/>
            </a:stretch>
          </p:blipFill>
          <p:spPr>
            <a:xfrm>
              <a:off x="554544" y="6292731"/>
              <a:ext cx="780290" cy="780290"/>
            </a:xfrm>
            <a:prstGeom prst="rect">
              <a:avLst/>
            </a:prstGeom>
          </p:spPr>
        </p:pic>
        <p:sp>
          <p:nvSpPr>
            <p:cNvPr id="41" name="Rectangle 40"/>
            <p:cNvSpPr/>
            <p:nvPr/>
          </p:nvSpPr>
          <p:spPr bwMode="auto">
            <a:xfrm>
              <a:off x="4422464" y="532204"/>
              <a:ext cx="2193137" cy="2184965"/>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67" tIns="143334" rIns="179167" bIns="143334" numCol="1" spcCol="0" rtlCol="0" fromWordArt="0" anchor="t" anchorCtr="0" forceAA="0" compatLnSpc="1">
              <a:prstTxWarp prst="textNoShape">
                <a:avLst/>
              </a:prstTxWarp>
              <a:noAutofit/>
            </a:bodyPr>
            <a:lstStyle/>
            <a:p>
              <a:pPr algn="ctr" defTabSz="913295" fontAlgn="base">
                <a:lnSpc>
                  <a:spcPct val="90000"/>
                </a:lnSpc>
                <a:defRPr/>
              </a:pPr>
              <a:r>
                <a:rPr lang="en-US" sz="1198" b="1" kern="0">
                  <a:gradFill>
                    <a:gsLst>
                      <a:gs pos="0">
                        <a:srgbClr val="FFFFFF"/>
                      </a:gs>
                      <a:gs pos="100000">
                        <a:srgbClr val="FFFFFF"/>
                      </a:gs>
                    </a:gsLst>
                    <a:lin ang="5400000" scaled="0"/>
                  </a:gradFill>
                  <a:latin typeface="Segoe UI"/>
                  <a:ea typeface="Segoe UI" pitchFamily="34" charset="0"/>
                  <a:cs typeface="Segoe UI" pitchFamily="34" charset="0"/>
                </a:rPr>
                <a:t>Application Platform</a:t>
              </a:r>
            </a:p>
          </p:txBody>
        </p:sp>
        <p:grpSp>
          <p:nvGrpSpPr>
            <p:cNvPr id="137" name="Group 136"/>
            <p:cNvGrpSpPr/>
            <p:nvPr/>
          </p:nvGrpSpPr>
          <p:grpSpPr>
            <a:xfrm>
              <a:off x="4687644" y="1028128"/>
              <a:ext cx="1008542" cy="316971"/>
              <a:chOff x="5710243" y="2026656"/>
              <a:chExt cx="1008542" cy="316971"/>
            </a:xfrm>
          </p:grpSpPr>
          <p:sp>
            <p:nvSpPr>
              <p:cNvPr id="151" name="TextBox 150"/>
              <p:cNvSpPr txBox="1"/>
              <p:nvPr/>
            </p:nvSpPr>
            <p:spPr>
              <a:xfrm>
                <a:off x="6059629" y="2042521"/>
                <a:ext cx="659156" cy="301106"/>
              </a:xfrm>
              <a:prstGeom prst="rect">
                <a:avLst/>
              </a:prstGeom>
              <a:noFill/>
              <a:ln>
                <a:noFill/>
              </a:ln>
            </p:spPr>
            <p:txBody>
              <a:bodyPr wrap="none" lIns="0" tIns="27953" rIns="0" bIns="0" rtlCol="0" anchor="t">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Web</a:t>
                </a:r>
              </a:p>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Apps</a:t>
                </a:r>
              </a:p>
              <a:p>
                <a:pPr defTabSz="931672" eaLnBrk="0" fontAlgn="base" hangingPunct="0">
                  <a:lnSpc>
                    <a:spcPts val="816"/>
                  </a:lnSpc>
                  <a:spcBef>
                    <a:spcPct val="0"/>
                  </a:spcBef>
                  <a:spcAft>
                    <a:spcPct val="0"/>
                  </a:spcAft>
                  <a:defRPr/>
                </a:pPr>
                <a:endPar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152" name="Picture 151"/>
              <p:cNvPicPr>
                <a:picLocks noChangeAspect="1"/>
              </p:cNvPicPr>
              <p:nvPr/>
            </p:nvPicPr>
            <p:blipFill>
              <a:blip r:embed="rId4" cstate="email">
                <a:biLevel thresh="25000"/>
                <a:extLst>
                  <a:ext uri="{28A0092B-C50C-407E-A947-70E740481C1C}">
                    <a14:useLocalDpi xmlns:a14="http://schemas.microsoft.com/office/drawing/2010/main"/>
                  </a:ext>
                </a:extLst>
              </a:blip>
              <a:stretch>
                <a:fillRect/>
              </a:stretch>
            </p:blipFill>
            <p:spPr>
              <a:xfrm>
                <a:off x="5710243" y="2026656"/>
                <a:ext cx="286784" cy="286785"/>
              </a:xfrm>
              <a:prstGeom prst="rect">
                <a:avLst/>
              </a:prstGeom>
            </p:spPr>
          </p:pic>
        </p:grpSp>
        <p:grpSp>
          <p:nvGrpSpPr>
            <p:cNvPr id="138" name="Group 137"/>
            <p:cNvGrpSpPr/>
            <p:nvPr/>
          </p:nvGrpSpPr>
          <p:grpSpPr>
            <a:xfrm>
              <a:off x="5600417" y="993142"/>
              <a:ext cx="1016034" cy="291093"/>
              <a:chOff x="6623016" y="1991670"/>
              <a:chExt cx="1016034" cy="291093"/>
            </a:xfrm>
          </p:grpSpPr>
          <p:sp>
            <p:nvSpPr>
              <p:cNvPr id="153" name="TextBox 152"/>
              <p:cNvSpPr txBox="1"/>
              <p:nvPr/>
            </p:nvSpPr>
            <p:spPr>
              <a:xfrm>
                <a:off x="6979894" y="2017974"/>
                <a:ext cx="659156" cy="261636"/>
              </a:xfrm>
              <a:prstGeom prst="rect">
                <a:avLst/>
              </a:prstGeom>
              <a:noFill/>
              <a:ln>
                <a:noFill/>
              </a:ln>
            </p:spPr>
            <p:txBody>
              <a:bodyPr wrap="none" lIns="0" tIns="27953" rIns="0" bIns="0" rtlCol="0" anchor="t">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Mobile</a:t>
                </a:r>
              </a:p>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Apps</a:t>
                </a:r>
              </a:p>
            </p:txBody>
          </p:sp>
          <p:pic>
            <p:nvPicPr>
              <p:cNvPr id="154" name="Picture 153"/>
              <p:cNvPicPr>
                <a:picLocks noChangeAspect="1"/>
              </p:cNvPicPr>
              <p:nvPr/>
            </p:nvPicPr>
            <p:blipFill>
              <a:blip r:embed="rId5" cstate="email">
                <a:biLevel thresh="25000"/>
                <a:extLst>
                  <a:ext uri="{28A0092B-C50C-407E-A947-70E740481C1C}">
                    <a14:useLocalDpi xmlns:a14="http://schemas.microsoft.com/office/drawing/2010/main"/>
                  </a:ext>
                </a:extLst>
              </a:blip>
              <a:stretch>
                <a:fillRect/>
              </a:stretch>
            </p:blipFill>
            <p:spPr>
              <a:xfrm>
                <a:off x="6623016" y="1991670"/>
                <a:ext cx="291092" cy="291093"/>
              </a:xfrm>
              <a:prstGeom prst="rect">
                <a:avLst/>
              </a:prstGeom>
            </p:spPr>
          </p:pic>
        </p:grpSp>
        <p:grpSp>
          <p:nvGrpSpPr>
            <p:cNvPr id="139" name="Group 138"/>
            <p:cNvGrpSpPr/>
            <p:nvPr/>
          </p:nvGrpSpPr>
          <p:grpSpPr>
            <a:xfrm>
              <a:off x="4736500" y="1550374"/>
              <a:ext cx="1018326" cy="294805"/>
              <a:chOff x="5759099" y="2548902"/>
              <a:chExt cx="1018326" cy="294805"/>
            </a:xfrm>
          </p:grpSpPr>
          <p:sp>
            <p:nvSpPr>
              <p:cNvPr id="157" name="TextBox 156"/>
              <p:cNvSpPr txBox="1"/>
              <p:nvPr/>
            </p:nvSpPr>
            <p:spPr>
              <a:xfrm>
                <a:off x="6118269" y="2568628"/>
                <a:ext cx="659156" cy="256602"/>
              </a:xfrm>
              <a:prstGeom prst="rect">
                <a:avLst/>
              </a:prstGeom>
              <a:noFill/>
              <a:ln>
                <a:noFill/>
              </a:ln>
            </p:spPr>
            <p:txBody>
              <a:bodyPr wrap="none" lIns="0" tIns="27953" rIns="0" bIns="0" rtlCol="0" anchor="t">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API </a:t>
                </a:r>
              </a:p>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Apps</a:t>
                </a:r>
              </a:p>
            </p:txBody>
          </p:sp>
          <p:pic>
            <p:nvPicPr>
              <p:cNvPr id="158" name="Picture 157"/>
              <p:cNvPicPr>
                <a:picLocks noChangeAspect="1"/>
              </p:cNvPicPr>
              <p:nvPr/>
            </p:nvPicPr>
            <p:blipFill>
              <a:blip r:embed="rId6" cstate="email">
                <a:biLevel thresh="25000"/>
                <a:extLst>
                  <a:ext uri="{28A0092B-C50C-407E-A947-70E740481C1C}">
                    <a14:useLocalDpi xmlns:a14="http://schemas.microsoft.com/office/drawing/2010/main"/>
                  </a:ext>
                </a:extLst>
              </a:blip>
              <a:stretch>
                <a:fillRect/>
              </a:stretch>
            </p:blipFill>
            <p:spPr>
              <a:xfrm>
                <a:off x="5759099" y="2548902"/>
                <a:ext cx="294804" cy="294805"/>
              </a:xfrm>
              <a:prstGeom prst="rect">
                <a:avLst/>
              </a:prstGeom>
            </p:spPr>
          </p:pic>
        </p:grpSp>
        <p:grpSp>
          <p:nvGrpSpPr>
            <p:cNvPr id="142" name="Group 141"/>
            <p:cNvGrpSpPr/>
            <p:nvPr/>
          </p:nvGrpSpPr>
          <p:grpSpPr>
            <a:xfrm>
              <a:off x="5608845" y="2013847"/>
              <a:ext cx="1003560" cy="328116"/>
              <a:chOff x="6631444" y="3012375"/>
              <a:chExt cx="1003560" cy="328116"/>
            </a:xfrm>
          </p:grpSpPr>
          <p:sp>
            <p:nvSpPr>
              <p:cNvPr id="161" name="TextBox 160"/>
              <p:cNvSpPr txBox="1"/>
              <p:nvPr/>
            </p:nvSpPr>
            <p:spPr>
              <a:xfrm>
                <a:off x="6975848" y="3039385"/>
                <a:ext cx="659156" cy="301106"/>
              </a:xfrm>
              <a:prstGeom prst="rect">
                <a:avLst/>
              </a:prstGeom>
              <a:noFill/>
              <a:ln>
                <a:noFill/>
              </a:ln>
            </p:spPr>
            <p:txBody>
              <a:bodyPr wrap="none" lIns="0" tIns="27953" rIns="0" bIns="0" rtlCol="0" anchor="t">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Notification </a:t>
                </a:r>
              </a:p>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Hubs</a:t>
                </a:r>
              </a:p>
            </p:txBody>
          </p:sp>
          <p:pic>
            <p:nvPicPr>
              <p:cNvPr id="162" name="Picture 161"/>
              <p:cNvPicPr>
                <a:picLocks noChangeAspect="1"/>
              </p:cNvPicPr>
              <p:nvPr/>
            </p:nvPicPr>
            <p:blipFill>
              <a:blip r:embed="rId7" cstate="email">
                <a:biLevel thresh="25000"/>
                <a:extLst>
                  <a:ext uri="{28A0092B-C50C-407E-A947-70E740481C1C}">
                    <a14:useLocalDpi xmlns:a14="http://schemas.microsoft.com/office/drawing/2010/main"/>
                  </a:ext>
                </a:extLst>
              </a:blip>
              <a:stretch>
                <a:fillRect/>
              </a:stretch>
            </p:blipFill>
            <p:spPr>
              <a:xfrm>
                <a:off x="6631444" y="3012375"/>
                <a:ext cx="289263" cy="289263"/>
              </a:xfrm>
              <a:prstGeom prst="rect">
                <a:avLst/>
              </a:prstGeom>
            </p:spPr>
          </p:pic>
        </p:grpSp>
        <p:sp>
          <p:nvSpPr>
            <p:cNvPr id="71" name="Rectangle 70"/>
            <p:cNvSpPr/>
            <p:nvPr/>
          </p:nvSpPr>
          <p:spPr bwMode="auto">
            <a:xfrm>
              <a:off x="10439952" y="195306"/>
              <a:ext cx="1569938" cy="4606420"/>
            </a:xfrm>
            <a:prstGeom prst="rect">
              <a:avLst/>
            </a:prstGeom>
            <a:solidFill>
              <a:srgbClr val="1B3C72"/>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67" tIns="143334" rIns="179167" bIns="143334" numCol="1" spcCol="0" rtlCol="0" fromWordArt="0" anchor="t" anchorCtr="0" forceAA="0" compatLnSpc="1">
              <a:prstTxWarp prst="textNoShape">
                <a:avLst/>
              </a:prstTxWarp>
              <a:noAutofit/>
            </a:bodyPr>
            <a:lstStyle/>
            <a:p>
              <a:pPr algn="ctr" defTabSz="913295" fontAlgn="base">
                <a:lnSpc>
                  <a:spcPct val="90000"/>
                </a:lnSpc>
                <a:defRPr/>
              </a:pPr>
              <a:r>
                <a:rPr lang="en-US" sz="1198" b="1" kern="0">
                  <a:solidFill>
                    <a:srgbClr val="FFFFFF"/>
                  </a:solidFill>
                  <a:latin typeface="Segoe UI"/>
                  <a:ea typeface="Segoe UI" pitchFamily="34" charset="0"/>
                  <a:cs typeface="Segoe UI" pitchFamily="34" charset="0"/>
                </a:rPr>
                <a:t>Hybrid</a:t>
              </a:r>
            </a:p>
            <a:p>
              <a:pPr algn="ctr" defTabSz="913295" fontAlgn="base">
                <a:lnSpc>
                  <a:spcPct val="90000"/>
                </a:lnSpc>
                <a:defRPr/>
              </a:pPr>
              <a:r>
                <a:rPr lang="en-US" sz="1298" b="1" kern="0">
                  <a:solidFill>
                    <a:srgbClr val="FFFFFF"/>
                  </a:solidFill>
                  <a:latin typeface="Segoe UI"/>
                  <a:ea typeface="Segoe UI" pitchFamily="34" charset="0"/>
                  <a:cs typeface="Segoe UI" pitchFamily="34" charset="0"/>
                </a:rPr>
                <a:t>Cloud</a:t>
              </a:r>
            </a:p>
          </p:txBody>
        </p:sp>
        <p:sp>
          <p:nvSpPr>
            <p:cNvPr id="206" name="TextBox 205"/>
            <p:cNvSpPr txBox="1"/>
            <p:nvPr/>
          </p:nvSpPr>
          <p:spPr>
            <a:xfrm>
              <a:off x="11045032" y="2310831"/>
              <a:ext cx="659156" cy="301106"/>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Backup</a:t>
              </a:r>
            </a:p>
          </p:txBody>
        </p:sp>
        <p:pic>
          <p:nvPicPr>
            <p:cNvPr id="207" name="Picture 206" descr="Backup Service.png"/>
            <p:cNvPicPr>
              <a:picLocks noChangeAspect="1"/>
            </p:cNvPicPr>
            <p:nvPr/>
          </p:nvPicPr>
          <p:blipFill>
            <a:blip r:embed="rId8" cstate="email">
              <a:biLevel thresh="25000"/>
              <a:extLst>
                <a:ext uri="{28A0092B-C50C-407E-A947-70E740481C1C}">
                  <a14:useLocalDpi xmlns:a14="http://schemas.microsoft.com/office/drawing/2010/main"/>
                </a:ext>
              </a:extLst>
            </a:blip>
            <a:stretch>
              <a:fillRect/>
            </a:stretch>
          </p:blipFill>
          <p:spPr>
            <a:xfrm>
              <a:off x="10697472" y="2254415"/>
              <a:ext cx="296408" cy="296408"/>
            </a:xfrm>
            <a:prstGeom prst="rect">
              <a:avLst/>
            </a:prstGeom>
          </p:spPr>
        </p:pic>
        <p:sp>
          <p:nvSpPr>
            <p:cNvPr id="208" name="TextBox 207"/>
            <p:cNvSpPr txBox="1"/>
            <p:nvPr/>
          </p:nvSpPr>
          <p:spPr>
            <a:xfrm>
              <a:off x="11053641" y="4318866"/>
              <a:ext cx="659156" cy="301106"/>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err="1">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StorSimple</a:t>
              </a:r>
              <a:endPar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a:p>
              <a:pPr defTabSz="931672" eaLnBrk="0" fontAlgn="base" hangingPunct="0">
                <a:lnSpc>
                  <a:spcPts val="816"/>
                </a:lnSpc>
                <a:spcBef>
                  <a:spcPct val="0"/>
                </a:spcBef>
                <a:spcAft>
                  <a:spcPct val="0"/>
                </a:spcAft>
                <a:defRPr/>
              </a:pPr>
              <a:endPar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209" name="Picture 208" descr="StorSimple.png"/>
            <p:cNvPicPr>
              <a:picLocks noChangeAspect="1"/>
            </p:cNvPicPr>
            <p:nvPr/>
          </p:nvPicPr>
          <p:blipFill>
            <a:blip r:embed="rId9" cstate="email">
              <a:biLevel thresh="25000"/>
              <a:extLst>
                <a:ext uri="{28A0092B-C50C-407E-A947-70E740481C1C}">
                  <a14:useLocalDpi xmlns:a14="http://schemas.microsoft.com/office/drawing/2010/main"/>
                </a:ext>
              </a:extLst>
            </a:blip>
            <a:stretch>
              <a:fillRect/>
            </a:stretch>
          </p:blipFill>
          <p:spPr>
            <a:xfrm>
              <a:off x="10707052" y="4288943"/>
              <a:ext cx="286828" cy="286828"/>
            </a:xfrm>
            <a:prstGeom prst="rect">
              <a:avLst/>
            </a:prstGeom>
          </p:spPr>
        </p:pic>
        <p:sp>
          <p:nvSpPr>
            <p:cNvPr id="210" name="TextBox 209"/>
            <p:cNvSpPr txBox="1"/>
            <p:nvPr/>
          </p:nvSpPr>
          <p:spPr>
            <a:xfrm>
              <a:off x="11060762" y="3828543"/>
              <a:ext cx="659156" cy="301106"/>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Azure Site</a:t>
              </a:r>
            </a:p>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Recovery </a:t>
              </a:r>
            </a:p>
          </p:txBody>
        </p:sp>
        <p:pic>
          <p:nvPicPr>
            <p:cNvPr id="211" name="Picture 210" descr="Site Recovery.png"/>
            <p:cNvPicPr>
              <a:picLocks noChangeAspect="1"/>
            </p:cNvPicPr>
            <p:nvPr/>
          </p:nvPicPr>
          <p:blipFill>
            <a:blip r:embed="rId10" cstate="email">
              <a:biLevel thresh="25000"/>
              <a:extLst>
                <a:ext uri="{28A0092B-C50C-407E-A947-70E740481C1C}">
                  <a14:useLocalDpi xmlns:a14="http://schemas.microsoft.com/office/drawing/2010/main"/>
                </a:ext>
              </a:extLst>
            </a:blip>
            <a:stretch>
              <a:fillRect/>
            </a:stretch>
          </p:blipFill>
          <p:spPr>
            <a:xfrm>
              <a:off x="10716639" y="3784086"/>
              <a:ext cx="285842" cy="285842"/>
            </a:xfrm>
            <a:prstGeom prst="rect">
              <a:avLst/>
            </a:prstGeom>
          </p:spPr>
        </p:pic>
        <p:sp>
          <p:nvSpPr>
            <p:cNvPr id="212" name="TextBox 211"/>
            <p:cNvSpPr txBox="1"/>
            <p:nvPr/>
          </p:nvSpPr>
          <p:spPr>
            <a:xfrm>
              <a:off x="11045517" y="3358602"/>
              <a:ext cx="659156" cy="301106"/>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Import/Export</a:t>
              </a:r>
            </a:p>
          </p:txBody>
        </p:sp>
        <p:pic>
          <p:nvPicPr>
            <p:cNvPr id="213" name="Picture 212" descr="Storage (Azure).png"/>
            <p:cNvPicPr>
              <a:picLocks noChangeAspect="1"/>
            </p:cNvPicPr>
            <p:nvPr/>
          </p:nvPicPr>
          <p:blipFill>
            <a:blip r:embed="rId11" cstate="email">
              <a:biLevel thresh="25000"/>
              <a:extLst>
                <a:ext uri="{28A0092B-C50C-407E-A947-70E740481C1C}">
                  <a14:useLocalDpi xmlns:a14="http://schemas.microsoft.com/office/drawing/2010/main"/>
                </a:ext>
              </a:extLst>
            </a:blip>
            <a:stretch>
              <a:fillRect/>
            </a:stretch>
          </p:blipFill>
          <p:spPr>
            <a:xfrm>
              <a:off x="10707697" y="3338544"/>
              <a:ext cx="286753" cy="286753"/>
            </a:xfrm>
            <a:prstGeom prst="rect">
              <a:avLst/>
            </a:prstGeom>
          </p:spPr>
        </p:pic>
        <p:sp>
          <p:nvSpPr>
            <p:cNvPr id="33" name="Rectangle 32"/>
            <p:cNvSpPr/>
            <p:nvPr/>
          </p:nvSpPr>
          <p:spPr bwMode="auto">
            <a:xfrm>
              <a:off x="6011602" y="4930460"/>
              <a:ext cx="6291748" cy="789804"/>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91379" tIns="45690" rIns="91379" bIns="143334" numCol="1" spcCol="0" rtlCol="0" fromWordArt="0" anchor="t" anchorCtr="0" forceAA="0" compatLnSpc="1">
              <a:prstTxWarp prst="textNoShape">
                <a:avLst/>
              </a:prstTxWarp>
              <a:noAutofit/>
            </a:bodyPr>
            <a:lstStyle/>
            <a:p>
              <a:pPr algn="ctr" defTabSz="913295" fontAlgn="base">
                <a:lnSpc>
                  <a:spcPct val="90000"/>
                </a:lnSpc>
                <a:defRPr/>
              </a:pPr>
              <a:r>
                <a:rPr lang="en-US" sz="1198" b="1" kern="0">
                  <a:gradFill>
                    <a:gsLst>
                      <a:gs pos="0">
                        <a:srgbClr val="FFFFFF"/>
                      </a:gs>
                      <a:gs pos="100000">
                        <a:srgbClr val="FFFFFF"/>
                      </a:gs>
                    </a:gsLst>
                    <a:lin ang="5400000" scaled="0"/>
                  </a:gradFill>
                  <a:latin typeface="Segoe UI"/>
                  <a:ea typeface="Segoe UI" pitchFamily="34" charset="0"/>
                  <a:cs typeface="Segoe UI" pitchFamily="34" charset="0"/>
                </a:rPr>
                <a:t>Networking</a:t>
              </a:r>
            </a:p>
          </p:txBody>
        </p:sp>
        <p:sp>
          <p:nvSpPr>
            <p:cNvPr id="37" name="Rectangle 36"/>
            <p:cNvSpPr/>
            <p:nvPr/>
          </p:nvSpPr>
          <p:spPr bwMode="auto">
            <a:xfrm>
              <a:off x="6742874" y="532204"/>
              <a:ext cx="3539738" cy="1335747"/>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67" tIns="143334" rIns="179167" bIns="143334" numCol="1" spcCol="0" rtlCol="0" fromWordArt="0" anchor="t" anchorCtr="0" forceAA="0" compatLnSpc="1">
              <a:prstTxWarp prst="textNoShape">
                <a:avLst/>
              </a:prstTxWarp>
              <a:noAutofit/>
            </a:bodyPr>
            <a:lstStyle/>
            <a:p>
              <a:pPr algn="ctr" defTabSz="913295" fontAlgn="base">
                <a:lnSpc>
                  <a:spcPct val="90000"/>
                </a:lnSpc>
                <a:defRPr/>
              </a:pPr>
              <a:r>
                <a:rPr lang="en-US" sz="1198" b="1" kern="0">
                  <a:gradFill>
                    <a:gsLst>
                      <a:gs pos="0">
                        <a:srgbClr val="FFFFFF"/>
                      </a:gs>
                      <a:gs pos="100000">
                        <a:srgbClr val="FFFFFF"/>
                      </a:gs>
                    </a:gsLst>
                    <a:lin ang="5400000" scaled="0"/>
                  </a:gradFill>
                  <a:latin typeface="Segoe UI"/>
                  <a:ea typeface="Segoe UI" pitchFamily="34" charset="0"/>
                  <a:cs typeface="Segoe UI" pitchFamily="34" charset="0"/>
                </a:rPr>
                <a:t>Data</a:t>
              </a:r>
            </a:p>
          </p:txBody>
        </p:sp>
        <p:grpSp>
          <p:nvGrpSpPr>
            <p:cNvPr id="388" name="Group 387"/>
            <p:cNvGrpSpPr/>
            <p:nvPr/>
          </p:nvGrpSpPr>
          <p:grpSpPr>
            <a:xfrm>
              <a:off x="6923783" y="889774"/>
              <a:ext cx="1052323" cy="324187"/>
              <a:chOff x="8470741" y="3254791"/>
              <a:chExt cx="1052323" cy="324187"/>
            </a:xfrm>
          </p:grpSpPr>
          <p:sp>
            <p:nvSpPr>
              <p:cNvPr id="171" name="TextBox 170"/>
              <p:cNvSpPr txBox="1"/>
              <p:nvPr/>
            </p:nvSpPr>
            <p:spPr>
              <a:xfrm>
                <a:off x="8863908" y="3277873"/>
                <a:ext cx="659156" cy="301105"/>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SQL </a:t>
                </a:r>
              </a:p>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Database</a:t>
                </a:r>
              </a:p>
            </p:txBody>
          </p:sp>
          <p:pic>
            <p:nvPicPr>
              <p:cNvPr id="172" name="Picture 171"/>
              <p:cNvPicPr>
                <a:picLocks noChangeAspect="1"/>
              </p:cNvPicPr>
              <p:nvPr/>
            </p:nvPicPr>
            <p:blipFill>
              <a:blip r:embed="rId12" cstate="email">
                <a:biLevel thresh="25000"/>
                <a:extLst>
                  <a:ext uri="{28A0092B-C50C-407E-A947-70E740481C1C}">
                    <a14:useLocalDpi xmlns:a14="http://schemas.microsoft.com/office/drawing/2010/main"/>
                  </a:ext>
                </a:extLst>
              </a:blip>
              <a:stretch>
                <a:fillRect/>
              </a:stretch>
            </p:blipFill>
            <p:spPr>
              <a:xfrm>
                <a:off x="8470741" y="3254791"/>
                <a:ext cx="296809" cy="296809"/>
              </a:xfrm>
              <a:prstGeom prst="rect">
                <a:avLst/>
              </a:prstGeom>
            </p:spPr>
          </p:pic>
        </p:grpSp>
        <p:grpSp>
          <p:nvGrpSpPr>
            <p:cNvPr id="390" name="Group 389"/>
            <p:cNvGrpSpPr/>
            <p:nvPr/>
          </p:nvGrpSpPr>
          <p:grpSpPr>
            <a:xfrm>
              <a:off x="9045716" y="929682"/>
              <a:ext cx="993052" cy="352571"/>
              <a:chOff x="10592674" y="3294699"/>
              <a:chExt cx="993052" cy="352571"/>
            </a:xfrm>
          </p:grpSpPr>
          <p:sp>
            <p:nvSpPr>
              <p:cNvPr id="173" name="TextBox 172"/>
              <p:cNvSpPr txBox="1"/>
              <p:nvPr/>
            </p:nvSpPr>
            <p:spPr>
              <a:xfrm>
                <a:off x="10926570" y="3346165"/>
                <a:ext cx="659156" cy="301105"/>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DocumentDB</a:t>
                </a:r>
              </a:p>
            </p:txBody>
          </p:sp>
          <p:pic>
            <p:nvPicPr>
              <p:cNvPr id="174" name="Picture 173"/>
              <p:cNvPicPr>
                <a:picLocks noChangeAspect="1"/>
              </p:cNvPicPr>
              <p:nvPr/>
            </p:nvPicPr>
            <p:blipFill>
              <a:blip r:embed="rId13" cstate="email">
                <a:biLevel thresh="25000"/>
                <a:extLst>
                  <a:ext uri="{28A0092B-C50C-407E-A947-70E740481C1C}">
                    <a14:useLocalDpi xmlns:a14="http://schemas.microsoft.com/office/drawing/2010/main"/>
                  </a:ext>
                </a:extLst>
              </a:blip>
              <a:stretch>
                <a:fillRect/>
              </a:stretch>
            </p:blipFill>
            <p:spPr>
              <a:xfrm>
                <a:off x="10592674" y="3294699"/>
                <a:ext cx="290620" cy="290619"/>
              </a:xfrm>
              <a:prstGeom prst="rect">
                <a:avLst/>
              </a:prstGeom>
            </p:spPr>
          </p:pic>
        </p:grpSp>
        <p:grpSp>
          <p:nvGrpSpPr>
            <p:cNvPr id="391" name="Group 390"/>
            <p:cNvGrpSpPr/>
            <p:nvPr/>
          </p:nvGrpSpPr>
          <p:grpSpPr>
            <a:xfrm>
              <a:off x="8045777" y="1414488"/>
              <a:ext cx="1011763" cy="318839"/>
              <a:chOff x="9523064" y="3779505"/>
              <a:chExt cx="1011763" cy="318839"/>
            </a:xfrm>
          </p:grpSpPr>
          <p:sp>
            <p:nvSpPr>
              <p:cNvPr id="175" name="TextBox 174"/>
              <p:cNvSpPr txBox="1"/>
              <p:nvPr/>
            </p:nvSpPr>
            <p:spPr>
              <a:xfrm>
                <a:off x="9875671" y="3797239"/>
                <a:ext cx="659156" cy="301105"/>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Redis </a:t>
                </a:r>
              </a:p>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Cache</a:t>
                </a:r>
              </a:p>
            </p:txBody>
          </p:sp>
          <p:pic>
            <p:nvPicPr>
              <p:cNvPr id="176" name="Picture 175"/>
              <p:cNvPicPr>
                <a:picLocks noChangeAspect="1"/>
              </p:cNvPicPr>
              <p:nvPr/>
            </p:nvPicPr>
            <p:blipFill>
              <a:blip r:embed="rId14" cstate="email">
                <a:biLevel thresh="25000"/>
                <a:extLst>
                  <a:ext uri="{28A0092B-C50C-407E-A947-70E740481C1C}">
                    <a14:useLocalDpi xmlns:a14="http://schemas.microsoft.com/office/drawing/2010/main"/>
                  </a:ext>
                </a:extLst>
              </a:blip>
              <a:stretch>
                <a:fillRect/>
              </a:stretch>
            </p:blipFill>
            <p:spPr>
              <a:xfrm>
                <a:off x="9523064" y="3779505"/>
                <a:ext cx="289282" cy="289282"/>
              </a:xfrm>
              <a:prstGeom prst="rect">
                <a:avLst/>
              </a:prstGeom>
            </p:spPr>
          </p:pic>
        </p:grpSp>
        <p:grpSp>
          <p:nvGrpSpPr>
            <p:cNvPr id="392" name="Group 391"/>
            <p:cNvGrpSpPr/>
            <p:nvPr/>
          </p:nvGrpSpPr>
          <p:grpSpPr>
            <a:xfrm>
              <a:off x="9559960" y="1410308"/>
              <a:ext cx="1011560" cy="324689"/>
              <a:chOff x="11106918" y="3775325"/>
              <a:chExt cx="1011560" cy="324689"/>
            </a:xfrm>
          </p:grpSpPr>
          <p:sp>
            <p:nvSpPr>
              <p:cNvPr id="177" name="TextBox 176"/>
              <p:cNvSpPr txBox="1"/>
              <p:nvPr/>
            </p:nvSpPr>
            <p:spPr>
              <a:xfrm>
                <a:off x="11459322" y="3798909"/>
                <a:ext cx="659156" cy="301105"/>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Azure</a:t>
                </a:r>
              </a:p>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Search</a:t>
                </a:r>
              </a:p>
              <a:p>
                <a:pPr defTabSz="931672" eaLnBrk="0" fontAlgn="base" hangingPunct="0">
                  <a:lnSpc>
                    <a:spcPts val="816"/>
                  </a:lnSpc>
                  <a:spcBef>
                    <a:spcPct val="0"/>
                  </a:spcBef>
                  <a:spcAft>
                    <a:spcPct val="0"/>
                  </a:spcAft>
                  <a:defRPr/>
                </a:pPr>
                <a:endPar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178" name="Picture 177"/>
              <p:cNvPicPr>
                <a:picLocks noChangeAspect="1"/>
              </p:cNvPicPr>
              <p:nvPr/>
            </p:nvPicPr>
            <p:blipFill>
              <a:blip r:embed="rId15" cstate="email">
                <a:biLevel thresh="25000"/>
                <a:extLst>
                  <a:ext uri="{28A0092B-C50C-407E-A947-70E740481C1C}">
                    <a14:useLocalDpi xmlns:a14="http://schemas.microsoft.com/office/drawing/2010/main"/>
                  </a:ext>
                </a:extLst>
              </a:blip>
              <a:stretch>
                <a:fillRect/>
              </a:stretch>
            </p:blipFill>
            <p:spPr>
              <a:xfrm>
                <a:off x="11106918" y="3775325"/>
                <a:ext cx="293993" cy="293993"/>
              </a:xfrm>
              <a:prstGeom prst="rect">
                <a:avLst/>
              </a:prstGeom>
            </p:spPr>
          </p:pic>
        </p:grpSp>
        <p:grpSp>
          <p:nvGrpSpPr>
            <p:cNvPr id="393" name="Group 392"/>
            <p:cNvGrpSpPr/>
            <p:nvPr/>
          </p:nvGrpSpPr>
          <p:grpSpPr>
            <a:xfrm>
              <a:off x="8767152" y="1412176"/>
              <a:ext cx="1037278" cy="318561"/>
              <a:chOff x="10314110" y="3777193"/>
              <a:chExt cx="1037278" cy="318561"/>
            </a:xfrm>
          </p:grpSpPr>
          <p:sp>
            <p:nvSpPr>
              <p:cNvPr id="179" name="TextBox 178"/>
              <p:cNvSpPr txBox="1"/>
              <p:nvPr/>
            </p:nvSpPr>
            <p:spPr>
              <a:xfrm>
                <a:off x="10692232" y="3794649"/>
                <a:ext cx="659156" cy="301105"/>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Storage</a:t>
                </a:r>
              </a:p>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Tables</a:t>
                </a:r>
              </a:p>
            </p:txBody>
          </p:sp>
          <p:pic>
            <p:nvPicPr>
              <p:cNvPr id="180" name="Picture 179" descr="Storage table.png"/>
              <p:cNvPicPr>
                <a:picLocks noChangeAspect="1"/>
              </p:cNvPicPr>
              <p:nvPr/>
            </p:nvPicPr>
            <p:blipFill>
              <a:blip r:embed="rId16" cstate="email">
                <a:biLevel thresh="25000"/>
                <a:extLst>
                  <a:ext uri="{28A0092B-C50C-407E-A947-70E740481C1C}">
                    <a14:useLocalDpi xmlns:a14="http://schemas.microsoft.com/office/drawing/2010/main"/>
                  </a:ext>
                </a:extLst>
              </a:blip>
              <a:stretch>
                <a:fillRect/>
              </a:stretch>
            </p:blipFill>
            <p:spPr>
              <a:xfrm>
                <a:off x="10314110" y="3777193"/>
                <a:ext cx="288561" cy="288560"/>
              </a:xfrm>
              <a:prstGeom prst="rect">
                <a:avLst/>
              </a:prstGeom>
            </p:spPr>
          </p:pic>
        </p:grpSp>
        <p:grpSp>
          <p:nvGrpSpPr>
            <p:cNvPr id="389" name="Group 388"/>
            <p:cNvGrpSpPr/>
            <p:nvPr/>
          </p:nvGrpSpPr>
          <p:grpSpPr>
            <a:xfrm>
              <a:off x="8028919" y="927036"/>
              <a:ext cx="773361" cy="354046"/>
              <a:chOff x="9575877" y="3292053"/>
              <a:chExt cx="773361" cy="354046"/>
            </a:xfrm>
          </p:grpSpPr>
          <p:pic>
            <p:nvPicPr>
              <p:cNvPr id="17" name="Picture 16"/>
              <p:cNvPicPr>
                <a:picLocks noChangeAspect="1"/>
              </p:cNvPicPr>
              <p:nvPr/>
            </p:nvPicPr>
            <p:blipFill>
              <a:blip r:embed="rId17" cstate="email">
                <a:extLst>
                  <a:ext uri="{28A0092B-C50C-407E-A947-70E740481C1C}">
                    <a14:useLocalDpi xmlns:a14="http://schemas.microsoft.com/office/drawing/2010/main"/>
                  </a:ext>
                </a:extLst>
              </a:blip>
              <a:stretch>
                <a:fillRect/>
              </a:stretch>
            </p:blipFill>
            <p:spPr>
              <a:xfrm>
                <a:off x="9575877" y="3292053"/>
                <a:ext cx="320616" cy="290558"/>
              </a:xfrm>
              <a:prstGeom prst="rect">
                <a:avLst/>
              </a:prstGeom>
            </p:spPr>
          </p:pic>
          <p:sp>
            <p:nvSpPr>
              <p:cNvPr id="246" name="TextBox 245"/>
              <p:cNvSpPr txBox="1"/>
              <p:nvPr/>
            </p:nvSpPr>
            <p:spPr>
              <a:xfrm>
                <a:off x="9951425" y="3320023"/>
                <a:ext cx="397813" cy="326076"/>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SQL Data</a:t>
                </a:r>
              </a:p>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Warehouse</a:t>
                </a:r>
              </a:p>
            </p:txBody>
          </p:sp>
        </p:grpSp>
        <p:sp>
          <p:nvSpPr>
            <p:cNvPr id="9" name="Freeform 8"/>
            <p:cNvSpPr/>
            <p:nvPr/>
          </p:nvSpPr>
          <p:spPr bwMode="auto">
            <a:xfrm>
              <a:off x="11186705" y="2720539"/>
              <a:ext cx="69056" cy="38723"/>
            </a:xfrm>
            <a:custGeom>
              <a:avLst/>
              <a:gdLst>
                <a:gd name="connsiteX0" fmla="*/ 0 w 69056"/>
                <a:gd name="connsiteY0" fmla="*/ 16668 h 38723"/>
                <a:gd name="connsiteX1" fmla="*/ 26194 w 69056"/>
                <a:gd name="connsiteY1" fmla="*/ 7143 h 38723"/>
                <a:gd name="connsiteX2" fmla="*/ 28575 w 69056"/>
                <a:gd name="connsiteY2" fmla="*/ 0 h 38723"/>
                <a:gd name="connsiteX3" fmla="*/ 30956 w 69056"/>
                <a:gd name="connsiteY3" fmla="*/ 7143 h 38723"/>
                <a:gd name="connsiteX4" fmla="*/ 33337 w 69056"/>
                <a:gd name="connsiteY4" fmla="*/ 38100 h 38723"/>
                <a:gd name="connsiteX5" fmla="*/ 35719 w 69056"/>
                <a:gd name="connsiteY5" fmla="*/ 28575 h 38723"/>
                <a:gd name="connsiteX6" fmla="*/ 42862 w 69056"/>
                <a:gd name="connsiteY6" fmla="*/ 23812 h 38723"/>
                <a:gd name="connsiteX7" fmla="*/ 69056 w 69056"/>
                <a:gd name="connsiteY7" fmla="*/ 19050 h 38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056" h="38723">
                  <a:moveTo>
                    <a:pt x="0" y="16668"/>
                  </a:moveTo>
                  <a:cubicBezTo>
                    <a:pt x="14329" y="14877"/>
                    <a:pt x="18768" y="18282"/>
                    <a:pt x="26194" y="7143"/>
                  </a:cubicBezTo>
                  <a:cubicBezTo>
                    <a:pt x="27586" y="5055"/>
                    <a:pt x="27781" y="2381"/>
                    <a:pt x="28575" y="0"/>
                  </a:cubicBezTo>
                  <a:cubicBezTo>
                    <a:pt x="29369" y="2381"/>
                    <a:pt x="30645" y="4653"/>
                    <a:pt x="30956" y="7143"/>
                  </a:cubicBezTo>
                  <a:cubicBezTo>
                    <a:pt x="32240" y="17413"/>
                    <a:pt x="31092" y="27997"/>
                    <a:pt x="33337" y="38100"/>
                  </a:cubicBezTo>
                  <a:cubicBezTo>
                    <a:pt x="34047" y="41295"/>
                    <a:pt x="33904" y="31298"/>
                    <a:pt x="35719" y="28575"/>
                  </a:cubicBezTo>
                  <a:cubicBezTo>
                    <a:pt x="37306" y="26194"/>
                    <a:pt x="40247" y="24974"/>
                    <a:pt x="42862" y="23812"/>
                  </a:cubicBezTo>
                  <a:cubicBezTo>
                    <a:pt x="56400" y="17795"/>
                    <a:pt x="55699" y="19050"/>
                    <a:pt x="69056" y="19050"/>
                  </a:cubicBezTo>
                </a:path>
              </a:pathLst>
            </a:cu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3767">
                <a:defRPr/>
              </a:pPr>
              <a:endParaRPr lang="en-US" sz="1799" kern="0">
                <a:solidFill>
                  <a:sysClr val="windowText" lastClr="000000"/>
                </a:solidFill>
                <a:latin typeface="Segoe UI"/>
              </a:endParaRPr>
            </a:p>
          </p:txBody>
        </p:sp>
        <p:sp>
          <p:nvSpPr>
            <p:cNvPr id="197" name="TextBox 196"/>
            <p:cNvSpPr txBox="1"/>
            <p:nvPr/>
          </p:nvSpPr>
          <p:spPr>
            <a:xfrm>
              <a:off x="11062374" y="780083"/>
              <a:ext cx="659156" cy="301105"/>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Azure AD </a:t>
              </a:r>
            </a:p>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Health Monitoring</a:t>
              </a:r>
            </a:p>
          </p:txBody>
        </p:sp>
        <p:grpSp>
          <p:nvGrpSpPr>
            <p:cNvPr id="229" name="Group 228"/>
            <p:cNvGrpSpPr/>
            <p:nvPr/>
          </p:nvGrpSpPr>
          <p:grpSpPr>
            <a:xfrm>
              <a:off x="10701099" y="766052"/>
              <a:ext cx="310605" cy="667840"/>
              <a:chOff x="10740783" y="736599"/>
              <a:chExt cx="310605" cy="667839"/>
            </a:xfrm>
          </p:grpSpPr>
          <p:pic>
            <p:nvPicPr>
              <p:cNvPr id="222" name="Picture 221" descr="Azure Active Directory.png"/>
              <p:cNvPicPr>
                <a:picLocks noChangeAspect="1"/>
              </p:cNvPicPr>
              <p:nvPr/>
            </p:nvPicPr>
            <p:blipFill>
              <a:blip r:embed="rId18" cstate="email">
                <a:biLevel thresh="25000"/>
                <a:extLst>
                  <a:ext uri="{28A0092B-C50C-407E-A947-70E740481C1C}">
                    <a14:useLocalDpi xmlns:a14="http://schemas.microsoft.com/office/drawing/2010/main"/>
                  </a:ext>
                </a:extLst>
              </a:blip>
              <a:stretch>
                <a:fillRect/>
              </a:stretch>
            </p:blipFill>
            <p:spPr>
              <a:xfrm>
                <a:off x="10740783" y="736599"/>
                <a:ext cx="262077" cy="262076"/>
              </a:xfrm>
              <a:prstGeom prst="rect">
                <a:avLst/>
              </a:prstGeom>
            </p:spPr>
          </p:pic>
          <p:sp>
            <p:nvSpPr>
              <p:cNvPr id="2" name="Heart 1"/>
              <p:cNvSpPr/>
              <p:nvPr/>
            </p:nvSpPr>
            <p:spPr bwMode="auto">
              <a:xfrm>
                <a:off x="10905025" y="1275030"/>
                <a:ext cx="146363" cy="129408"/>
              </a:xfrm>
              <a:prstGeom prst="heart">
                <a:avLst/>
              </a:prstGeom>
              <a:solidFill>
                <a:schemeClr val="bg1"/>
              </a:solidFill>
              <a:ln w="12700">
                <a:solidFill>
                  <a:srgbClr val="00569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9" tIns="146207" rIns="182759" bIns="146207" numCol="1" spcCol="0" rtlCol="0" fromWordArt="0" anchor="t" anchorCtr="0" forceAA="0" compatLnSpc="1">
                <a:prstTxWarp prst="textNoShape">
                  <a:avLst/>
                </a:prstTxWarp>
                <a:noAutofit/>
              </a:bodyPr>
              <a:lstStyle/>
              <a:p>
                <a:pPr algn="ctr" defTabSz="931827" fontAlgn="base">
                  <a:lnSpc>
                    <a:spcPct val="90000"/>
                  </a:lnSpc>
                  <a:spcBef>
                    <a:spcPct val="0"/>
                  </a:spcBef>
                  <a:spcAft>
                    <a:spcPct val="0"/>
                  </a:spcAft>
                  <a:defRPr/>
                </a:pPr>
                <a:endParaRPr lang="en-US" sz="1999" b="1" kern="0">
                  <a:solidFill>
                    <a:srgbClr val="FFFFFF"/>
                  </a:solidFill>
                  <a:latin typeface="Segoe UI Light"/>
                  <a:ea typeface="Segoe UI" pitchFamily="34" charset="0"/>
                  <a:cs typeface="Segoe UI" pitchFamily="34" charset="0"/>
                </a:endParaRPr>
              </a:p>
            </p:txBody>
          </p:sp>
          <p:grpSp>
            <p:nvGrpSpPr>
              <p:cNvPr id="22" name="Group 21"/>
              <p:cNvGrpSpPr/>
              <p:nvPr/>
            </p:nvGrpSpPr>
            <p:grpSpPr>
              <a:xfrm>
                <a:off x="10911015" y="1312918"/>
                <a:ext cx="107890" cy="50915"/>
                <a:chOff x="11033154" y="1382736"/>
                <a:chExt cx="155481" cy="72283"/>
              </a:xfrm>
            </p:grpSpPr>
            <p:cxnSp>
              <p:nvCxnSpPr>
                <p:cNvPr id="11" name="Straight Connector 10"/>
                <p:cNvCxnSpPr/>
                <p:nvPr/>
              </p:nvCxnSpPr>
              <p:spPr>
                <a:xfrm flipV="1">
                  <a:off x="11033154" y="1413481"/>
                  <a:ext cx="50167" cy="1722"/>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3" name="Straight Connector 222"/>
                <p:cNvCxnSpPr/>
                <p:nvPr/>
              </p:nvCxnSpPr>
              <p:spPr>
                <a:xfrm flipV="1">
                  <a:off x="11138468" y="1418244"/>
                  <a:ext cx="50167" cy="1722"/>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4" name="Straight Connector 223"/>
                <p:cNvCxnSpPr/>
                <p:nvPr/>
              </p:nvCxnSpPr>
              <p:spPr>
                <a:xfrm>
                  <a:off x="11113046" y="1382736"/>
                  <a:ext cx="1" cy="70787"/>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5" name="Straight Connector 224"/>
                <p:cNvCxnSpPr/>
                <p:nvPr/>
              </p:nvCxnSpPr>
              <p:spPr>
                <a:xfrm flipV="1">
                  <a:off x="11080878" y="1387719"/>
                  <a:ext cx="25083" cy="27484"/>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6" name="Straight Connector 225"/>
                <p:cNvCxnSpPr/>
                <p:nvPr/>
              </p:nvCxnSpPr>
              <p:spPr>
                <a:xfrm flipV="1">
                  <a:off x="11105959" y="1418129"/>
                  <a:ext cx="34927" cy="36890"/>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24" name="Rectangle 23"/>
            <p:cNvSpPr/>
            <p:nvPr/>
          </p:nvSpPr>
          <p:spPr bwMode="auto">
            <a:xfrm>
              <a:off x="6072473" y="5231160"/>
              <a:ext cx="843562" cy="346180"/>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10689" tIns="45690" rIns="0" bIns="143334" numCol="1" spcCol="0" rtlCol="0" fromWordArt="0" anchor="t" anchorCtr="0" forceAA="0" compatLnSpc="1">
              <a:prstTxWarp prst="textNoShape">
                <a:avLst/>
              </a:prstTxWarp>
              <a:noAutofit/>
            </a:bodyPr>
            <a:lstStyle/>
            <a:p>
              <a:pPr defTabSz="913295" fontAlgn="base">
                <a:lnSpc>
                  <a:spcPct val="90000"/>
                </a:lnSpc>
                <a:defRPr/>
              </a:pPr>
              <a:r>
                <a:rPr lang="en-US" sz="800" kern="0">
                  <a:gradFill>
                    <a:gsLst>
                      <a:gs pos="0">
                        <a:srgbClr val="FFFFFF"/>
                      </a:gs>
                      <a:gs pos="100000">
                        <a:srgbClr val="FFFFFF"/>
                      </a:gs>
                    </a:gsLst>
                    <a:lin ang="5400000" scaled="0"/>
                  </a:gradFill>
                  <a:latin typeface="Segoe UI"/>
                  <a:ea typeface="Segoe UI" pitchFamily="34" charset="0"/>
                  <a:cs typeface="Segoe UI" pitchFamily="34" charset="0"/>
                </a:rPr>
                <a:t>Virtual Network</a:t>
              </a:r>
            </a:p>
          </p:txBody>
        </p:sp>
        <p:pic>
          <p:nvPicPr>
            <p:cNvPr id="227" name="Picture 226"/>
            <p:cNvPicPr>
              <a:picLocks noChangeAspect="1"/>
            </p:cNvPicPr>
            <p:nvPr/>
          </p:nvPicPr>
          <p:blipFill>
            <a:blip r:embed="rId19" cstate="email">
              <a:biLevel thresh="25000"/>
              <a:extLst>
                <a:ext uri="{28A0092B-C50C-407E-A947-70E740481C1C}">
                  <a14:useLocalDpi xmlns:a14="http://schemas.microsoft.com/office/drawing/2010/main"/>
                </a:ext>
              </a:extLst>
            </a:blip>
            <a:stretch>
              <a:fillRect/>
            </a:stretch>
          </p:blipFill>
          <p:spPr>
            <a:xfrm>
              <a:off x="6082198" y="5251801"/>
              <a:ext cx="267702" cy="267702"/>
            </a:xfrm>
            <a:prstGeom prst="rect">
              <a:avLst/>
            </a:prstGeom>
            <a:solidFill>
              <a:srgbClr val="0072C6"/>
            </a:solidFill>
          </p:spPr>
        </p:pic>
        <p:sp>
          <p:nvSpPr>
            <p:cNvPr id="27" name="Rectangle 26"/>
            <p:cNvSpPr/>
            <p:nvPr/>
          </p:nvSpPr>
          <p:spPr bwMode="auto">
            <a:xfrm>
              <a:off x="8562711" y="5275218"/>
              <a:ext cx="925510" cy="346426"/>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10689" tIns="18276" rIns="0" bIns="91379" numCol="1" spcCol="0" rtlCol="0" fromWordArt="0" anchor="t" anchorCtr="0" forceAA="0" compatLnSpc="1">
              <a:prstTxWarp prst="textNoShape">
                <a:avLst/>
              </a:prstTxWarp>
              <a:noAutofit/>
            </a:bodyPr>
            <a:lstStyle/>
            <a:p>
              <a:pPr defTabSz="913295" fontAlgn="base">
                <a:lnSpc>
                  <a:spcPct val="90000"/>
                </a:lnSpc>
                <a:defRPr/>
              </a:pPr>
              <a:r>
                <a:rPr lang="en-US" sz="800" kern="0">
                  <a:gradFill>
                    <a:gsLst>
                      <a:gs pos="0">
                        <a:srgbClr val="FFFFFF"/>
                      </a:gs>
                      <a:gs pos="100000">
                        <a:srgbClr val="FFFFFF"/>
                      </a:gs>
                    </a:gsLst>
                    <a:lin ang="5400000" scaled="0"/>
                  </a:gradFill>
                  <a:latin typeface="Segoe UI"/>
                  <a:ea typeface="Segoe UI" pitchFamily="34" charset="0"/>
                  <a:cs typeface="Segoe UI" pitchFamily="34" charset="0"/>
                </a:rPr>
                <a:t>Express</a:t>
              </a:r>
            </a:p>
            <a:p>
              <a:pPr defTabSz="913295" fontAlgn="base">
                <a:lnSpc>
                  <a:spcPct val="90000"/>
                </a:lnSpc>
                <a:defRPr/>
              </a:pPr>
              <a:r>
                <a:rPr lang="en-US" sz="800" kern="0">
                  <a:gradFill>
                    <a:gsLst>
                      <a:gs pos="0">
                        <a:srgbClr val="FFFFFF"/>
                      </a:gs>
                      <a:gs pos="100000">
                        <a:srgbClr val="FFFFFF"/>
                      </a:gs>
                    </a:gsLst>
                    <a:lin ang="5400000" scaled="0"/>
                  </a:gradFill>
                  <a:latin typeface="Segoe UI"/>
                  <a:ea typeface="Segoe UI" pitchFamily="34" charset="0"/>
                  <a:cs typeface="Segoe UI" pitchFamily="34" charset="0"/>
                </a:rPr>
                <a:t>Route</a:t>
              </a:r>
            </a:p>
          </p:txBody>
        </p:sp>
        <p:pic>
          <p:nvPicPr>
            <p:cNvPr id="228" name="Picture 227"/>
            <p:cNvPicPr>
              <a:picLocks noChangeAspect="1"/>
            </p:cNvPicPr>
            <p:nvPr/>
          </p:nvPicPr>
          <p:blipFill>
            <a:blip r:embed="rId20" cstate="email">
              <a:biLevel thresh="25000"/>
              <a:extLst>
                <a:ext uri="{28A0092B-C50C-407E-A947-70E740481C1C}">
                  <a14:useLocalDpi xmlns:a14="http://schemas.microsoft.com/office/drawing/2010/main"/>
                </a:ext>
              </a:extLst>
            </a:blip>
            <a:stretch>
              <a:fillRect/>
            </a:stretch>
          </p:blipFill>
          <p:spPr>
            <a:xfrm>
              <a:off x="8564935" y="5259772"/>
              <a:ext cx="251761" cy="251761"/>
            </a:xfrm>
            <a:prstGeom prst="rect">
              <a:avLst/>
            </a:prstGeom>
            <a:solidFill>
              <a:srgbClr val="0072C6"/>
            </a:solidFill>
          </p:spPr>
        </p:pic>
        <p:sp>
          <p:nvSpPr>
            <p:cNvPr id="25" name="Rectangle 24"/>
            <p:cNvSpPr/>
            <p:nvPr/>
          </p:nvSpPr>
          <p:spPr bwMode="auto">
            <a:xfrm>
              <a:off x="3021712" y="5284429"/>
              <a:ext cx="569842" cy="363427"/>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10689" tIns="45690" rIns="0" bIns="143334" numCol="1" spcCol="0" rtlCol="0" fromWordArt="0" anchor="t" anchorCtr="0" forceAA="0" compatLnSpc="1">
              <a:prstTxWarp prst="textNoShape">
                <a:avLst/>
              </a:prstTxWarp>
              <a:noAutofit/>
            </a:bodyPr>
            <a:lstStyle/>
            <a:p>
              <a:pPr defTabSz="913295" fontAlgn="base">
                <a:lnSpc>
                  <a:spcPct val="90000"/>
                </a:lnSpc>
                <a:defRPr/>
              </a:pPr>
              <a:r>
                <a:rPr lang="en-US" sz="800" kern="0">
                  <a:gradFill>
                    <a:gsLst>
                      <a:gs pos="0">
                        <a:srgbClr val="FFFFFF"/>
                      </a:gs>
                      <a:gs pos="100000">
                        <a:srgbClr val="FFFFFF"/>
                      </a:gs>
                    </a:gsLst>
                    <a:lin ang="5400000" scaled="0"/>
                  </a:gradFill>
                  <a:latin typeface="Segoe UI"/>
                  <a:ea typeface="Segoe UI" pitchFamily="34" charset="0"/>
                  <a:cs typeface="Segoe UI" pitchFamily="34" charset="0"/>
                </a:rPr>
                <a:t>Blob</a:t>
              </a:r>
            </a:p>
          </p:txBody>
        </p:sp>
        <p:pic>
          <p:nvPicPr>
            <p:cNvPr id="232" name="Picture 231" descr="Storage blob.png"/>
            <p:cNvPicPr>
              <a:picLocks noChangeAspect="1"/>
            </p:cNvPicPr>
            <p:nvPr/>
          </p:nvPicPr>
          <p:blipFill>
            <a:blip r:embed="rId21" cstate="email">
              <a:biLevel thresh="25000"/>
              <a:extLst>
                <a:ext uri="{28A0092B-C50C-407E-A947-70E740481C1C}">
                  <a14:useLocalDpi xmlns:a14="http://schemas.microsoft.com/office/drawing/2010/main"/>
                </a:ext>
              </a:extLst>
            </a:blip>
            <a:stretch>
              <a:fillRect/>
            </a:stretch>
          </p:blipFill>
          <p:spPr>
            <a:xfrm>
              <a:off x="3033370" y="5271155"/>
              <a:ext cx="247169" cy="247170"/>
            </a:xfrm>
            <a:prstGeom prst="rect">
              <a:avLst/>
            </a:prstGeom>
          </p:spPr>
        </p:pic>
        <p:sp>
          <p:nvSpPr>
            <p:cNvPr id="26" name="Rectangle 25"/>
            <p:cNvSpPr/>
            <p:nvPr/>
          </p:nvSpPr>
          <p:spPr bwMode="auto">
            <a:xfrm>
              <a:off x="4531845" y="5289354"/>
              <a:ext cx="571089" cy="363427"/>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10689" tIns="45690" rIns="0" bIns="143334" numCol="1" spcCol="0" rtlCol="0" fromWordArt="0" anchor="t" anchorCtr="0" forceAA="0" compatLnSpc="1">
              <a:prstTxWarp prst="textNoShape">
                <a:avLst/>
              </a:prstTxWarp>
              <a:noAutofit/>
            </a:bodyPr>
            <a:lstStyle/>
            <a:p>
              <a:pPr defTabSz="913295" fontAlgn="base">
                <a:lnSpc>
                  <a:spcPct val="90000"/>
                </a:lnSpc>
                <a:defRPr/>
              </a:pPr>
              <a:r>
                <a:rPr lang="en-US" sz="800" kern="0">
                  <a:gradFill>
                    <a:gsLst>
                      <a:gs pos="0">
                        <a:srgbClr val="FFFFFF"/>
                      </a:gs>
                      <a:gs pos="100000">
                        <a:srgbClr val="FFFFFF"/>
                      </a:gs>
                    </a:gsLst>
                    <a:lin ang="5400000" scaled="0"/>
                  </a:gradFill>
                  <a:latin typeface="Segoe UI"/>
                  <a:ea typeface="Segoe UI" pitchFamily="34" charset="0"/>
                  <a:cs typeface="Segoe UI" pitchFamily="34" charset="0"/>
                </a:rPr>
                <a:t>Files</a:t>
              </a:r>
            </a:p>
          </p:txBody>
        </p:sp>
        <p:pic>
          <p:nvPicPr>
            <p:cNvPr id="233" name="Picture 232" descr="Storage blob.png"/>
            <p:cNvPicPr>
              <a:picLocks noChangeAspect="1"/>
            </p:cNvPicPr>
            <p:nvPr/>
          </p:nvPicPr>
          <p:blipFill>
            <a:blip r:embed="rId21" cstate="email">
              <a:biLevel thresh="25000"/>
              <a:extLst>
                <a:ext uri="{28A0092B-C50C-407E-A947-70E740481C1C}">
                  <a14:useLocalDpi xmlns:a14="http://schemas.microsoft.com/office/drawing/2010/main"/>
                </a:ext>
              </a:extLst>
            </a:blip>
            <a:stretch>
              <a:fillRect/>
            </a:stretch>
          </p:blipFill>
          <p:spPr>
            <a:xfrm>
              <a:off x="4543126" y="5276081"/>
              <a:ext cx="247169" cy="247170"/>
            </a:xfrm>
            <a:prstGeom prst="rect">
              <a:avLst/>
            </a:prstGeom>
          </p:spPr>
        </p:pic>
        <p:sp>
          <p:nvSpPr>
            <p:cNvPr id="61" name="Rectangle 60"/>
            <p:cNvSpPr/>
            <p:nvPr/>
          </p:nvSpPr>
          <p:spPr bwMode="auto">
            <a:xfrm>
              <a:off x="5176861" y="5284427"/>
              <a:ext cx="615430" cy="363427"/>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10689" tIns="45690" rIns="0" bIns="143334" numCol="1" spcCol="0" rtlCol="0" fromWordArt="0" anchor="t" anchorCtr="0" forceAA="0" compatLnSpc="1">
              <a:prstTxWarp prst="textNoShape">
                <a:avLst/>
              </a:prstTxWarp>
              <a:noAutofit/>
            </a:bodyPr>
            <a:lstStyle/>
            <a:p>
              <a:pPr defTabSz="913295" fontAlgn="base">
                <a:lnSpc>
                  <a:spcPct val="90000"/>
                </a:lnSpc>
                <a:defRPr/>
              </a:pPr>
              <a:r>
                <a:rPr lang="en-US" sz="800" kern="0">
                  <a:gradFill>
                    <a:gsLst>
                      <a:gs pos="0">
                        <a:srgbClr val="FFFFFF"/>
                      </a:gs>
                      <a:gs pos="100000">
                        <a:srgbClr val="FFFFFF"/>
                      </a:gs>
                    </a:gsLst>
                    <a:lin ang="5400000" scaled="0"/>
                  </a:gradFill>
                  <a:latin typeface="Segoe UI"/>
                  <a:ea typeface="Segoe UI" pitchFamily="34" charset="0"/>
                  <a:cs typeface="Segoe UI" pitchFamily="34" charset="0"/>
                </a:rPr>
                <a:t>Disks</a:t>
              </a:r>
            </a:p>
          </p:txBody>
        </p:sp>
        <p:pic>
          <p:nvPicPr>
            <p:cNvPr id="234" name="Picture 233" descr="Storage blob.png"/>
            <p:cNvPicPr>
              <a:picLocks noChangeAspect="1"/>
            </p:cNvPicPr>
            <p:nvPr/>
          </p:nvPicPr>
          <p:blipFill>
            <a:blip r:embed="rId21" cstate="email">
              <a:biLevel thresh="25000"/>
              <a:extLst>
                <a:ext uri="{28A0092B-C50C-407E-A947-70E740481C1C}">
                  <a14:useLocalDpi xmlns:a14="http://schemas.microsoft.com/office/drawing/2010/main"/>
                </a:ext>
              </a:extLst>
            </a:blip>
            <a:stretch>
              <a:fillRect/>
            </a:stretch>
          </p:blipFill>
          <p:spPr>
            <a:xfrm>
              <a:off x="5180537" y="5271155"/>
              <a:ext cx="247169" cy="247170"/>
            </a:xfrm>
            <a:prstGeom prst="rect">
              <a:avLst/>
            </a:prstGeom>
          </p:spPr>
        </p:pic>
        <p:sp>
          <p:nvSpPr>
            <p:cNvPr id="43" name="Rectangle 42"/>
            <p:cNvSpPr/>
            <p:nvPr/>
          </p:nvSpPr>
          <p:spPr bwMode="auto">
            <a:xfrm>
              <a:off x="273828" y="5296256"/>
              <a:ext cx="1149786" cy="356066"/>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10689" tIns="45690" rIns="0" bIns="143334" numCol="1" spcCol="0" rtlCol="0" fromWordArt="0" anchor="t" anchorCtr="0" forceAA="0" compatLnSpc="1">
              <a:prstTxWarp prst="textNoShape">
                <a:avLst/>
              </a:prstTxWarp>
              <a:noAutofit/>
            </a:bodyPr>
            <a:lstStyle/>
            <a:p>
              <a:pPr defTabSz="913295" fontAlgn="base">
                <a:lnSpc>
                  <a:spcPct val="90000"/>
                </a:lnSpc>
                <a:defRPr/>
              </a:pPr>
              <a:r>
                <a:rPr lang="en-US" sz="800" kern="0">
                  <a:gradFill>
                    <a:gsLst>
                      <a:gs pos="0">
                        <a:srgbClr val="FFFFFF"/>
                      </a:gs>
                      <a:gs pos="100000">
                        <a:srgbClr val="FFFFFF"/>
                      </a:gs>
                    </a:gsLst>
                    <a:lin ang="5400000" scaled="0"/>
                  </a:gradFill>
                  <a:latin typeface="Segoe UI"/>
                  <a:ea typeface="Segoe UI" pitchFamily="34" charset="0"/>
                  <a:cs typeface="Segoe UI" pitchFamily="34" charset="0"/>
                </a:rPr>
                <a:t>Virtual Machines</a:t>
              </a:r>
            </a:p>
          </p:txBody>
        </p:sp>
        <p:pic>
          <p:nvPicPr>
            <p:cNvPr id="235" name="Picture 234"/>
            <p:cNvPicPr>
              <a:picLocks noChangeAspect="1"/>
            </p:cNvPicPr>
            <p:nvPr/>
          </p:nvPicPr>
          <p:blipFill>
            <a:blip r:embed="rId22" cstate="email">
              <a:biLevel thresh="25000"/>
              <a:extLst>
                <a:ext uri="{28A0092B-C50C-407E-A947-70E740481C1C}">
                  <a14:useLocalDpi xmlns:a14="http://schemas.microsoft.com/office/drawing/2010/main"/>
                </a:ext>
              </a:extLst>
            </a:blip>
            <a:stretch>
              <a:fillRect/>
            </a:stretch>
          </p:blipFill>
          <p:spPr>
            <a:xfrm>
              <a:off x="250303" y="5281215"/>
              <a:ext cx="261581" cy="261582"/>
            </a:xfrm>
            <a:prstGeom prst="rect">
              <a:avLst/>
            </a:prstGeom>
            <a:ln>
              <a:noFill/>
            </a:ln>
          </p:spPr>
        </p:pic>
        <p:sp>
          <p:nvSpPr>
            <p:cNvPr id="236" name="TextBox 235"/>
            <p:cNvSpPr txBox="1"/>
            <p:nvPr/>
          </p:nvSpPr>
          <p:spPr>
            <a:xfrm>
              <a:off x="11062374" y="1231696"/>
              <a:ext cx="659156" cy="301106"/>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AD Privileged</a:t>
              </a:r>
            </a:p>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Identity </a:t>
              </a:r>
            </a:p>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Management</a:t>
              </a:r>
            </a:p>
          </p:txBody>
        </p:sp>
        <p:pic>
          <p:nvPicPr>
            <p:cNvPr id="272" name="Picture 271"/>
            <p:cNvPicPr>
              <a:picLocks noChangeAspect="1"/>
            </p:cNvPicPr>
            <p:nvPr/>
          </p:nvPicPr>
          <p:blipFill>
            <a:blip r:embed="rId23" cstate="email">
              <a:extLst>
                <a:ext uri="{28A0092B-C50C-407E-A947-70E740481C1C}">
                  <a14:useLocalDpi xmlns:a14="http://schemas.microsoft.com/office/drawing/2010/main"/>
                </a:ext>
              </a:extLst>
            </a:blip>
            <a:stretch>
              <a:fillRect/>
            </a:stretch>
          </p:blipFill>
          <p:spPr>
            <a:xfrm>
              <a:off x="10695453" y="1253262"/>
              <a:ext cx="245456" cy="317925"/>
            </a:xfrm>
            <a:prstGeom prst="rect">
              <a:avLst/>
            </a:prstGeom>
          </p:spPr>
        </p:pic>
        <p:sp>
          <p:nvSpPr>
            <p:cNvPr id="28" name="Rectangle 27"/>
            <p:cNvSpPr/>
            <p:nvPr/>
          </p:nvSpPr>
          <p:spPr bwMode="auto">
            <a:xfrm>
              <a:off x="9495794" y="5230828"/>
              <a:ext cx="921643" cy="346426"/>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10689" tIns="45690" rIns="0" bIns="143334" numCol="1" spcCol="0" rtlCol="0" fromWordArt="0" anchor="t" anchorCtr="0" forceAA="0" compatLnSpc="1">
              <a:prstTxWarp prst="textNoShape">
                <a:avLst/>
              </a:prstTxWarp>
              <a:noAutofit/>
            </a:bodyPr>
            <a:lstStyle/>
            <a:p>
              <a:pPr defTabSz="913295" fontAlgn="base">
                <a:lnSpc>
                  <a:spcPct val="90000"/>
                </a:lnSpc>
                <a:defRPr/>
              </a:pPr>
              <a:r>
                <a:rPr lang="en-US" sz="800" kern="0">
                  <a:gradFill>
                    <a:gsLst>
                      <a:gs pos="0">
                        <a:srgbClr val="FFFFFF"/>
                      </a:gs>
                      <a:gs pos="100000">
                        <a:srgbClr val="FFFFFF"/>
                      </a:gs>
                    </a:gsLst>
                    <a:lin ang="5400000" scaled="0"/>
                  </a:gradFill>
                  <a:latin typeface="Segoe UI"/>
                  <a:ea typeface="Segoe UI" pitchFamily="34" charset="0"/>
                  <a:cs typeface="Segoe UI" pitchFamily="34" charset="0"/>
                </a:rPr>
                <a:t>Traffic Manager</a:t>
              </a:r>
            </a:p>
          </p:txBody>
        </p:sp>
        <p:pic>
          <p:nvPicPr>
            <p:cNvPr id="89" name="Picture 88"/>
            <p:cNvPicPr>
              <a:picLocks noChangeAspect="1"/>
            </p:cNvPicPr>
            <p:nvPr/>
          </p:nvPicPr>
          <p:blipFill>
            <a:blip r:embed="rId24" cstate="email">
              <a:biLevel thresh="25000"/>
              <a:extLst>
                <a:ext uri="{28A0092B-C50C-407E-A947-70E740481C1C}">
                  <a14:useLocalDpi xmlns:a14="http://schemas.microsoft.com/office/drawing/2010/main"/>
                </a:ext>
              </a:extLst>
            </a:blip>
            <a:stretch>
              <a:fillRect/>
            </a:stretch>
          </p:blipFill>
          <p:spPr>
            <a:xfrm>
              <a:off x="9543599" y="5280589"/>
              <a:ext cx="210127" cy="210127"/>
            </a:xfrm>
            <a:prstGeom prst="rect">
              <a:avLst/>
            </a:prstGeom>
            <a:solidFill>
              <a:srgbClr val="0072C6"/>
            </a:solidFill>
          </p:spPr>
        </p:pic>
        <p:sp>
          <p:nvSpPr>
            <p:cNvPr id="247" name="Rectangle 246"/>
            <p:cNvSpPr/>
            <p:nvPr/>
          </p:nvSpPr>
          <p:spPr bwMode="auto">
            <a:xfrm>
              <a:off x="11373143" y="5230828"/>
              <a:ext cx="870398" cy="346426"/>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10689" tIns="36551" rIns="0" bIns="143334" numCol="1" spcCol="0" rtlCol="0" fromWordArt="0" anchor="t" anchorCtr="0" forceAA="0" compatLnSpc="1">
              <a:prstTxWarp prst="textNoShape">
                <a:avLst/>
              </a:prstTxWarp>
              <a:noAutofit/>
            </a:bodyPr>
            <a:lstStyle/>
            <a:p>
              <a:pPr defTabSz="913295" fontAlgn="base">
                <a:lnSpc>
                  <a:spcPct val="90000"/>
                </a:lnSpc>
                <a:defRPr/>
              </a:pPr>
              <a:r>
                <a:rPr lang="en-US" sz="800" kern="0">
                  <a:gradFill>
                    <a:gsLst>
                      <a:gs pos="0">
                        <a:srgbClr val="FFFFFF"/>
                      </a:gs>
                      <a:gs pos="100000">
                        <a:srgbClr val="FFFFFF"/>
                      </a:gs>
                    </a:gsLst>
                    <a:lin ang="5400000" scaled="0"/>
                  </a:gradFill>
                  <a:latin typeface="Segoe UI"/>
                  <a:ea typeface="Segoe UI" pitchFamily="34" charset="0"/>
                  <a:cs typeface="Segoe UI" pitchFamily="34" charset="0"/>
                </a:rPr>
                <a:t>App</a:t>
              </a:r>
            </a:p>
            <a:p>
              <a:pPr defTabSz="913295" fontAlgn="base">
                <a:lnSpc>
                  <a:spcPct val="90000"/>
                </a:lnSpc>
                <a:defRPr/>
              </a:pPr>
              <a:r>
                <a:rPr lang="en-US" sz="800" kern="0">
                  <a:gradFill>
                    <a:gsLst>
                      <a:gs pos="0">
                        <a:srgbClr val="FFFFFF"/>
                      </a:gs>
                      <a:gs pos="100000">
                        <a:srgbClr val="FFFFFF"/>
                      </a:gs>
                    </a:gsLst>
                    <a:lin ang="5400000" scaled="0"/>
                  </a:gradFill>
                  <a:latin typeface="Segoe UI"/>
                  <a:ea typeface="Segoe UI" pitchFamily="34" charset="0"/>
                  <a:cs typeface="Segoe UI" pitchFamily="34" charset="0"/>
                </a:rPr>
                <a:t>Gateway</a:t>
              </a:r>
            </a:p>
          </p:txBody>
        </p:sp>
        <p:sp>
          <p:nvSpPr>
            <p:cNvPr id="327" name="Freeform 326"/>
            <p:cNvSpPr/>
            <p:nvPr/>
          </p:nvSpPr>
          <p:spPr bwMode="auto">
            <a:xfrm rot="2700000">
              <a:off x="11423302" y="5291608"/>
              <a:ext cx="188089" cy="188089"/>
            </a:xfrm>
            <a:custGeom>
              <a:avLst/>
              <a:gdLst>
                <a:gd name="connsiteX0" fmla="*/ 314803 w 613867"/>
                <a:gd name="connsiteY0" fmla="*/ 374281 h 613867"/>
                <a:gd name="connsiteX1" fmla="*/ 390557 w 613867"/>
                <a:gd name="connsiteY1" fmla="*/ 450035 h 613867"/>
                <a:gd name="connsiteX2" fmla="*/ 330696 w 613867"/>
                <a:gd name="connsiteY2" fmla="*/ 509896 h 613867"/>
                <a:gd name="connsiteX3" fmla="*/ 507842 w 613867"/>
                <a:gd name="connsiteY3" fmla="*/ 504902 h 613867"/>
                <a:gd name="connsiteX4" fmla="*/ 512837 w 613867"/>
                <a:gd name="connsiteY4" fmla="*/ 327756 h 613867"/>
                <a:gd name="connsiteX5" fmla="*/ 452975 w 613867"/>
                <a:gd name="connsiteY5" fmla="*/ 387617 h 613867"/>
                <a:gd name="connsiteX6" fmla="*/ 377221 w 613867"/>
                <a:gd name="connsiteY6" fmla="*/ 311863 h 613867"/>
                <a:gd name="connsiteX7" fmla="*/ 367619 w 613867"/>
                <a:gd name="connsiteY7" fmla="*/ 63753 h 613867"/>
                <a:gd name="connsiteX8" fmla="*/ 372612 w 613867"/>
                <a:gd name="connsiteY8" fmla="*/ 240900 h 613867"/>
                <a:gd name="connsiteX9" fmla="*/ 549761 w 613867"/>
                <a:gd name="connsiteY9" fmla="*/ 245895 h 613867"/>
                <a:gd name="connsiteX10" fmla="*/ 489898 w 613867"/>
                <a:gd name="connsiteY10" fmla="*/ 186033 h 613867"/>
                <a:gd name="connsiteX11" fmla="*/ 565652 w 613867"/>
                <a:gd name="connsiteY11" fmla="*/ 110279 h 613867"/>
                <a:gd name="connsiteX12" fmla="*/ 503234 w 613867"/>
                <a:gd name="connsiteY12" fmla="*/ 47861 h 613867"/>
                <a:gd name="connsiteX13" fmla="*/ 427480 w 613867"/>
                <a:gd name="connsiteY13" fmla="*/ 123615 h 613867"/>
                <a:gd name="connsiteX14" fmla="*/ 60550 w 613867"/>
                <a:gd name="connsiteY14" fmla="*/ 370823 h 613867"/>
                <a:gd name="connsiteX15" fmla="*/ 120411 w 613867"/>
                <a:gd name="connsiteY15" fmla="*/ 430684 h 613867"/>
                <a:gd name="connsiteX16" fmla="*/ 44657 w 613867"/>
                <a:gd name="connsiteY16" fmla="*/ 506438 h 613867"/>
                <a:gd name="connsiteX17" fmla="*/ 107075 w 613867"/>
                <a:gd name="connsiteY17" fmla="*/ 568856 h 613867"/>
                <a:gd name="connsiteX18" fmla="*/ 182829 w 613867"/>
                <a:gd name="connsiteY18" fmla="*/ 493102 h 613867"/>
                <a:gd name="connsiteX19" fmla="*/ 242691 w 613867"/>
                <a:gd name="connsiteY19" fmla="*/ 552964 h 613867"/>
                <a:gd name="connsiteX20" fmla="*/ 237696 w 613867"/>
                <a:gd name="connsiteY20" fmla="*/ 375818 h 613867"/>
                <a:gd name="connsiteX21" fmla="*/ 104519 w 613867"/>
                <a:gd name="connsiteY21" fmla="*/ 101580 h 613867"/>
                <a:gd name="connsiteX22" fmla="*/ 99524 w 613867"/>
                <a:gd name="connsiteY22" fmla="*/ 278727 h 613867"/>
                <a:gd name="connsiteX23" fmla="*/ 159386 w 613867"/>
                <a:gd name="connsiteY23" fmla="*/ 218865 h 613867"/>
                <a:gd name="connsiteX24" fmla="*/ 235140 w 613867"/>
                <a:gd name="connsiteY24" fmla="*/ 294619 h 613867"/>
                <a:gd name="connsiteX25" fmla="*/ 297558 w 613867"/>
                <a:gd name="connsiteY25" fmla="*/ 232201 h 613867"/>
                <a:gd name="connsiteX26" fmla="*/ 221804 w 613867"/>
                <a:gd name="connsiteY26" fmla="*/ 156447 h 613867"/>
                <a:gd name="connsiteX27" fmla="*/ 281665 w 613867"/>
                <a:gd name="connsiteY27" fmla="*/ 96586 h 613867"/>
                <a:gd name="connsiteX28" fmla="*/ 29967 w 613867"/>
                <a:gd name="connsiteY28" fmla="*/ 29967 h 613867"/>
                <a:gd name="connsiteX29" fmla="*/ 102313 w 613867"/>
                <a:gd name="connsiteY29" fmla="*/ 0 h 613867"/>
                <a:gd name="connsiteX30" fmla="*/ 511554 w 613867"/>
                <a:gd name="connsiteY30" fmla="*/ 0 h 613867"/>
                <a:gd name="connsiteX31" fmla="*/ 613867 w 613867"/>
                <a:gd name="connsiteY31" fmla="*/ 102313 h 613867"/>
                <a:gd name="connsiteX32" fmla="*/ 613867 w 613867"/>
                <a:gd name="connsiteY32" fmla="*/ 511554 h 613867"/>
                <a:gd name="connsiteX33" fmla="*/ 511554 w 613867"/>
                <a:gd name="connsiteY33" fmla="*/ 613867 h 613867"/>
                <a:gd name="connsiteX34" fmla="*/ 102313 w 613867"/>
                <a:gd name="connsiteY34" fmla="*/ 613867 h 613867"/>
                <a:gd name="connsiteX35" fmla="*/ 0 w 613867"/>
                <a:gd name="connsiteY35" fmla="*/ 511554 h 613867"/>
                <a:gd name="connsiteX36" fmla="*/ 0 w 613867"/>
                <a:gd name="connsiteY36" fmla="*/ 102313 h 613867"/>
                <a:gd name="connsiteX37" fmla="*/ 29967 w 613867"/>
                <a:gd name="connsiteY37" fmla="*/ 29967 h 613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13867" h="613867">
                  <a:moveTo>
                    <a:pt x="314803" y="374281"/>
                  </a:moveTo>
                  <a:lnTo>
                    <a:pt x="390557" y="450035"/>
                  </a:lnTo>
                  <a:lnTo>
                    <a:pt x="330696" y="509896"/>
                  </a:lnTo>
                  <a:lnTo>
                    <a:pt x="507842" y="504902"/>
                  </a:lnTo>
                  <a:lnTo>
                    <a:pt x="512837" y="327756"/>
                  </a:lnTo>
                  <a:lnTo>
                    <a:pt x="452975" y="387617"/>
                  </a:lnTo>
                  <a:lnTo>
                    <a:pt x="377221" y="311863"/>
                  </a:lnTo>
                  <a:close/>
                  <a:moveTo>
                    <a:pt x="367619" y="63753"/>
                  </a:moveTo>
                  <a:lnTo>
                    <a:pt x="372612" y="240900"/>
                  </a:lnTo>
                  <a:lnTo>
                    <a:pt x="549761" y="245895"/>
                  </a:lnTo>
                  <a:lnTo>
                    <a:pt x="489898" y="186033"/>
                  </a:lnTo>
                  <a:lnTo>
                    <a:pt x="565652" y="110279"/>
                  </a:lnTo>
                  <a:lnTo>
                    <a:pt x="503234" y="47861"/>
                  </a:lnTo>
                  <a:lnTo>
                    <a:pt x="427480" y="123615"/>
                  </a:lnTo>
                  <a:close/>
                  <a:moveTo>
                    <a:pt x="60550" y="370823"/>
                  </a:moveTo>
                  <a:lnTo>
                    <a:pt x="120411" y="430684"/>
                  </a:lnTo>
                  <a:lnTo>
                    <a:pt x="44657" y="506438"/>
                  </a:lnTo>
                  <a:lnTo>
                    <a:pt x="107075" y="568856"/>
                  </a:lnTo>
                  <a:lnTo>
                    <a:pt x="182829" y="493102"/>
                  </a:lnTo>
                  <a:lnTo>
                    <a:pt x="242691" y="552964"/>
                  </a:lnTo>
                  <a:lnTo>
                    <a:pt x="237696" y="375818"/>
                  </a:lnTo>
                  <a:close/>
                  <a:moveTo>
                    <a:pt x="104519" y="101580"/>
                  </a:moveTo>
                  <a:lnTo>
                    <a:pt x="99524" y="278727"/>
                  </a:lnTo>
                  <a:lnTo>
                    <a:pt x="159386" y="218865"/>
                  </a:lnTo>
                  <a:lnTo>
                    <a:pt x="235140" y="294619"/>
                  </a:lnTo>
                  <a:lnTo>
                    <a:pt x="297558" y="232201"/>
                  </a:lnTo>
                  <a:lnTo>
                    <a:pt x="221804" y="156447"/>
                  </a:lnTo>
                  <a:lnTo>
                    <a:pt x="281665" y="96586"/>
                  </a:lnTo>
                  <a:close/>
                  <a:moveTo>
                    <a:pt x="29967" y="29967"/>
                  </a:moveTo>
                  <a:cubicBezTo>
                    <a:pt x="48482" y="11452"/>
                    <a:pt x="74060" y="0"/>
                    <a:pt x="102313" y="0"/>
                  </a:cubicBezTo>
                  <a:lnTo>
                    <a:pt x="511554" y="0"/>
                  </a:lnTo>
                  <a:cubicBezTo>
                    <a:pt x="568060" y="0"/>
                    <a:pt x="613867" y="45807"/>
                    <a:pt x="613867" y="102313"/>
                  </a:cubicBezTo>
                  <a:lnTo>
                    <a:pt x="613867" y="511554"/>
                  </a:lnTo>
                  <a:cubicBezTo>
                    <a:pt x="613867" y="568060"/>
                    <a:pt x="568060" y="613867"/>
                    <a:pt x="511554" y="613867"/>
                  </a:cubicBezTo>
                  <a:lnTo>
                    <a:pt x="102313" y="613867"/>
                  </a:lnTo>
                  <a:cubicBezTo>
                    <a:pt x="45807" y="613867"/>
                    <a:pt x="0" y="568060"/>
                    <a:pt x="0" y="511554"/>
                  </a:cubicBezTo>
                  <a:lnTo>
                    <a:pt x="0" y="102313"/>
                  </a:lnTo>
                  <a:cubicBezTo>
                    <a:pt x="0" y="74060"/>
                    <a:pt x="11452" y="48482"/>
                    <a:pt x="29967" y="29967"/>
                  </a:cubicBezTo>
                  <a:close/>
                </a:path>
              </a:pathLst>
            </a:cu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9" tIns="146207" rIns="182759" bIns="146207" numCol="1" spcCol="0" rtlCol="0" fromWordArt="0" anchor="t" anchorCtr="0" forceAA="0" compatLnSpc="1">
              <a:prstTxWarp prst="textNoShape">
                <a:avLst/>
              </a:prstTxWarp>
              <a:noAutofit/>
            </a:bodyPr>
            <a:lstStyle/>
            <a:p>
              <a:pPr algn="ctr" defTabSz="931827" fontAlgn="base">
                <a:lnSpc>
                  <a:spcPct val="90000"/>
                </a:lnSpc>
                <a:spcBef>
                  <a:spcPct val="0"/>
                </a:spcBef>
                <a:spcAft>
                  <a:spcPct val="0"/>
                </a:spcAft>
                <a:defRPr/>
              </a:pPr>
              <a:endParaRPr lang="en-US" sz="1999" b="1" kern="0">
                <a:solidFill>
                  <a:srgbClr val="FFFFFF"/>
                </a:solidFill>
                <a:latin typeface="Segoe UI Light"/>
                <a:ea typeface="Segoe UI" pitchFamily="34" charset="0"/>
                <a:cs typeface="Segoe UI" pitchFamily="34" charset="0"/>
              </a:endParaRPr>
            </a:p>
          </p:txBody>
        </p:sp>
        <p:sp>
          <p:nvSpPr>
            <p:cNvPr id="329" name="TextBox 328"/>
            <p:cNvSpPr txBox="1"/>
            <p:nvPr/>
          </p:nvSpPr>
          <p:spPr>
            <a:xfrm>
              <a:off x="11057160" y="2795981"/>
              <a:ext cx="659156" cy="301106"/>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Operational</a:t>
              </a:r>
            </a:p>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Analytics</a:t>
              </a:r>
            </a:p>
          </p:txBody>
        </p:sp>
        <p:pic>
          <p:nvPicPr>
            <p:cNvPr id="330" name="Picture 329" descr="Operational Insights.png"/>
            <p:cNvPicPr>
              <a:picLocks noChangeAspect="1"/>
            </p:cNvPicPr>
            <p:nvPr/>
          </p:nvPicPr>
          <p:blipFill>
            <a:blip r:embed="rId25" cstate="email">
              <a:biLevel thresh="25000"/>
              <a:extLst>
                <a:ext uri="{28A0092B-C50C-407E-A947-70E740481C1C}">
                  <a14:useLocalDpi xmlns:a14="http://schemas.microsoft.com/office/drawing/2010/main"/>
                </a:ext>
              </a:extLst>
            </a:blip>
            <a:stretch>
              <a:fillRect/>
            </a:stretch>
          </p:blipFill>
          <p:spPr>
            <a:xfrm>
              <a:off x="10698990" y="2750675"/>
              <a:ext cx="280231" cy="280232"/>
            </a:xfrm>
            <a:prstGeom prst="rect">
              <a:avLst/>
            </a:prstGeom>
          </p:spPr>
        </p:pic>
        <p:sp>
          <p:nvSpPr>
            <p:cNvPr id="35" name="Rectangle 34"/>
            <p:cNvSpPr/>
            <p:nvPr/>
          </p:nvSpPr>
          <p:spPr bwMode="auto">
            <a:xfrm>
              <a:off x="2019355" y="2924476"/>
              <a:ext cx="2289675" cy="1673141"/>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67" tIns="143334" rIns="179167" bIns="143334" numCol="1" spcCol="0" rtlCol="0" fromWordArt="0" anchor="t" anchorCtr="0" forceAA="0" compatLnSpc="1">
              <a:prstTxWarp prst="textNoShape">
                <a:avLst/>
              </a:prstTxWarp>
              <a:noAutofit/>
            </a:bodyPr>
            <a:lstStyle/>
            <a:p>
              <a:pPr algn="ctr" defTabSz="913295" fontAlgn="base">
                <a:lnSpc>
                  <a:spcPct val="90000"/>
                </a:lnSpc>
                <a:defRPr/>
              </a:pPr>
              <a:r>
                <a:rPr lang="en-US" sz="1198" b="1" kern="0">
                  <a:gradFill>
                    <a:gsLst>
                      <a:gs pos="0">
                        <a:srgbClr val="FFFFFF"/>
                      </a:gs>
                      <a:gs pos="100000">
                        <a:srgbClr val="FFFFFF"/>
                      </a:gs>
                    </a:gsLst>
                    <a:lin ang="5400000" scaled="0"/>
                  </a:gradFill>
                  <a:latin typeface="Segoe UI"/>
                  <a:ea typeface="Segoe UI" pitchFamily="34" charset="0"/>
                  <a:cs typeface="Segoe UI" pitchFamily="34" charset="0"/>
                </a:rPr>
                <a:t>Compute Services</a:t>
              </a:r>
            </a:p>
          </p:txBody>
        </p:sp>
        <p:grpSp>
          <p:nvGrpSpPr>
            <p:cNvPr id="344" name="Group 343"/>
            <p:cNvGrpSpPr/>
            <p:nvPr/>
          </p:nvGrpSpPr>
          <p:grpSpPr>
            <a:xfrm>
              <a:off x="5592672" y="1532909"/>
              <a:ext cx="1001364" cy="338014"/>
              <a:chOff x="6918739" y="2547997"/>
              <a:chExt cx="1001364" cy="338014"/>
            </a:xfrm>
          </p:grpSpPr>
          <p:sp>
            <p:nvSpPr>
              <p:cNvPr id="145" name="TextBox 144"/>
              <p:cNvSpPr txBox="1"/>
              <p:nvPr/>
            </p:nvSpPr>
            <p:spPr>
              <a:xfrm>
                <a:off x="7260947" y="2584905"/>
                <a:ext cx="659156" cy="301106"/>
              </a:xfrm>
              <a:prstGeom prst="rect">
                <a:avLst/>
              </a:prstGeom>
              <a:noFill/>
              <a:ln>
                <a:noFill/>
              </a:ln>
            </p:spPr>
            <p:txBody>
              <a:bodyPr wrap="none" lIns="0" tIns="27953" rIns="0" bIns="0" rtlCol="0" anchor="t">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Cloud </a:t>
                </a:r>
              </a:p>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Services</a:t>
                </a:r>
              </a:p>
            </p:txBody>
          </p:sp>
          <p:pic>
            <p:nvPicPr>
              <p:cNvPr id="146" name="Picture 145"/>
              <p:cNvPicPr>
                <a:picLocks noChangeAspect="1"/>
              </p:cNvPicPr>
              <p:nvPr/>
            </p:nvPicPr>
            <p:blipFill>
              <a:blip r:embed="rId26" cstate="email">
                <a:biLevel thresh="25000"/>
                <a:extLst>
                  <a:ext uri="{28A0092B-C50C-407E-A947-70E740481C1C}">
                    <a14:useLocalDpi xmlns:a14="http://schemas.microsoft.com/office/drawing/2010/main"/>
                  </a:ext>
                </a:extLst>
              </a:blip>
              <a:stretch>
                <a:fillRect/>
              </a:stretch>
            </p:blipFill>
            <p:spPr>
              <a:xfrm>
                <a:off x="6918739" y="2547997"/>
                <a:ext cx="289802" cy="289802"/>
              </a:xfrm>
              <a:prstGeom prst="rect">
                <a:avLst/>
              </a:prstGeom>
            </p:spPr>
          </p:pic>
        </p:grpSp>
        <p:grpSp>
          <p:nvGrpSpPr>
            <p:cNvPr id="345" name="Group 344"/>
            <p:cNvGrpSpPr/>
            <p:nvPr/>
          </p:nvGrpSpPr>
          <p:grpSpPr>
            <a:xfrm>
              <a:off x="2258989" y="3829575"/>
              <a:ext cx="1007741" cy="320053"/>
              <a:chOff x="3566502" y="2427953"/>
              <a:chExt cx="1007741" cy="320053"/>
            </a:xfrm>
          </p:grpSpPr>
          <p:sp>
            <p:nvSpPr>
              <p:cNvPr id="147" name="TextBox 146"/>
              <p:cNvSpPr txBox="1"/>
              <p:nvPr/>
            </p:nvSpPr>
            <p:spPr>
              <a:xfrm>
                <a:off x="3915087" y="2427953"/>
                <a:ext cx="659156" cy="301106"/>
              </a:xfrm>
              <a:prstGeom prst="rect">
                <a:avLst/>
              </a:prstGeom>
              <a:noFill/>
              <a:ln>
                <a:noFill/>
              </a:ln>
            </p:spPr>
            <p:txBody>
              <a:bodyPr wrap="none" lIns="0" tIns="27953" rIns="0" bIns="0" rtlCol="0" anchor="t">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Batch</a:t>
                </a:r>
              </a:p>
            </p:txBody>
          </p:sp>
          <p:pic>
            <p:nvPicPr>
              <p:cNvPr id="148" name="Picture 147"/>
              <p:cNvPicPr>
                <a:picLocks noChangeAspect="1"/>
              </p:cNvPicPr>
              <p:nvPr/>
            </p:nvPicPr>
            <p:blipFill>
              <a:blip r:embed="rId27" cstate="email">
                <a:biLevel thresh="25000"/>
                <a:extLst>
                  <a:ext uri="{28A0092B-C50C-407E-A947-70E740481C1C}">
                    <a14:useLocalDpi xmlns:a14="http://schemas.microsoft.com/office/drawing/2010/main"/>
                  </a:ext>
                </a:extLst>
              </a:blip>
              <a:stretch>
                <a:fillRect/>
              </a:stretch>
            </p:blipFill>
            <p:spPr>
              <a:xfrm>
                <a:off x="3566502" y="2444470"/>
                <a:ext cx="303536" cy="303536"/>
              </a:xfrm>
              <a:prstGeom prst="rect">
                <a:avLst/>
              </a:prstGeom>
            </p:spPr>
          </p:pic>
        </p:grpSp>
        <p:grpSp>
          <p:nvGrpSpPr>
            <p:cNvPr id="346" name="Group 345"/>
            <p:cNvGrpSpPr/>
            <p:nvPr/>
          </p:nvGrpSpPr>
          <p:grpSpPr>
            <a:xfrm>
              <a:off x="3287026" y="3832353"/>
              <a:ext cx="1045050" cy="363426"/>
              <a:chOff x="4317137" y="2420457"/>
              <a:chExt cx="1045050" cy="363426"/>
            </a:xfrm>
          </p:grpSpPr>
          <p:sp>
            <p:nvSpPr>
              <p:cNvPr id="149" name="TextBox 148"/>
              <p:cNvSpPr txBox="1"/>
              <p:nvPr/>
            </p:nvSpPr>
            <p:spPr>
              <a:xfrm>
                <a:off x="4703031" y="2482777"/>
                <a:ext cx="659156" cy="301106"/>
              </a:xfrm>
              <a:prstGeom prst="rect">
                <a:avLst/>
              </a:prstGeom>
              <a:noFill/>
              <a:ln>
                <a:noFill/>
              </a:ln>
            </p:spPr>
            <p:txBody>
              <a:bodyPr wrap="none" lIns="0" tIns="27953" rIns="0" bIns="0" rtlCol="0" anchor="t">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RemoteApp</a:t>
                </a:r>
              </a:p>
            </p:txBody>
          </p:sp>
          <p:pic>
            <p:nvPicPr>
              <p:cNvPr id="150" name="Picture 149"/>
              <p:cNvPicPr>
                <a:picLocks noChangeAspect="1"/>
              </p:cNvPicPr>
              <p:nvPr/>
            </p:nvPicPr>
            <p:blipFill>
              <a:blip r:embed="rId28" cstate="email">
                <a:biLevel thresh="25000"/>
                <a:extLst>
                  <a:ext uri="{28A0092B-C50C-407E-A947-70E740481C1C}">
                    <a14:useLocalDpi xmlns:a14="http://schemas.microsoft.com/office/drawing/2010/main"/>
                  </a:ext>
                </a:extLst>
              </a:blip>
              <a:stretch>
                <a:fillRect/>
              </a:stretch>
            </p:blipFill>
            <p:spPr>
              <a:xfrm>
                <a:off x="4317137" y="2420457"/>
                <a:ext cx="291655" cy="291656"/>
              </a:xfrm>
              <a:prstGeom prst="rect">
                <a:avLst/>
              </a:prstGeom>
            </p:spPr>
          </p:pic>
        </p:grpSp>
        <p:sp>
          <p:nvSpPr>
            <p:cNvPr id="349" name="TextBox 348"/>
            <p:cNvSpPr txBox="1"/>
            <p:nvPr/>
          </p:nvSpPr>
          <p:spPr>
            <a:xfrm>
              <a:off x="5081945" y="2047294"/>
              <a:ext cx="659156" cy="301106"/>
            </a:xfrm>
            <a:prstGeom prst="rect">
              <a:avLst/>
            </a:prstGeom>
            <a:noFill/>
            <a:ln>
              <a:noFill/>
            </a:ln>
          </p:spPr>
          <p:txBody>
            <a:bodyPr wrap="none" lIns="0" tIns="27953" rIns="0" bIns="0" rtlCol="0" anchor="t">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Service</a:t>
              </a:r>
            </a:p>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Fabric</a:t>
              </a:r>
            </a:p>
          </p:txBody>
        </p:sp>
        <p:sp>
          <p:nvSpPr>
            <p:cNvPr id="360" name="Freeform 359"/>
            <p:cNvSpPr/>
            <p:nvPr/>
          </p:nvSpPr>
          <p:spPr bwMode="auto">
            <a:xfrm>
              <a:off x="4739894" y="2031106"/>
              <a:ext cx="282441" cy="271463"/>
            </a:xfrm>
            <a:custGeom>
              <a:avLst/>
              <a:gdLst>
                <a:gd name="connsiteX0" fmla="*/ 284961 w 673895"/>
                <a:gd name="connsiteY0" fmla="*/ 158165 h 647702"/>
                <a:gd name="connsiteX1" fmla="*/ 170786 w 673895"/>
                <a:gd name="connsiteY1" fmla="*/ 242195 h 647702"/>
                <a:gd name="connsiteX2" fmla="*/ 176214 w 673895"/>
                <a:gd name="connsiteY2" fmla="*/ 269082 h 647702"/>
                <a:gd name="connsiteX3" fmla="*/ 150408 w 673895"/>
                <a:gd name="connsiteY3" fmla="*/ 331383 h 647702"/>
                <a:gd name="connsiteX4" fmla="*/ 146443 w 673895"/>
                <a:gd name="connsiteY4" fmla="*/ 334057 h 647702"/>
                <a:gd name="connsiteX5" fmla="*/ 192422 w 673895"/>
                <a:gd name="connsiteY5" fmla="*/ 472837 h 647702"/>
                <a:gd name="connsiteX6" fmla="*/ 220034 w 673895"/>
                <a:gd name="connsiteY6" fmla="*/ 478412 h 647702"/>
                <a:gd name="connsiteX7" fmla="*/ 248039 w 673895"/>
                <a:gd name="connsiteY7" fmla="*/ 497294 h 647702"/>
                <a:gd name="connsiteX8" fmla="*/ 265572 w 673895"/>
                <a:gd name="connsiteY8" fmla="*/ 523298 h 647702"/>
                <a:gd name="connsiteX9" fmla="*/ 408956 w 673895"/>
                <a:gd name="connsiteY9" fmla="*/ 523298 h 647702"/>
                <a:gd name="connsiteX10" fmla="*/ 417479 w 673895"/>
                <a:gd name="connsiteY10" fmla="*/ 505571 h 647702"/>
                <a:gd name="connsiteX11" fmla="*/ 456243 w 673895"/>
                <a:gd name="connsiteY11" fmla="*/ 473649 h 647702"/>
                <a:gd name="connsiteX12" fmla="*/ 488887 w 673895"/>
                <a:gd name="connsiteY12" fmla="*/ 467058 h 647702"/>
                <a:gd name="connsiteX13" fmla="*/ 531395 w 673895"/>
                <a:gd name="connsiteY13" fmla="*/ 334333 h 647702"/>
                <a:gd name="connsiteX14" fmla="*/ 523487 w 673895"/>
                <a:gd name="connsiteY14" fmla="*/ 329002 h 647702"/>
                <a:gd name="connsiteX15" fmla="*/ 497681 w 673895"/>
                <a:gd name="connsiteY15" fmla="*/ 266701 h 647702"/>
                <a:gd name="connsiteX16" fmla="*/ 501673 w 673895"/>
                <a:gd name="connsiteY16" fmla="*/ 246929 h 647702"/>
                <a:gd name="connsiteX17" fmla="*/ 384346 w 673895"/>
                <a:gd name="connsiteY17" fmla="*/ 159653 h 647702"/>
                <a:gd name="connsiteX18" fmla="*/ 370052 w 673895"/>
                <a:gd name="connsiteY18" fmla="*/ 169290 h 647702"/>
                <a:gd name="connsiteX19" fmla="*/ 335757 w 673895"/>
                <a:gd name="connsiteY19" fmla="*/ 176214 h 647702"/>
                <a:gd name="connsiteX20" fmla="*/ 301462 w 673895"/>
                <a:gd name="connsiteY20" fmla="*/ 169290 h 647702"/>
                <a:gd name="connsiteX21" fmla="*/ 335757 w 673895"/>
                <a:gd name="connsiteY21" fmla="*/ 0 h 647702"/>
                <a:gd name="connsiteX22" fmla="*/ 423864 w 673895"/>
                <a:gd name="connsiteY22" fmla="*/ 88107 h 647702"/>
                <a:gd name="connsiteX23" fmla="*/ 420253 w 673895"/>
                <a:gd name="connsiteY23" fmla="*/ 105993 h 647702"/>
                <a:gd name="connsiteX24" fmla="*/ 538728 w 673895"/>
                <a:gd name="connsiteY24" fmla="*/ 194124 h 647702"/>
                <a:gd name="connsiteX25" fmla="*/ 551493 w 673895"/>
                <a:gd name="connsiteY25" fmla="*/ 185518 h 647702"/>
                <a:gd name="connsiteX26" fmla="*/ 585788 w 673895"/>
                <a:gd name="connsiteY26" fmla="*/ 178594 h 647702"/>
                <a:gd name="connsiteX27" fmla="*/ 673895 w 673895"/>
                <a:gd name="connsiteY27" fmla="*/ 266701 h 647702"/>
                <a:gd name="connsiteX28" fmla="*/ 620083 w 673895"/>
                <a:gd name="connsiteY28" fmla="*/ 347884 h 647702"/>
                <a:gd name="connsiteX29" fmla="*/ 593016 w 673895"/>
                <a:gd name="connsiteY29" fmla="*/ 353349 h 647702"/>
                <a:gd name="connsiteX30" fmla="*/ 549222 w 673895"/>
                <a:gd name="connsiteY30" fmla="*/ 490092 h 647702"/>
                <a:gd name="connsiteX31" fmla="*/ 552839 w 673895"/>
                <a:gd name="connsiteY31" fmla="*/ 492531 h 647702"/>
                <a:gd name="connsiteX32" fmla="*/ 578645 w 673895"/>
                <a:gd name="connsiteY32" fmla="*/ 554832 h 647702"/>
                <a:gd name="connsiteX33" fmla="*/ 490538 w 673895"/>
                <a:gd name="connsiteY33" fmla="*/ 642939 h 647702"/>
                <a:gd name="connsiteX34" fmla="*/ 409355 w 673895"/>
                <a:gd name="connsiteY34" fmla="*/ 589127 h 647702"/>
                <a:gd name="connsiteX35" fmla="*/ 409084 w 673895"/>
                <a:gd name="connsiteY35" fmla="*/ 587783 h 647702"/>
                <a:gd name="connsiteX36" fmla="*/ 268154 w 673895"/>
                <a:gd name="connsiteY36" fmla="*/ 587783 h 647702"/>
                <a:gd name="connsiteX37" fmla="*/ 266921 w 673895"/>
                <a:gd name="connsiteY37" fmla="*/ 593890 h 647702"/>
                <a:gd name="connsiteX38" fmla="*/ 185738 w 673895"/>
                <a:gd name="connsiteY38" fmla="*/ 647702 h 647702"/>
                <a:gd name="connsiteX39" fmla="*/ 97631 w 673895"/>
                <a:gd name="connsiteY39" fmla="*/ 559595 h 647702"/>
                <a:gd name="connsiteX40" fmla="*/ 123437 w 673895"/>
                <a:gd name="connsiteY40" fmla="*/ 497294 h 647702"/>
                <a:gd name="connsiteX41" fmla="*/ 130921 w 673895"/>
                <a:gd name="connsiteY41" fmla="*/ 492248 h 647702"/>
                <a:gd name="connsiteX42" fmla="*/ 86036 w 673895"/>
                <a:gd name="connsiteY42" fmla="*/ 356771 h 647702"/>
                <a:gd name="connsiteX43" fmla="*/ 53812 w 673895"/>
                <a:gd name="connsiteY43" fmla="*/ 350265 h 647702"/>
                <a:gd name="connsiteX44" fmla="*/ 0 w 673895"/>
                <a:gd name="connsiteY44" fmla="*/ 269082 h 647702"/>
                <a:gd name="connsiteX45" fmla="*/ 88107 w 673895"/>
                <a:gd name="connsiteY45" fmla="*/ 180975 h 647702"/>
                <a:gd name="connsiteX46" fmla="*/ 122402 w 673895"/>
                <a:gd name="connsiteY46" fmla="*/ 187899 h 647702"/>
                <a:gd name="connsiteX47" fmla="*/ 129378 w 673895"/>
                <a:gd name="connsiteY47" fmla="*/ 192602 h 647702"/>
                <a:gd name="connsiteX48" fmla="*/ 250718 w 673895"/>
                <a:gd name="connsiteY48" fmla="*/ 103300 h 647702"/>
                <a:gd name="connsiteX49" fmla="*/ 247650 w 673895"/>
                <a:gd name="connsiteY49" fmla="*/ 88107 h 647702"/>
                <a:gd name="connsiteX50" fmla="*/ 335757 w 673895"/>
                <a:gd name="connsiteY50" fmla="*/ 0 h 647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673895" h="647702">
                  <a:moveTo>
                    <a:pt x="284961" y="158165"/>
                  </a:moveTo>
                  <a:lnTo>
                    <a:pt x="170786" y="242195"/>
                  </a:lnTo>
                  <a:lnTo>
                    <a:pt x="176214" y="269082"/>
                  </a:lnTo>
                  <a:cubicBezTo>
                    <a:pt x="176214" y="293412"/>
                    <a:pt x="166353" y="315439"/>
                    <a:pt x="150408" y="331383"/>
                  </a:cubicBezTo>
                  <a:lnTo>
                    <a:pt x="146443" y="334057"/>
                  </a:lnTo>
                  <a:lnTo>
                    <a:pt x="192422" y="472837"/>
                  </a:lnTo>
                  <a:lnTo>
                    <a:pt x="220034" y="478412"/>
                  </a:lnTo>
                  <a:cubicBezTo>
                    <a:pt x="230575" y="482870"/>
                    <a:pt x="240067" y="489322"/>
                    <a:pt x="248039" y="497294"/>
                  </a:cubicBezTo>
                  <a:lnTo>
                    <a:pt x="265572" y="523298"/>
                  </a:lnTo>
                  <a:lnTo>
                    <a:pt x="408956" y="523298"/>
                  </a:lnTo>
                  <a:lnTo>
                    <a:pt x="417479" y="505571"/>
                  </a:lnTo>
                  <a:cubicBezTo>
                    <a:pt x="426979" y="491509"/>
                    <a:pt x="440432" y="480337"/>
                    <a:pt x="456243" y="473649"/>
                  </a:cubicBezTo>
                  <a:lnTo>
                    <a:pt x="488887" y="467058"/>
                  </a:lnTo>
                  <a:lnTo>
                    <a:pt x="531395" y="334333"/>
                  </a:lnTo>
                  <a:lnTo>
                    <a:pt x="523487" y="329002"/>
                  </a:lnTo>
                  <a:cubicBezTo>
                    <a:pt x="507543" y="313058"/>
                    <a:pt x="497681" y="291031"/>
                    <a:pt x="497681" y="266701"/>
                  </a:cubicBezTo>
                  <a:lnTo>
                    <a:pt x="501673" y="246929"/>
                  </a:lnTo>
                  <a:lnTo>
                    <a:pt x="384346" y="159653"/>
                  </a:lnTo>
                  <a:lnTo>
                    <a:pt x="370052" y="169290"/>
                  </a:lnTo>
                  <a:cubicBezTo>
                    <a:pt x="359511" y="173749"/>
                    <a:pt x="347922" y="176214"/>
                    <a:pt x="335757" y="176214"/>
                  </a:cubicBezTo>
                  <a:cubicBezTo>
                    <a:pt x="323592" y="176214"/>
                    <a:pt x="312003" y="173749"/>
                    <a:pt x="301462" y="169290"/>
                  </a:cubicBezTo>
                  <a:close/>
                  <a:moveTo>
                    <a:pt x="335757" y="0"/>
                  </a:moveTo>
                  <a:cubicBezTo>
                    <a:pt x="384417" y="0"/>
                    <a:pt x="423864" y="39447"/>
                    <a:pt x="423864" y="88107"/>
                  </a:cubicBezTo>
                  <a:lnTo>
                    <a:pt x="420253" y="105993"/>
                  </a:lnTo>
                  <a:lnTo>
                    <a:pt x="538728" y="194124"/>
                  </a:lnTo>
                  <a:lnTo>
                    <a:pt x="551493" y="185518"/>
                  </a:lnTo>
                  <a:cubicBezTo>
                    <a:pt x="562034" y="181059"/>
                    <a:pt x="573623" y="178594"/>
                    <a:pt x="585788" y="178594"/>
                  </a:cubicBezTo>
                  <a:cubicBezTo>
                    <a:pt x="634448" y="178594"/>
                    <a:pt x="673895" y="218041"/>
                    <a:pt x="673895" y="266701"/>
                  </a:cubicBezTo>
                  <a:cubicBezTo>
                    <a:pt x="673895" y="303196"/>
                    <a:pt x="651706" y="334509"/>
                    <a:pt x="620083" y="347884"/>
                  </a:cubicBezTo>
                  <a:lnTo>
                    <a:pt x="593016" y="353349"/>
                  </a:lnTo>
                  <a:lnTo>
                    <a:pt x="549222" y="490092"/>
                  </a:lnTo>
                  <a:lnTo>
                    <a:pt x="552839" y="492531"/>
                  </a:lnTo>
                  <a:cubicBezTo>
                    <a:pt x="568783" y="508475"/>
                    <a:pt x="578645" y="530502"/>
                    <a:pt x="578645" y="554832"/>
                  </a:cubicBezTo>
                  <a:cubicBezTo>
                    <a:pt x="578645" y="603492"/>
                    <a:pt x="539198" y="642939"/>
                    <a:pt x="490538" y="642939"/>
                  </a:cubicBezTo>
                  <a:cubicBezTo>
                    <a:pt x="454043" y="642939"/>
                    <a:pt x="422731" y="620750"/>
                    <a:pt x="409355" y="589127"/>
                  </a:cubicBezTo>
                  <a:lnTo>
                    <a:pt x="409084" y="587783"/>
                  </a:lnTo>
                  <a:lnTo>
                    <a:pt x="268154" y="587783"/>
                  </a:lnTo>
                  <a:lnTo>
                    <a:pt x="266921" y="593890"/>
                  </a:lnTo>
                  <a:cubicBezTo>
                    <a:pt x="253546" y="625513"/>
                    <a:pt x="222233" y="647702"/>
                    <a:pt x="185738" y="647702"/>
                  </a:cubicBezTo>
                  <a:cubicBezTo>
                    <a:pt x="137078" y="647702"/>
                    <a:pt x="97631" y="608255"/>
                    <a:pt x="97631" y="559595"/>
                  </a:cubicBezTo>
                  <a:cubicBezTo>
                    <a:pt x="97631" y="535265"/>
                    <a:pt x="107493" y="513238"/>
                    <a:pt x="123437" y="497294"/>
                  </a:cubicBezTo>
                  <a:lnTo>
                    <a:pt x="130921" y="492248"/>
                  </a:lnTo>
                  <a:lnTo>
                    <a:pt x="86036" y="356771"/>
                  </a:lnTo>
                  <a:lnTo>
                    <a:pt x="53812" y="350265"/>
                  </a:lnTo>
                  <a:cubicBezTo>
                    <a:pt x="22189" y="336890"/>
                    <a:pt x="0" y="305577"/>
                    <a:pt x="0" y="269082"/>
                  </a:cubicBezTo>
                  <a:cubicBezTo>
                    <a:pt x="0" y="220422"/>
                    <a:pt x="39447" y="180975"/>
                    <a:pt x="88107" y="180975"/>
                  </a:cubicBezTo>
                  <a:cubicBezTo>
                    <a:pt x="100272" y="180975"/>
                    <a:pt x="111861" y="183440"/>
                    <a:pt x="122402" y="187899"/>
                  </a:cubicBezTo>
                  <a:lnTo>
                    <a:pt x="129378" y="192602"/>
                  </a:lnTo>
                  <a:lnTo>
                    <a:pt x="250718" y="103300"/>
                  </a:lnTo>
                  <a:lnTo>
                    <a:pt x="247650" y="88107"/>
                  </a:lnTo>
                  <a:cubicBezTo>
                    <a:pt x="247650" y="39447"/>
                    <a:pt x="287097" y="0"/>
                    <a:pt x="335757" y="0"/>
                  </a:cubicBezTo>
                  <a:close/>
                </a:path>
              </a:pathLst>
            </a:cu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9" tIns="146207" rIns="182759" bIns="146207" numCol="1" spcCol="0" rtlCol="0" fromWordArt="0" anchor="t" anchorCtr="0" forceAA="0" compatLnSpc="1">
              <a:prstTxWarp prst="textNoShape">
                <a:avLst/>
              </a:prstTxWarp>
              <a:noAutofit/>
            </a:bodyPr>
            <a:lstStyle/>
            <a:p>
              <a:pPr algn="ctr" defTabSz="931827" fontAlgn="base">
                <a:lnSpc>
                  <a:spcPct val="90000"/>
                </a:lnSpc>
                <a:spcBef>
                  <a:spcPct val="0"/>
                </a:spcBef>
                <a:spcAft>
                  <a:spcPct val="0"/>
                </a:spcAft>
                <a:defRPr/>
              </a:pPr>
              <a:endParaRPr lang="en-US" sz="1999" b="1" kern="0">
                <a:solidFill>
                  <a:srgbClr val="FFFFFF"/>
                </a:solidFill>
                <a:latin typeface="Segoe UI Light"/>
                <a:ea typeface="Segoe UI" pitchFamily="34" charset="0"/>
                <a:cs typeface="Segoe UI" pitchFamily="34" charset="0"/>
              </a:endParaRPr>
            </a:p>
          </p:txBody>
        </p:sp>
        <p:sp>
          <p:nvSpPr>
            <p:cNvPr id="42" name="Rectangle 41"/>
            <p:cNvSpPr/>
            <p:nvPr/>
          </p:nvSpPr>
          <p:spPr bwMode="auto">
            <a:xfrm>
              <a:off x="4422349" y="2826742"/>
              <a:ext cx="2190056" cy="1773950"/>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67" tIns="143334" rIns="179167" bIns="143334" numCol="1" spcCol="0" rtlCol="0" fromWordArt="0" anchor="t" anchorCtr="0" forceAA="0" compatLnSpc="1">
              <a:prstTxWarp prst="textNoShape">
                <a:avLst/>
              </a:prstTxWarp>
              <a:noAutofit/>
            </a:bodyPr>
            <a:lstStyle/>
            <a:p>
              <a:pPr algn="ctr" defTabSz="913295" fontAlgn="base">
                <a:lnSpc>
                  <a:spcPct val="90000"/>
                </a:lnSpc>
                <a:defRPr/>
              </a:pPr>
              <a:r>
                <a:rPr lang="en-US" sz="1198" b="1" kern="0">
                  <a:gradFill>
                    <a:gsLst>
                      <a:gs pos="0">
                        <a:srgbClr val="FFFFFF"/>
                      </a:gs>
                      <a:gs pos="100000">
                        <a:srgbClr val="FFFFFF"/>
                      </a:gs>
                    </a:gsLst>
                    <a:lin ang="5400000" scaled="0"/>
                  </a:gradFill>
                  <a:latin typeface="Segoe UI"/>
                  <a:ea typeface="Segoe UI" pitchFamily="34" charset="0"/>
                  <a:cs typeface="Segoe UI" pitchFamily="34" charset="0"/>
                </a:rPr>
                <a:t>Developer Services</a:t>
              </a:r>
            </a:p>
          </p:txBody>
        </p:sp>
        <p:grpSp>
          <p:nvGrpSpPr>
            <p:cNvPr id="144" name="Group 143"/>
            <p:cNvGrpSpPr/>
            <p:nvPr/>
          </p:nvGrpSpPr>
          <p:grpSpPr>
            <a:xfrm>
              <a:off x="4542997" y="3282151"/>
              <a:ext cx="1016238" cy="309095"/>
              <a:chOff x="9204452" y="1809539"/>
              <a:chExt cx="1016238" cy="309095"/>
            </a:xfrm>
          </p:grpSpPr>
          <p:sp>
            <p:nvSpPr>
              <p:cNvPr id="167" name="TextBox 166"/>
              <p:cNvSpPr txBox="1"/>
              <p:nvPr/>
            </p:nvSpPr>
            <p:spPr>
              <a:xfrm>
                <a:off x="9551307" y="1868609"/>
                <a:ext cx="669383" cy="250025"/>
              </a:xfrm>
              <a:prstGeom prst="rect">
                <a:avLst/>
              </a:prstGeom>
              <a:noFill/>
              <a:ln>
                <a:noFill/>
              </a:ln>
            </p:spPr>
            <p:txBody>
              <a:bodyPr wrap="none" lIns="0" tIns="27953" rIns="0" bIns="0" rtlCol="0" anchor="t">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Visual Studio</a:t>
                </a:r>
              </a:p>
            </p:txBody>
          </p:sp>
          <p:pic>
            <p:nvPicPr>
              <p:cNvPr id="168" name="Picture 167" descr="Visual Studio Online.png"/>
              <p:cNvPicPr>
                <a:picLocks noChangeAspect="1"/>
              </p:cNvPicPr>
              <p:nvPr/>
            </p:nvPicPr>
            <p:blipFill>
              <a:blip r:embed="rId29" cstate="email">
                <a:biLevel thresh="25000"/>
                <a:extLst>
                  <a:ext uri="{28A0092B-C50C-407E-A947-70E740481C1C}">
                    <a14:useLocalDpi xmlns:a14="http://schemas.microsoft.com/office/drawing/2010/main"/>
                  </a:ext>
                </a:extLst>
              </a:blip>
              <a:stretch>
                <a:fillRect/>
              </a:stretch>
            </p:blipFill>
            <p:spPr>
              <a:xfrm>
                <a:off x="9204452" y="1809539"/>
                <a:ext cx="290489" cy="290489"/>
              </a:xfrm>
              <a:prstGeom prst="rect">
                <a:avLst/>
              </a:prstGeom>
            </p:spPr>
          </p:pic>
        </p:grpSp>
        <p:grpSp>
          <p:nvGrpSpPr>
            <p:cNvPr id="363" name="Group 362"/>
            <p:cNvGrpSpPr/>
            <p:nvPr/>
          </p:nvGrpSpPr>
          <p:grpSpPr>
            <a:xfrm>
              <a:off x="4486004" y="4153250"/>
              <a:ext cx="1057781" cy="319392"/>
              <a:chOff x="9197460" y="2680638"/>
              <a:chExt cx="1057781" cy="319392"/>
            </a:xfrm>
          </p:grpSpPr>
          <p:sp>
            <p:nvSpPr>
              <p:cNvPr id="169" name="TextBox 168"/>
              <p:cNvSpPr txBox="1"/>
              <p:nvPr/>
            </p:nvSpPr>
            <p:spPr>
              <a:xfrm>
                <a:off x="9596085" y="2698925"/>
                <a:ext cx="659156" cy="301105"/>
              </a:xfrm>
              <a:prstGeom prst="rect">
                <a:avLst/>
              </a:prstGeom>
              <a:noFill/>
              <a:ln>
                <a:noFill/>
              </a:ln>
            </p:spPr>
            <p:txBody>
              <a:bodyPr wrap="none" lIns="0" tIns="27953" rIns="0" bIns="0" rtlCol="0" anchor="t">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Application</a:t>
                </a:r>
              </a:p>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Insights</a:t>
                </a:r>
              </a:p>
            </p:txBody>
          </p:sp>
          <p:pic>
            <p:nvPicPr>
              <p:cNvPr id="170" name="Picture 169" descr="Application Insights.png"/>
              <p:cNvPicPr>
                <a:picLocks noChangeAspect="1"/>
              </p:cNvPicPr>
              <p:nvPr/>
            </p:nvPicPr>
            <p:blipFill>
              <a:blip r:embed="rId30" cstate="email">
                <a:biLevel thresh="25000"/>
                <a:extLst>
                  <a:ext uri="{28A0092B-C50C-407E-A947-70E740481C1C}">
                    <a14:useLocalDpi xmlns:a14="http://schemas.microsoft.com/office/drawing/2010/main"/>
                  </a:ext>
                </a:extLst>
              </a:blip>
              <a:stretch>
                <a:fillRect/>
              </a:stretch>
            </p:blipFill>
            <p:spPr>
              <a:xfrm>
                <a:off x="9197460" y="2680638"/>
                <a:ext cx="292274" cy="292274"/>
              </a:xfrm>
              <a:prstGeom prst="rect">
                <a:avLst/>
              </a:prstGeom>
            </p:spPr>
          </p:pic>
        </p:grpSp>
        <p:grpSp>
          <p:nvGrpSpPr>
            <p:cNvPr id="374" name="Group 373"/>
            <p:cNvGrpSpPr/>
            <p:nvPr/>
          </p:nvGrpSpPr>
          <p:grpSpPr>
            <a:xfrm>
              <a:off x="4502673" y="3710236"/>
              <a:ext cx="907749" cy="314754"/>
              <a:chOff x="8437736" y="1160854"/>
              <a:chExt cx="907749" cy="314754"/>
            </a:xfrm>
          </p:grpSpPr>
          <p:sp>
            <p:nvSpPr>
              <p:cNvPr id="239" name="TextBox 238"/>
              <p:cNvSpPr txBox="1"/>
              <p:nvPr/>
            </p:nvSpPr>
            <p:spPr>
              <a:xfrm>
                <a:off x="8784614" y="1217990"/>
                <a:ext cx="560871" cy="257618"/>
              </a:xfrm>
              <a:prstGeom prst="rect">
                <a:avLst/>
              </a:prstGeom>
              <a:noFill/>
              <a:ln>
                <a:noFill/>
              </a:ln>
            </p:spPr>
            <p:txBody>
              <a:bodyPr wrap="none" lIns="0" tIns="27953" rIns="0" bIns="0" rtlCol="0" anchor="t">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VS Team Services</a:t>
                </a:r>
              </a:p>
            </p:txBody>
          </p:sp>
          <p:sp>
            <p:nvSpPr>
              <p:cNvPr id="371" name="Freeform 370"/>
              <p:cNvSpPr/>
              <p:nvPr/>
            </p:nvSpPr>
            <p:spPr bwMode="auto">
              <a:xfrm>
                <a:off x="8437736" y="1160854"/>
                <a:ext cx="290511" cy="249138"/>
              </a:xfrm>
              <a:custGeom>
                <a:avLst/>
                <a:gdLst>
                  <a:gd name="connsiteX0" fmla="*/ 20235 w 769143"/>
                  <a:gd name="connsiteY0" fmla="*/ 443405 h 659607"/>
                  <a:gd name="connsiteX1" fmla="*/ 84659 w 769143"/>
                  <a:gd name="connsiteY1" fmla="*/ 443405 h 659607"/>
                  <a:gd name="connsiteX2" fmla="*/ 133712 w 769143"/>
                  <a:gd name="connsiteY2" fmla="*/ 527981 h 659607"/>
                  <a:gd name="connsiteX3" fmla="*/ 182766 w 769143"/>
                  <a:gd name="connsiteY3" fmla="*/ 443405 h 659607"/>
                  <a:gd name="connsiteX4" fmla="*/ 251228 w 769143"/>
                  <a:gd name="connsiteY4" fmla="*/ 443405 h 659607"/>
                  <a:gd name="connsiteX5" fmla="*/ 271462 w 769143"/>
                  <a:gd name="connsiteY5" fmla="*/ 463640 h 659607"/>
                  <a:gd name="connsiteX6" fmla="*/ 271462 w 769143"/>
                  <a:gd name="connsiteY6" fmla="*/ 634610 h 659607"/>
                  <a:gd name="connsiteX7" fmla="*/ 251228 w 769143"/>
                  <a:gd name="connsiteY7" fmla="*/ 654845 h 659607"/>
                  <a:gd name="connsiteX8" fmla="*/ 20235 w 769143"/>
                  <a:gd name="connsiteY8" fmla="*/ 654845 h 659607"/>
                  <a:gd name="connsiteX9" fmla="*/ 0 w 769143"/>
                  <a:gd name="connsiteY9" fmla="*/ 634610 h 659607"/>
                  <a:gd name="connsiteX10" fmla="*/ 0 w 769143"/>
                  <a:gd name="connsiteY10" fmla="*/ 463640 h 659607"/>
                  <a:gd name="connsiteX11" fmla="*/ 20235 w 769143"/>
                  <a:gd name="connsiteY11" fmla="*/ 443405 h 659607"/>
                  <a:gd name="connsiteX12" fmla="*/ 330596 w 769143"/>
                  <a:gd name="connsiteY12" fmla="*/ 290513 h 659607"/>
                  <a:gd name="connsiteX13" fmla="*/ 443055 w 769143"/>
                  <a:gd name="connsiteY13" fmla="*/ 290513 h 659607"/>
                  <a:gd name="connsiteX14" fmla="*/ 528684 w 769143"/>
                  <a:gd name="connsiteY14" fmla="*/ 438150 h 659607"/>
                  <a:gd name="connsiteX15" fmla="*/ 614314 w 769143"/>
                  <a:gd name="connsiteY15" fmla="*/ 290513 h 659607"/>
                  <a:gd name="connsiteX16" fmla="*/ 733821 w 769143"/>
                  <a:gd name="connsiteY16" fmla="*/ 290513 h 659607"/>
                  <a:gd name="connsiteX17" fmla="*/ 769143 w 769143"/>
                  <a:gd name="connsiteY17" fmla="*/ 325835 h 659607"/>
                  <a:gd name="connsiteX18" fmla="*/ 769143 w 769143"/>
                  <a:gd name="connsiteY18" fmla="*/ 624285 h 659607"/>
                  <a:gd name="connsiteX19" fmla="*/ 733821 w 769143"/>
                  <a:gd name="connsiteY19" fmla="*/ 659607 h 659607"/>
                  <a:gd name="connsiteX20" fmla="*/ 330596 w 769143"/>
                  <a:gd name="connsiteY20" fmla="*/ 659607 h 659607"/>
                  <a:gd name="connsiteX21" fmla="*/ 295274 w 769143"/>
                  <a:gd name="connsiteY21" fmla="*/ 624285 h 659607"/>
                  <a:gd name="connsiteX22" fmla="*/ 295274 w 769143"/>
                  <a:gd name="connsiteY22" fmla="*/ 325835 h 659607"/>
                  <a:gd name="connsiteX23" fmla="*/ 330596 w 769143"/>
                  <a:gd name="connsiteY23" fmla="*/ 290513 h 659607"/>
                  <a:gd name="connsiteX24" fmla="*/ 134367 w 769143"/>
                  <a:gd name="connsiteY24" fmla="*/ 276981 h 659607"/>
                  <a:gd name="connsiteX25" fmla="*/ 211441 w 769143"/>
                  <a:gd name="connsiteY25" fmla="*/ 354055 h 659607"/>
                  <a:gd name="connsiteX26" fmla="*/ 134367 w 769143"/>
                  <a:gd name="connsiteY26" fmla="*/ 431128 h 659607"/>
                  <a:gd name="connsiteX27" fmla="*/ 57293 w 769143"/>
                  <a:gd name="connsiteY27" fmla="*/ 354055 h 659607"/>
                  <a:gd name="connsiteX28" fmla="*/ 134367 w 769143"/>
                  <a:gd name="connsiteY28" fmla="*/ 276981 h 659607"/>
                  <a:gd name="connsiteX29" fmla="*/ 529827 w 769143"/>
                  <a:gd name="connsiteY29" fmla="*/ 0 h 659607"/>
                  <a:gd name="connsiteX30" fmla="*/ 664368 w 769143"/>
                  <a:gd name="connsiteY30" fmla="*/ 134541 h 659607"/>
                  <a:gd name="connsiteX31" fmla="*/ 529827 w 769143"/>
                  <a:gd name="connsiteY31" fmla="*/ 269082 h 659607"/>
                  <a:gd name="connsiteX32" fmla="*/ 395286 w 769143"/>
                  <a:gd name="connsiteY32" fmla="*/ 134541 h 659607"/>
                  <a:gd name="connsiteX33" fmla="*/ 529827 w 769143"/>
                  <a:gd name="connsiteY33" fmla="*/ 0 h 659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769143" h="659607">
                    <a:moveTo>
                      <a:pt x="20235" y="443405"/>
                    </a:moveTo>
                    <a:lnTo>
                      <a:pt x="84659" y="443405"/>
                    </a:lnTo>
                    <a:lnTo>
                      <a:pt x="133712" y="527981"/>
                    </a:lnTo>
                    <a:lnTo>
                      <a:pt x="182766" y="443405"/>
                    </a:lnTo>
                    <a:lnTo>
                      <a:pt x="251228" y="443405"/>
                    </a:lnTo>
                    <a:cubicBezTo>
                      <a:pt x="262403" y="443405"/>
                      <a:pt x="271462" y="452464"/>
                      <a:pt x="271462" y="463640"/>
                    </a:cubicBezTo>
                    <a:lnTo>
                      <a:pt x="271462" y="634610"/>
                    </a:lnTo>
                    <a:cubicBezTo>
                      <a:pt x="271462" y="645786"/>
                      <a:pt x="262403" y="654845"/>
                      <a:pt x="251228" y="654845"/>
                    </a:cubicBezTo>
                    <a:lnTo>
                      <a:pt x="20235" y="654845"/>
                    </a:lnTo>
                    <a:cubicBezTo>
                      <a:pt x="9060" y="654845"/>
                      <a:pt x="0" y="645786"/>
                      <a:pt x="0" y="634610"/>
                    </a:cubicBezTo>
                    <a:lnTo>
                      <a:pt x="0" y="463640"/>
                    </a:lnTo>
                    <a:cubicBezTo>
                      <a:pt x="0" y="452464"/>
                      <a:pt x="9060" y="443405"/>
                      <a:pt x="20235" y="443405"/>
                    </a:cubicBezTo>
                    <a:close/>
                    <a:moveTo>
                      <a:pt x="330596" y="290513"/>
                    </a:moveTo>
                    <a:lnTo>
                      <a:pt x="443055" y="290513"/>
                    </a:lnTo>
                    <a:lnTo>
                      <a:pt x="528684" y="438150"/>
                    </a:lnTo>
                    <a:lnTo>
                      <a:pt x="614314" y="290513"/>
                    </a:lnTo>
                    <a:lnTo>
                      <a:pt x="733821" y="290513"/>
                    </a:lnTo>
                    <a:cubicBezTo>
                      <a:pt x="753329" y="290513"/>
                      <a:pt x="769143" y="306327"/>
                      <a:pt x="769143" y="325835"/>
                    </a:cubicBezTo>
                    <a:lnTo>
                      <a:pt x="769143" y="624285"/>
                    </a:lnTo>
                    <a:cubicBezTo>
                      <a:pt x="769143" y="643793"/>
                      <a:pt x="753329" y="659607"/>
                      <a:pt x="733821" y="659607"/>
                    </a:cubicBezTo>
                    <a:lnTo>
                      <a:pt x="330596" y="659607"/>
                    </a:lnTo>
                    <a:cubicBezTo>
                      <a:pt x="311088" y="659607"/>
                      <a:pt x="295274" y="643793"/>
                      <a:pt x="295274" y="624285"/>
                    </a:cubicBezTo>
                    <a:lnTo>
                      <a:pt x="295274" y="325835"/>
                    </a:lnTo>
                    <a:cubicBezTo>
                      <a:pt x="295274" y="306327"/>
                      <a:pt x="311088" y="290513"/>
                      <a:pt x="330596" y="290513"/>
                    </a:cubicBezTo>
                    <a:close/>
                    <a:moveTo>
                      <a:pt x="134367" y="276981"/>
                    </a:moveTo>
                    <a:cubicBezTo>
                      <a:pt x="176934" y="276981"/>
                      <a:pt x="211441" y="311488"/>
                      <a:pt x="211441" y="354055"/>
                    </a:cubicBezTo>
                    <a:cubicBezTo>
                      <a:pt x="211441" y="396621"/>
                      <a:pt x="176934" y="431128"/>
                      <a:pt x="134367" y="431128"/>
                    </a:cubicBezTo>
                    <a:cubicBezTo>
                      <a:pt x="91800" y="431128"/>
                      <a:pt x="57293" y="396621"/>
                      <a:pt x="57293" y="354055"/>
                    </a:cubicBezTo>
                    <a:cubicBezTo>
                      <a:pt x="57293" y="311488"/>
                      <a:pt x="91800" y="276981"/>
                      <a:pt x="134367" y="276981"/>
                    </a:cubicBezTo>
                    <a:close/>
                    <a:moveTo>
                      <a:pt x="529827" y="0"/>
                    </a:moveTo>
                    <a:cubicBezTo>
                      <a:pt x="604132" y="0"/>
                      <a:pt x="664368" y="60236"/>
                      <a:pt x="664368" y="134541"/>
                    </a:cubicBezTo>
                    <a:cubicBezTo>
                      <a:pt x="664368" y="208846"/>
                      <a:pt x="604132" y="269082"/>
                      <a:pt x="529827" y="269082"/>
                    </a:cubicBezTo>
                    <a:cubicBezTo>
                      <a:pt x="455522" y="269082"/>
                      <a:pt x="395286" y="208846"/>
                      <a:pt x="395286" y="134541"/>
                    </a:cubicBezTo>
                    <a:cubicBezTo>
                      <a:pt x="395286" y="60236"/>
                      <a:pt x="455522" y="0"/>
                      <a:pt x="529827"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9" tIns="146207" rIns="182759" bIns="146207" numCol="1" spcCol="0" rtlCol="0" fromWordArt="0" anchor="t" anchorCtr="0" forceAA="0" compatLnSpc="1">
                <a:prstTxWarp prst="textNoShape">
                  <a:avLst/>
                </a:prstTxWarp>
                <a:noAutofit/>
              </a:bodyPr>
              <a:lstStyle/>
              <a:p>
                <a:pPr algn="ctr" defTabSz="931827" fontAlgn="base">
                  <a:lnSpc>
                    <a:spcPct val="90000"/>
                  </a:lnSpc>
                  <a:spcBef>
                    <a:spcPct val="0"/>
                  </a:spcBef>
                  <a:spcAft>
                    <a:spcPct val="0"/>
                  </a:spcAft>
                  <a:defRPr/>
                </a:pPr>
                <a:endParaRPr lang="en-US" sz="1999" b="1" kern="0">
                  <a:solidFill>
                    <a:srgbClr val="FFFFFF"/>
                  </a:solidFill>
                  <a:latin typeface="Segoe UI Light"/>
                  <a:ea typeface="Segoe UI" pitchFamily="34" charset="0"/>
                  <a:cs typeface="Segoe UI" pitchFamily="34" charset="0"/>
                </a:endParaRPr>
              </a:p>
            </p:txBody>
          </p:sp>
        </p:grpSp>
        <p:sp>
          <p:nvSpPr>
            <p:cNvPr id="62" name="Rectangle 61"/>
            <p:cNvSpPr/>
            <p:nvPr/>
          </p:nvSpPr>
          <p:spPr bwMode="auto">
            <a:xfrm>
              <a:off x="1680586" y="5305120"/>
              <a:ext cx="861746" cy="356066"/>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10689" tIns="45690" rIns="0" bIns="143334" numCol="1" spcCol="0" rtlCol="0" fromWordArt="0" anchor="t" anchorCtr="0" forceAA="0" compatLnSpc="1">
              <a:prstTxWarp prst="textNoShape">
                <a:avLst/>
              </a:prstTxWarp>
              <a:noAutofit/>
            </a:bodyPr>
            <a:lstStyle/>
            <a:p>
              <a:pPr defTabSz="913295" fontAlgn="base">
                <a:lnSpc>
                  <a:spcPct val="90000"/>
                </a:lnSpc>
                <a:defRPr/>
              </a:pPr>
              <a:r>
                <a:rPr lang="en-US" sz="800" kern="0">
                  <a:gradFill>
                    <a:gsLst>
                      <a:gs pos="0">
                        <a:srgbClr val="FFFFFF"/>
                      </a:gs>
                      <a:gs pos="100000">
                        <a:srgbClr val="FFFFFF"/>
                      </a:gs>
                    </a:gsLst>
                    <a:lin ang="5400000" scaled="0"/>
                  </a:gradFill>
                  <a:latin typeface="Segoe UI"/>
                  <a:ea typeface="Segoe UI" pitchFamily="34" charset="0"/>
                  <a:cs typeface="Segoe UI" pitchFamily="34" charset="0"/>
                </a:rPr>
                <a:t>Containers</a:t>
              </a:r>
            </a:p>
          </p:txBody>
        </p:sp>
        <p:grpSp>
          <p:nvGrpSpPr>
            <p:cNvPr id="412" name="Group 411"/>
            <p:cNvGrpSpPr/>
            <p:nvPr/>
          </p:nvGrpSpPr>
          <p:grpSpPr>
            <a:xfrm>
              <a:off x="1693311" y="5326879"/>
              <a:ext cx="221053" cy="170255"/>
              <a:chOff x="729660" y="5278586"/>
              <a:chExt cx="294653" cy="226942"/>
            </a:xfrm>
          </p:grpSpPr>
          <p:grpSp>
            <p:nvGrpSpPr>
              <p:cNvPr id="402" name="Group 401"/>
              <p:cNvGrpSpPr/>
              <p:nvPr/>
            </p:nvGrpSpPr>
            <p:grpSpPr>
              <a:xfrm>
                <a:off x="748309" y="5298113"/>
                <a:ext cx="97032" cy="104038"/>
                <a:chOff x="-760416" y="3893954"/>
                <a:chExt cx="291844" cy="312914"/>
              </a:xfrm>
              <a:solidFill>
                <a:schemeClr val="bg1"/>
              </a:solidFill>
            </p:grpSpPr>
            <p:sp>
              <p:nvSpPr>
                <p:cNvPr id="397" name="Diamond 396"/>
                <p:cNvSpPr/>
                <p:nvPr/>
              </p:nvSpPr>
              <p:spPr bwMode="auto">
                <a:xfrm rot="19690132">
                  <a:off x="-760416" y="3960080"/>
                  <a:ext cx="148049" cy="245585"/>
                </a:xfrm>
                <a:prstGeom prst="diamond">
                  <a:avLst/>
                </a:prstGeom>
                <a:grpFill/>
                <a:ln>
                  <a:noFill/>
                  <a:headEnd type="none" w="med" len="med"/>
                  <a:tailEnd type="none" w="med" len="med"/>
                </a:ln>
                <a:effectLst/>
                <a:scene3d>
                  <a:camera prst="orthographicFront">
                    <a:rot lat="899860" lon="21583921" rev="2154000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9" tIns="146207" rIns="182759" bIns="146207" numCol="1" spcCol="0" rtlCol="0" fromWordArt="0" anchor="t" anchorCtr="0" forceAA="0" compatLnSpc="1">
                  <a:prstTxWarp prst="textNoShape">
                    <a:avLst/>
                  </a:prstTxWarp>
                  <a:noAutofit/>
                </a:bodyPr>
                <a:lstStyle/>
                <a:p>
                  <a:pPr algn="ctr" defTabSz="931827" fontAlgn="base">
                    <a:lnSpc>
                      <a:spcPct val="90000"/>
                    </a:lnSpc>
                    <a:spcBef>
                      <a:spcPct val="0"/>
                    </a:spcBef>
                    <a:spcAft>
                      <a:spcPct val="0"/>
                    </a:spcAft>
                    <a:defRPr/>
                  </a:pPr>
                  <a:endParaRPr lang="en-US" sz="1999" b="1" kern="0">
                    <a:solidFill>
                      <a:srgbClr val="FFFFFF"/>
                    </a:solidFill>
                    <a:latin typeface="Segoe UI Light"/>
                    <a:ea typeface="Segoe UI" pitchFamily="34" charset="0"/>
                    <a:cs typeface="Segoe UI" pitchFamily="34" charset="0"/>
                  </a:endParaRPr>
                </a:p>
              </p:txBody>
            </p:sp>
            <p:sp>
              <p:nvSpPr>
                <p:cNvPr id="398" name="Diamond 397"/>
                <p:cNvSpPr/>
                <p:nvPr/>
              </p:nvSpPr>
              <p:spPr bwMode="auto">
                <a:xfrm rot="1935408">
                  <a:off x="-622514" y="3960220"/>
                  <a:ext cx="153942" cy="246648"/>
                </a:xfrm>
                <a:prstGeom prst="diamond">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9" tIns="146207" rIns="182759" bIns="146207" numCol="1" spcCol="0" rtlCol="0" fromWordArt="0" anchor="t" anchorCtr="0" forceAA="0" compatLnSpc="1">
                  <a:prstTxWarp prst="textNoShape">
                    <a:avLst/>
                  </a:prstTxWarp>
                  <a:noAutofit/>
                </a:bodyPr>
                <a:lstStyle/>
                <a:p>
                  <a:pPr algn="ctr" defTabSz="931827" fontAlgn="base">
                    <a:lnSpc>
                      <a:spcPct val="90000"/>
                    </a:lnSpc>
                    <a:spcBef>
                      <a:spcPct val="0"/>
                    </a:spcBef>
                    <a:spcAft>
                      <a:spcPct val="0"/>
                    </a:spcAft>
                    <a:defRPr/>
                  </a:pPr>
                  <a:endParaRPr lang="en-US" sz="1999" b="1" kern="0">
                    <a:solidFill>
                      <a:srgbClr val="FFFFFF"/>
                    </a:solidFill>
                    <a:latin typeface="Segoe UI Light"/>
                    <a:ea typeface="Segoe UI" pitchFamily="34" charset="0"/>
                    <a:cs typeface="Segoe UI" pitchFamily="34" charset="0"/>
                  </a:endParaRPr>
                </a:p>
              </p:txBody>
            </p:sp>
            <p:sp>
              <p:nvSpPr>
                <p:cNvPr id="399" name="Diamond 398"/>
                <p:cNvSpPr/>
                <p:nvPr/>
              </p:nvSpPr>
              <p:spPr bwMode="auto">
                <a:xfrm rot="5400000">
                  <a:off x="-691931" y="3848129"/>
                  <a:ext cx="153937" cy="245588"/>
                </a:xfrm>
                <a:prstGeom prst="diamond">
                  <a:avLst/>
                </a:prstGeom>
                <a:grpFill/>
                <a:ln>
                  <a:noFill/>
                  <a:headEnd type="none" w="med" len="med"/>
                  <a:tailEnd type="none" w="med" len="med"/>
                </a:ln>
                <a:effectLst/>
                <a:scene3d>
                  <a:camera prst="orthographicFront">
                    <a:rot lat="21599979" lon="240000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9" tIns="146207" rIns="182759" bIns="146207" numCol="1" spcCol="0" rtlCol="0" fromWordArt="0" anchor="t" anchorCtr="0" forceAA="0" compatLnSpc="1">
                  <a:prstTxWarp prst="textNoShape">
                    <a:avLst/>
                  </a:prstTxWarp>
                  <a:noAutofit/>
                </a:bodyPr>
                <a:lstStyle/>
                <a:p>
                  <a:pPr algn="ctr" defTabSz="931827" fontAlgn="base">
                    <a:lnSpc>
                      <a:spcPct val="90000"/>
                    </a:lnSpc>
                    <a:spcBef>
                      <a:spcPct val="0"/>
                    </a:spcBef>
                    <a:spcAft>
                      <a:spcPct val="0"/>
                    </a:spcAft>
                    <a:defRPr/>
                  </a:pPr>
                  <a:endParaRPr lang="en-US" sz="1999" b="1" kern="0">
                    <a:solidFill>
                      <a:srgbClr val="FFFFFF"/>
                    </a:solidFill>
                    <a:latin typeface="Segoe UI Light"/>
                    <a:ea typeface="Segoe UI" pitchFamily="34" charset="0"/>
                    <a:cs typeface="Segoe UI" pitchFamily="34" charset="0"/>
                  </a:endParaRPr>
                </a:p>
              </p:txBody>
            </p:sp>
          </p:grpSp>
          <p:sp>
            <p:nvSpPr>
              <p:cNvPr id="403" name="Rounded Rectangle 402"/>
              <p:cNvSpPr/>
              <p:nvPr/>
            </p:nvSpPr>
            <p:spPr bwMode="auto">
              <a:xfrm>
                <a:off x="729660" y="5278586"/>
                <a:ext cx="294653" cy="226942"/>
              </a:xfrm>
              <a:prstGeom prst="roundRect">
                <a:avLst>
                  <a:gd name="adj" fmla="val 9184"/>
                </a:avLst>
              </a:prstGeom>
              <a:no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9" tIns="146207" rIns="182759" bIns="146207" numCol="1" spcCol="0" rtlCol="0" fromWordArt="0" anchor="t" anchorCtr="0" forceAA="0" compatLnSpc="1">
                <a:prstTxWarp prst="textNoShape">
                  <a:avLst/>
                </a:prstTxWarp>
                <a:noAutofit/>
              </a:bodyPr>
              <a:lstStyle/>
              <a:p>
                <a:pPr algn="ctr" defTabSz="931827" fontAlgn="base">
                  <a:lnSpc>
                    <a:spcPct val="90000"/>
                  </a:lnSpc>
                  <a:spcBef>
                    <a:spcPct val="0"/>
                  </a:spcBef>
                  <a:spcAft>
                    <a:spcPct val="0"/>
                  </a:spcAft>
                  <a:defRPr/>
                </a:pPr>
                <a:endParaRPr lang="en-US" sz="1999" b="1" kern="0">
                  <a:solidFill>
                    <a:srgbClr val="FFFFFF"/>
                  </a:solidFill>
                  <a:latin typeface="Segoe UI Light"/>
                  <a:ea typeface="Segoe UI" pitchFamily="34" charset="0"/>
                  <a:cs typeface="Segoe UI" pitchFamily="34" charset="0"/>
                </a:endParaRPr>
              </a:p>
            </p:txBody>
          </p:sp>
          <p:grpSp>
            <p:nvGrpSpPr>
              <p:cNvPr id="404" name="Group 403"/>
              <p:cNvGrpSpPr/>
              <p:nvPr/>
            </p:nvGrpSpPr>
            <p:grpSpPr>
              <a:xfrm>
                <a:off x="893156" y="5298645"/>
                <a:ext cx="97032" cy="104036"/>
                <a:chOff x="-760425" y="3893952"/>
                <a:chExt cx="291846" cy="312908"/>
              </a:xfrm>
              <a:solidFill>
                <a:schemeClr val="bg1"/>
              </a:solidFill>
            </p:grpSpPr>
            <p:sp>
              <p:nvSpPr>
                <p:cNvPr id="405" name="Diamond 404"/>
                <p:cNvSpPr/>
                <p:nvPr/>
              </p:nvSpPr>
              <p:spPr bwMode="auto">
                <a:xfrm rot="19690132">
                  <a:off x="-760425" y="3960082"/>
                  <a:ext cx="148050" cy="245583"/>
                </a:xfrm>
                <a:prstGeom prst="diamond">
                  <a:avLst/>
                </a:prstGeom>
                <a:grpFill/>
                <a:ln>
                  <a:noFill/>
                  <a:headEnd type="none" w="med" len="med"/>
                  <a:tailEnd type="none" w="med" len="med"/>
                </a:ln>
                <a:effectLst/>
                <a:scene3d>
                  <a:camera prst="orthographicFront">
                    <a:rot lat="899860" lon="21583921" rev="2154000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9" tIns="146207" rIns="182759" bIns="146207" numCol="1" spcCol="0" rtlCol="0" fromWordArt="0" anchor="t" anchorCtr="0" forceAA="0" compatLnSpc="1">
                  <a:prstTxWarp prst="textNoShape">
                    <a:avLst/>
                  </a:prstTxWarp>
                  <a:noAutofit/>
                </a:bodyPr>
                <a:lstStyle/>
                <a:p>
                  <a:pPr algn="ctr" defTabSz="931827" fontAlgn="base">
                    <a:lnSpc>
                      <a:spcPct val="90000"/>
                    </a:lnSpc>
                    <a:spcBef>
                      <a:spcPct val="0"/>
                    </a:spcBef>
                    <a:spcAft>
                      <a:spcPct val="0"/>
                    </a:spcAft>
                    <a:defRPr/>
                  </a:pPr>
                  <a:endParaRPr lang="en-US" sz="1999" b="1" kern="0">
                    <a:solidFill>
                      <a:srgbClr val="FFFFFF"/>
                    </a:solidFill>
                    <a:latin typeface="Segoe UI Light"/>
                    <a:ea typeface="Segoe UI" pitchFamily="34" charset="0"/>
                    <a:cs typeface="Segoe UI" pitchFamily="34" charset="0"/>
                  </a:endParaRPr>
                </a:p>
              </p:txBody>
            </p:sp>
            <p:sp>
              <p:nvSpPr>
                <p:cNvPr id="406" name="Diamond 405"/>
                <p:cNvSpPr/>
                <p:nvPr/>
              </p:nvSpPr>
              <p:spPr bwMode="auto">
                <a:xfrm rot="1935408">
                  <a:off x="-622522" y="3960219"/>
                  <a:ext cx="153943" cy="246641"/>
                </a:xfrm>
                <a:prstGeom prst="diamond">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9" tIns="146207" rIns="182759" bIns="146207" numCol="1" spcCol="0" rtlCol="0" fromWordArt="0" anchor="t" anchorCtr="0" forceAA="0" compatLnSpc="1">
                  <a:prstTxWarp prst="textNoShape">
                    <a:avLst/>
                  </a:prstTxWarp>
                  <a:noAutofit/>
                </a:bodyPr>
                <a:lstStyle/>
                <a:p>
                  <a:pPr algn="ctr" defTabSz="931827" fontAlgn="base">
                    <a:lnSpc>
                      <a:spcPct val="90000"/>
                    </a:lnSpc>
                    <a:spcBef>
                      <a:spcPct val="0"/>
                    </a:spcBef>
                    <a:spcAft>
                      <a:spcPct val="0"/>
                    </a:spcAft>
                    <a:defRPr/>
                  </a:pPr>
                  <a:endParaRPr lang="en-US" sz="1999" b="1" kern="0">
                    <a:solidFill>
                      <a:srgbClr val="FFFFFF"/>
                    </a:solidFill>
                    <a:latin typeface="Segoe UI Light"/>
                    <a:ea typeface="Segoe UI" pitchFamily="34" charset="0"/>
                    <a:cs typeface="Segoe UI" pitchFamily="34" charset="0"/>
                  </a:endParaRPr>
                </a:p>
              </p:txBody>
            </p:sp>
            <p:sp>
              <p:nvSpPr>
                <p:cNvPr id="407" name="Diamond 406"/>
                <p:cNvSpPr/>
                <p:nvPr/>
              </p:nvSpPr>
              <p:spPr bwMode="auto">
                <a:xfrm rot="5400000">
                  <a:off x="-691939" y="3848130"/>
                  <a:ext cx="153939" cy="245584"/>
                </a:xfrm>
                <a:prstGeom prst="diamond">
                  <a:avLst/>
                </a:prstGeom>
                <a:grpFill/>
                <a:ln>
                  <a:noFill/>
                  <a:headEnd type="none" w="med" len="med"/>
                  <a:tailEnd type="none" w="med" len="med"/>
                </a:ln>
                <a:effectLst/>
                <a:scene3d>
                  <a:camera prst="orthographicFront">
                    <a:rot lat="21599979" lon="240000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9" tIns="146207" rIns="182759" bIns="146207" numCol="1" spcCol="0" rtlCol="0" fromWordArt="0" anchor="t" anchorCtr="0" forceAA="0" compatLnSpc="1">
                  <a:prstTxWarp prst="textNoShape">
                    <a:avLst/>
                  </a:prstTxWarp>
                  <a:noAutofit/>
                </a:bodyPr>
                <a:lstStyle/>
                <a:p>
                  <a:pPr algn="ctr" defTabSz="931827" fontAlgn="base">
                    <a:lnSpc>
                      <a:spcPct val="90000"/>
                    </a:lnSpc>
                    <a:spcBef>
                      <a:spcPct val="0"/>
                    </a:spcBef>
                    <a:spcAft>
                      <a:spcPct val="0"/>
                    </a:spcAft>
                    <a:defRPr/>
                  </a:pPr>
                  <a:endParaRPr lang="en-US" sz="1999" b="1" kern="0">
                    <a:solidFill>
                      <a:srgbClr val="FFFFFF"/>
                    </a:solidFill>
                    <a:latin typeface="Segoe UI Light"/>
                    <a:ea typeface="Segoe UI" pitchFamily="34" charset="0"/>
                    <a:cs typeface="Segoe UI" pitchFamily="34" charset="0"/>
                  </a:endParaRPr>
                </a:p>
              </p:txBody>
            </p:sp>
          </p:grpSp>
          <p:grpSp>
            <p:nvGrpSpPr>
              <p:cNvPr id="408" name="Group 407"/>
              <p:cNvGrpSpPr/>
              <p:nvPr/>
            </p:nvGrpSpPr>
            <p:grpSpPr>
              <a:xfrm>
                <a:off x="824684" y="5380094"/>
                <a:ext cx="97032" cy="104038"/>
                <a:chOff x="-760434" y="3893950"/>
                <a:chExt cx="291848" cy="312914"/>
              </a:xfrm>
              <a:solidFill>
                <a:schemeClr val="bg1"/>
              </a:solidFill>
            </p:grpSpPr>
            <p:sp>
              <p:nvSpPr>
                <p:cNvPr id="409" name="Diamond 408"/>
                <p:cNvSpPr/>
                <p:nvPr/>
              </p:nvSpPr>
              <p:spPr bwMode="auto">
                <a:xfrm rot="19690132">
                  <a:off x="-760434" y="3960080"/>
                  <a:ext cx="148051" cy="245585"/>
                </a:xfrm>
                <a:prstGeom prst="diamond">
                  <a:avLst/>
                </a:prstGeom>
                <a:grpFill/>
                <a:ln>
                  <a:noFill/>
                  <a:headEnd type="none" w="med" len="med"/>
                  <a:tailEnd type="none" w="med" len="med"/>
                </a:ln>
                <a:effectLst/>
                <a:scene3d>
                  <a:camera prst="orthographicFront">
                    <a:rot lat="899860" lon="21583921" rev="2154000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9" tIns="146207" rIns="182759" bIns="146207" numCol="1" spcCol="0" rtlCol="0" fromWordArt="0" anchor="t" anchorCtr="0" forceAA="0" compatLnSpc="1">
                  <a:prstTxWarp prst="textNoShape">
                    <a:avLst/>
                  </a:prstTxWarp>
                  <a:noAutofit/>
                </a:bodyPr>
                <a:lstStyle/>
                <a:p>
                  <a:pPr algn="ctr" defTabSz="931827" fontAlgn="base">
                    <a:lnSpc>
                      <a:spcPct val="90000"/>
                    </a:lnSpc>
                    <a:spcBef>
                      <a:spcPct val="0"/>
                    </a:spcBef>
                    <a:spcAft>
                      <a:spcPct val="0"/>
                    </a:spcAft>
                    <a:defRPr/>
                  </a:pPr>
                  <a:endParaRPr lang="en-US" sz="1999" b="1" kern="0">
                    <a:solidFill>
                      <a:srgbClr val="FFFFFF"/>
                    </a:solidFill>
                    <a:latin typeface="Segoe UI Light"/>
                    <a:ea typeface="Segoe UI" pitchFamily="34" charset="0"/>
                    <a:cs typeface="Segoe UI" pitchFamily="34" charset="0"/>
                  </a:endParaRPr>
                </a:p>
              </p:txBody>
            </p:sp>
            <p:sp>
              <p:nvSpPr>
                <p:cNvPr id="410" name="Diamond 409"/>
                <p:cNvSpPr/>
                <p:nvPr/>
              </p:nvSpPr>
              <p:spPr bwMode="auto">
                <a:xfrm rot="1935408">
                  <a:off x="-622530" y="3960220"/>
                  <a:ext cx="153944" cy="246644"/>
                </a:xfrm>
                <a:prstGeom prst="diamond">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9" tIns="146207" rIns="182759" bIns="146207" numCol="1" spcCol="0" rtlCol="0" fromWordArt="0" anchor="t" anchorCtr="0" forceAA="0" compatLnSpc="1">
                  <a:prstTxWarp prst="textNoShape">
                    <a:avLst/>
                  </a:prstTxWarp>
                  <a:noAutofit/>
                </a:bodyPr>
                <a:lstStyle/>
                <a:p>
                  <a:pPr algn="ctr" defTabSz="931827" fontAlgn="base">
                    <a:lnSpc>
                      <a:spcPct val="90000"/>
                    </a:lnSpc>
                    <a:spcBef>
                      <a:spcPct val="0"/>
                    </a:spcBef>
                    <a:spcAft>
                      <a:spcPct val="0"/>
                    </a:spcAft>
                    <a:defRPr/>
                  </a:pPr>
                  <a:endParaRPr lang="en-US" sz="1999" b="1" kern="0">
                    <a:solidFill>
                      <a:srgbClr val="FFFFFF"/>
                    </a:solidFill>
                    <a:latin typeface="Segoe UI Light"/>
                    <a:ea typeface="Segoe UI" pitchFamily="34" charset="0"/>
                    <a:cs typeface="Segoe UI" pitchFamily="34" charset="0"/>
                  </a:endParaRPr>
                </a:p>
              </p:txBody>
            </p:sp>
            <p:sp>
              <p:nvSpPr>
                <p:cNvPr id="411" name="Diamond 410"/>
                <p:cNvSpPr/>
                <p:nvPr/>
              </p:nvSpPr>
              <p:spPr bwMode="auto">
                <a:xfrm rot="5400000">
                  <a:off x="-691960" y="3848128"/>
                  <a:ext cx="153941" cy="245585"/>
                </a:xfrm>
                <a:prstGeom prst="diamond">
                  <a:avLst/>
                </a:prstGeom>
                <a:grpFill/>
                <a:ln>
                  <a:noFill/>
                  <a:headEnd type="none" w="med" len="med"/>
                  <a:tailEnd type="none" w="med" len="med"/>
                </a:ln>
                <a:effectLst/>
                <a:scene3d>
                  <a:camera prst="orthographicFront">
                    <a:rot lat="21599979" lon="240000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9" tIns="146207" rIns="182759" bIns="146207" numCol="1" spcCol="0" rtlCol="0" fromWordArt="0" anchor="t" anchorCtr="0" forceAA="0" compatLnSpc="1">
                  <a:prstTxWarp prst="textNoShape">
                    <a:avLst/>
                  </a:prstTxWarp>
                  <a:noAutofit/>
                </a:bodyPr>
                <a:lstStyle/>
                <a:p>
                  <a:pPr algn="ctr" defTabSz="931827" fontAlgn="base">
                    <a:lnSpc>
                      <a:spcPct val="90000"/>
                    </a:lnSpc>
                    <a:spcBef>
                      <a:spcPct val="0"/>
                    </a:spcBef>
                    <a:spcAft>
                      <a:spcPct val="0"/>
                    </a:spcAft>
                    <a:defRPr/>
                  </a:pPr>
                  <a:endParaRPr lang="en-US" sz="1999" b="1" kern="0">
                    <a:solidFill>
                      <a:srgbClr val="FFFFFF"/>
                    </a:solidFill>
                    <a:latin typeface="Segoe UI Light"/>
                    <a:ea typeface="Segoe UI" pitchFamily="34" charset="0"/>
                    <a:cs typeface="Segoe UI" pitchFamily="34" charset="0"/>
                  </a:endParaRPr>
                </a:p>
              </p:txBody>
            </p:sp>
          </p:grpSp>
        </p:grpSp>
        <p:sp>
          <p:nvSpPr>
            <p:cNvPr id="30" name="Rectangle 29"/>
            <p:cNvSpPr/>
            <p:nvPr/>
          </p:nvSpPr>
          <p:spPr bwMode="auto">
            <a:xfrm>
              <a:off x="7811715" y="5284096"/>
              <a:ext cx="691304" cy="346426"/>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10689" tIns="45690" rIns="0" bIns="143334" numCol="1" spcCol="0" rtlCol="0" fromWordArt="0" anchor="t" anchorCtr="0" forceAA="0" compatLnSpc="1">
              <a:prstTxWarp prst="textNoShape">
                <a:avLst/>
              </a:prstTxWarp>
              <a:noAutofit/>
            </a:bodyPr>
            <a:lstStyle/>
            <a:p>
              <a:pPr defTabSz="913295" fontAlgn="base">
                <a:lnSpc>
                  <a:spcPct val="90000"/>
                </a:lnSpc>
                <a:defRPr/>
              </a:pPr>
              <a:r>
                <a:rPr lang="en-US" sz="800" kern="0">
                  <a:gradFill>
                    <a:gsLst>
                      <a:gs pos="0">
                        <a:srgbClr val="FFFFFF"/>
                      </a:gs>
                      <a:gs pos="100000">
                        <a:srgbClr val="FFFFFF"/>
                      </a:gs>
                    </a:gsLst>
                    <a:lin ang="5400000" scaled="0"/>
                  </a:gradFill>
                  <a:latin typeface="Segoe UI"/>
                  <a:ea typeface="Segoe UI" pitchFamily="34" charset="0"/>
                  <a:cs typeface="Segoe UI" pitchFamily="34" charset="0"/>
                </a:rPr>
                <a:t>DNS</a:t>
              </a:r>
            </a:p>
          </p:txBody>
        </p:sp>
        <p:pic>
          <p:nvPicPr>
            <p:cNvPr id="4" name="Picture 3"/>
            <p:cNvPicPr>
              <a:picLocks noChangeAspect="1"/>
            </p:cNvPicPr>
            <p:nvPr/>
          </p:nvPicPr>
          <p:blipFill>
            <a:blip r:embed="rId31" cstate="email">
              <a:biLevel thresh="25000"/>
              <a:extLst>
                <a:ext uri="{28A0092B-C50C-407E-A947-70E740481C1C}">
                  <a14:useLocalDpi xmlns:a14="http://schemas.microsoft.com/office/drawing/2010/main"/>
                </a:ext>
              </a:extLst>
            </a:blip>
            <a:stretch>
              <a:fillRect/>
            </a:stretch>
          </p:blipFill>
          <p:spPr>
            <a:xfrm>
              <a:off x="7861327" y="5279820"/>
              <a:ext cx="211665" cy="211665"/>
            </a:xfrm>
            <a:prstGeom prst="rect">
              <a:avLst/>
            </a:prstGeom>
            <a:solidFill>
              <a:srgbClr val="0072C6"/>
            </a:solidFill>
          </p:spPr>
        </p:pic>
        <p:sp>
          <p:nvSpPr>
            <p:cNvPr id="34" name="Rectangle 33"/>
            <p:cNvSpPr/>
            <p:nvPr/>
          </p:nvSpPr>
          <p:spPr bwMode="auto">
            <a:xfrm>
              <a:off x="10458851" y="5230828"/>
              <a:ext cx="870398" cy="346426"/>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10689" tIns="45690" rIns="0" bIns="143334" numCol="1" spcCol="0" rtlCol="0" fromWordArt="0" anchor="t" anchorCtr="0" forceAA="0" compatLnSpc="1">
              <a:prstTxWarp prst="textNoShape">
                <a:avLst/>
              </a:prstTxWarp>
              <a:noAutofit/>
            </a:bodyPr>
            <a:lstStyle/>
            <a:p>
              <a:pPr defTabSz="913295" fontAlgn="base">
                <a:lnSpc>
                  <a:spcPct val="90000"/>
                </a:lnSpc>
                <a:defRPr/>
              </a:pPr>
              <a:r>
                <a:rPr lang="en-US" sz="800" kern="0">
                  <a:gradFill>
                    <a:gsLst>
                      <a:gs pos="0">
                        <a:srgbClr val="FFFFFF"/>
                      </a:gs>
                      <a:gs pos="100000">
                        <a:srgbClr val="FFFFFF"/>
                      </a:gs>
                    </a:gsLst>
                    <a:lin ang="5400000" scaled="0"/>
                  </a:gradFill>
                  <a:latin typeface="Segoe UI"/>
                  <a:ea typeface="Segoe UI" pitchFamily="34" charset="0"/>
                  <a:cs typeface="Segoe UI" pitchFamily="34" charset="0"/>
                </a:rPr>
                <a:t>VPN Gateway</a:t>
              </a:r>
            </a:p>
          </p:txBody>
        </p:sp>
        <p:pic>
          <p:nvPicPr>
            <p:cNvPr id="10" name="Picture 9"/>
            <p:cNvPicPr>
              <a:picLocks noChangeAspect="1"/>
            </p:cNvPicPr>
            <p:nvPr/>
          </p:nvPicPr>
          <p:blipFill>
            <a:blip r:embed="rId32" cstate="email">
              <a:biLevel thresh="25000"/>
              <a:extLst>
                <a:ext uri="{28A0092B-C50C-407E-A947-70E740481C1C}">
                  <a14:useLocalDpi xmlns:a14="http://schemas.microsoft.com/office/drawing/2010/main"/>
                </a:ext>
              </a:extLst>
            </a:blip>
            <a:stretch>
              <a:fillRect/>
            </a:stretch>
          </p:blipFill>
          <p:spPr>
            <a:xfrm>
              <a:off x="10461236" y="5264905"/>
              <a:ext cx="241495" cy="241495"/>
            </a:xfrm>
            <a:prstGeom prst="rect">
              <a:avLst/>
            </a:prstGeom>
            <a:solidFill>
              <a:srgbClr val="0072C6"/>
            </a:solidFill>
          </p:spPr>
        </p:pic>
        <p:sp>
          <p:nvSpPr>
            <p:cNvPr id="29" name="Rectangle 28"/>
            <p:cNvSpPr/>
            <p:nvPr/>
          </p:nvSpPr>
          <p:spPr bwMode="auto">
            <a:xfrm>
              <a:off x="6949673" y="5231160"/>
              <a:ext cx="829620" cy="346180"/>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10689" tIns="45690" rIns="0" bIns="143334" numCol="1" spcCol="0" rtlCol="0" fromWordArt="0" anchor="t" anchorCtr="0" forceAA="0" compatLnSpc="1">
              <a:prstTxWarp prst="textNoShape">
                <a:avLst/>
              </a:prstTxWarp>
              <a:noAutofit/>
            </a:bodyPr>
            <a:lstStyle/>
            <a:p>
              <a:pPr defTabSz="913295" fontAlgn="base">
                <a:lnSpc>
                  <a:spcPct val="90000"/>
                </a:lnSpc>
                <a:defRPr/>
              </a:pPr>
              <a:r>
                <a:rPr lang="en-US" sz="800" kern="0">
                  <a:gradFill>
                    <a:gsLst>
                      <a:gs pos="0">
                        <a:srgbClr val="FFFFFF"/>
                      </a:gs>
                      <a:gs pos="100000">
                        <a:srgbClr val="FFFFFF"/>
                      </a:gs>
                    </a:gsLst>
                    <a:lin ang="5400000" scaled="0"/>
                  </a:gradFill>
                  <a:latin typeface="Segoe UI"/>
                  <a:ea typeface="Segoe UI" pitchFamily="34" charset="0"/>
                  <a:cs typeface="Segoe UI" pitchFamily="34" charset="0"/>
                </a:rPr>
                <a:t>Load Balancer</a:t>
              </a:r>
            </a:p>
          </p:txBody>
        </p:sp>
        <p:pic>
          <p:nvPicPr>
            <p:cNvPr id="12" name="Picture 11"/>
            <p:cNvPicPr>
              <a:picLocks noChangeAspect="1"/>
            </p:cNvPicPr>
            <p:nvPr/>
          </p:nvPicPr>
          <p:blipFill>
            <a:blip r:embed="rId33" cstate="email">
              <a:biLevel thresh="25000"/>
              <a:extLst>
                <a:ext uri="{28A0092B-C50C-407E-A947-70E740481C1C}">
                  <a14:useLocalDpi xmlns:a14="http://schemas.microsoft.com/office/drawing/2010/main"/>
                </a:ext>
              </a:extLst>
            </a:blip>
            <a:stretch>
              <a:fillRect/>
            </a:stretch>
          </p:blipFill>
          <p:spPr>
            <a:xfrm>
              <a:off x="6989271" y="5266231"/>
              <a:ext cx="238842" cy="238842"/>
            </a:xfrm>
            <a:prstGeom prst="rect">
              <a:avLst/>
            </a:prstGeom>
            <a:solidFill>
              <a:srgbClr val="0072C6"/>
            </a:solidFill>
          </p:spPr>
        </p:pic>
        <p:sp>
          <p:nvSpPr>
            <p:cNvPr id="244" name="TextBox 243"/>
            <p:cNvSpPr txBox="1"/>
            <p:nvPr/>
          </p:nvSpPr>
          <p:spPr>
            <a:xfrm>
              <a:off x="11037815" y="1820544"/>
              <a:ext cx="659156" cy="302667"/>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Domain Services </a:t>
              </a:r>
              <a:b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br>
              <a:endPar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245" name="Picture 244" descr="Azure Active Directory.png"/>
            <p:cNvPicPr>
              <a:picLocks noChangeAspect="1"/>
            </p:cNvPicPr>
            <p:nvPr/>
          </p:nvPicPr>
          <p:blipFill>
            <a:blip r:embed="rId18" cstate="email">
              <a:biLevel thresh="25000"/>
              <a:extLst>
                <a:ext uri="{28A0092B-C50C-407E-A947-70E740481C1C}">
                  <a14:useLocalDpi xmlns:a14="http://schemas.microsoft.com/office/drawing/2010/main"/>
                </a:ext>
              </a:extLst>
            </a:blip>
            <a:stretch>
              <a:fillRect/>
            </a:stretch>
          </p:blipFill>
          <p:spPr>
            <a:xfrm>
              <a:off x="10669129" y="1729724"/>
              <a:ext cx="298103" cy="298102"/>
            </a:xfrm>
            <a:prstGeom prst="rect">
              <a:avLst/>
            </a:prstGeom>
          </p:spPr>
        </p:pic>
        <p:sp>
          <p:nvSpPr>
            <p:cNvPr id="39" name="Rectangle 38"/>
            <p:cNvSpPr/>
            <p:nvPr/>
          </p:nvSpPr>
          <p:spPr bwMode="auto">
            <a:xfrm>
              <a:off x="6737951" y="2732088"/>
              <a:ext cx="3544295" cy="1871537"/>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67" tIns="143334" rIns="179167" bIns="143334" numCol="1" spcCol="0" rtlCol="0" fromWordArt="0" anchor="t" anchorCtr="0" forceAA="0" compatLnSpc="1">
              <a:prstTxWarp prst="textNoShape">
                <a:avLst/>
              </a:prstTxWarp>
              <a:noAutofit/>
            </a:bodyPr>
            <a:lstStyle/>
            <a:p>
              <a:pPr algn="ctr" defTabSz="913295" fontAlgn="base">
                <a:lnSpc>
                  <a:spcPct val="90000"/>
                </a:lnSpc>
                <a:defRPr/>
              </a:pPr>
              <a:r>
                <a:rPr lang="en-US" sz="1198" b="1" kern="0">
                  <a:gradFill>
                    <a:gsLst>
                      <a:gs pos="0">
                        <a:srgbClr val="FFFFFF"/>
                      </a:gs>
                      <a:gs pos="100000">
                        <a:srgbClr val="FFFFFF"/>
                      </a:gs>
                    </a:gsLst>
                    <a:lin ang="5400000" scaled="0"/>
                  </a:gradFill>
                  <a:latin typeface="Segoe UI"/>
                  <a:ea typeface="Segoe UI" pitchFamily="34" charset="0"/>
                  <a:cs typeface="Segoe UI" pitchFamily="34" charset="0"/>
                </a:rPr>
                <a:t>Analytics &amp; IoT</a:t>
              </a:r>
            </a:p>
          </p:txBody>
        </p:sp>
        <p:grpSp>
          <p:nvGrpSpPr>
            <p:cNvPr id="381" name="Group 380"/>
            <p:cNvGrpSpPr/>
            <p:nvPr/>
          </p:nvGrpSpPr>
          <p:grpSpPr>
            <a:xfrm>
              <a:off x="6987800" y="3129255"/>
              <a:ext cx="1011681" cy="347362"/>
              <a:chOff x="6105768" y="3646317"/>
              <a:chExt cx="1011681" cy="347362"/>
            </a:xfrm>
          </p:grpSpPr>
          <p:sp>
            <p:nvSpPr>
              <p:cNvPr id="181" name="TextBox 180"/>
              <p:cNvSpPr txBox="1"/>
              <p:nvPr/>
            </p:nvSpPr>
            <p:spPr>
              <a:xfrm>
                <a:off x="6458293" y="3692574"/>
                <a:ext cx="659156" cy="301105"/>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HDInsight</a:t>
                </a:r>
              </a:p>
            </p:txBody>
          </p:sp>
          <p:pic>
            <p:nvPicPr>
              <p:cNvPr id="182" name="Picture 181"/>
              <p:cNvPicPr>
                <a:picLocks noChangeAspect="1"/>
              </p:cNvPicPr>
              <p:nvPr/>
            </p:nvPicPr>
            <p:blipFill>
              <a:blip r:embed="rId34" cstate="email">
                <a:biLevel thresh="25000"/>
                <a:extLst>
                  <a:ext uri="{28A0092B-C50C-407E-A947-70E740481C1C}">
                    <a14:useLocalDpi xmlns:a14="http://schemas.microsoft.com/office/drawing/2010/main"/>
                  </a:ext>
                </a:extLst>
              </a:blip>
              <a:stretch>
                <a:fillRect/>
              </a:stretch>
            </p:blipFill>
            <p:spPr>
              <a:xfrm>
                <a:off x="6105768" y="3646317"/>
                <a:ext cx="296813" cy="296813"/>
              </a:xfrm>
              <a:prstGeom prst="rect">
                <a:avLst/>
              </a:prstGeom>
            </p:spPr>
          </p:pic>
        </p:grpSp>
        <p:grpSp>
          <p:nvGrpSpPr>
            <p:cNvPr id="382" name="Group 381"/>
            <p:cNvGrpSpPr/>
            <p:nvPr/>
          </p:nvGrpSpPr>
          <p:grpSpPr>
            <a:xfrm>
              <a:off x="8114677" y="3152375"/>
              <a:ext cx="951185" cy="301105"/>
              <a:chOff x="7232645" y="3669437"/>
              <a:chExt cx="951185" cy="301105"/>
            </a:xfrm>
          </p:grpSpPr>
          <p:sp>
            <p:nvSpPr>
              <p:cNvPr id="183" name="TextBox 182"/>
              <p:cNvSpPr txBox="1"/>
              <p:nvPr/>
            </p:nvSpPr>
            <p:spPr>
              <a:xfrm>
                <a:off x="7524674" y="3669437"/>
                <a:ext cx="659156" cy="301105"/>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Machine</a:t>
                </a:r>
              </a:p>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Learning</a:t>
                </a:r>
              </a:p>
            </p:txBody>
          </p:sp>
          <p:pic>
            <p:nvPicPr>
              <p:cNvPr id="184" name="Picture 183"/>
              <p:cNvPicPr>
                <a:picLocks noChangeAspect="1"/>
              </p:cNvPicPr>
              <p:nvPr/>
            </p:nvPicPr>
            <p:blipFill>
              <a:blip r:embed="rId35" cstate="email">
                <a:biLevel thresh="25000"/>
                <a:extLst>
                  <a:ext uri="{28A0092B-C50C-407E-A947-70E740481C1C}">
                    <a14:useLocalDpi xmlns:a14="http://schemas.microsoft.com/office/drawing/2010/main"/>
                  </a:ext>
                </a:extLst>
              </a:blip>
              <a:stretch>
                <a:fillRect/>
              </a:stretch>
            </p:blipFill>
            <p:spPr>
              <a:xfrm>
                <a:off x="7232645" y="3690593"/>
                <a:ext cx="248544" cy="248544"/>
              </a:xfrm>
              <a:prstGeom prst="rect">
                <a:avLst/>
              </a:prstGeom>
            </p:spPr>
          </p:pic>
        </p:grpSp>
        <p:grpSp>
          <p:nvGrpSpPr>
            <p:cNvPr id="7" name="Group 6"/>
            <p:cNvGrpSpPr/>
            <p:nvPr/>
          </p:nvGrpSpPr>
          <p:grpSpPr>
            <a:xfrm>
              <a:off x="9140913" y="3139845"/>
              <a:ext cx="1023498" cy="381983"/>
              <a:chOff x="9140310" y="3216198"/>
              <a:chExt cx="1023498" cy="381983"/>
            </a:xfrm>
          </p:grpSpPr>
          <p:sp>
            <p:nvSpPr>
              <p:cNvPr id="185" name="TextBox 184"/>
              <p:cNvSpPr txBox="1"/>
              <p:nvPr/>
            </p:nvSpPr>
            <p:spPr>
              <a:xfrm>
                <a:off x="9504652" y="3297076"/>
                <a:ext cx="659156" cy="301105"/>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Stream Analytics</a:t>
                </a:r>
              </a:p>
            </p:txBody>
          </p:sp>
          <p:pic>
            <p:nvPicPr>
              <p:cNvPr id="186" name="Picture 185"/>
              <p:cNvPicPr>
                <a:picLocks noChangeAspect="1"/>
              </p:cNvPicPr>
              <p:nvPr/>
            </p:nvPicPr>
            <p:blipFill>
              <a:blip r:embed="rId36" cstate="email">
                <a:biLevel thresh="25000"/>
                <a:extLst>
                  <a:ext uri="{28A0092B-C50C-407E-A947-70E740481C1C}">
                    <a14:useLocalDpi xmlns:a14="http://schemas.microsoft.com/office/drawing/2010/main"/>
                  </a:ext>
                </a:extLst>
              </a:blip>
              <a:stretch>
                <a:fillRect/>
              </a:stretch>
            </p:blipFill>
            <p:spPr>
              <a:xfrm>
                <a:off x="9140310" y="3216198"/>
                <a:ext cx="310547" cy="310546"/>
              </a:xfrm>
              <a:prstGeom prst="rect">
                <a:avLst/>
              </a:prstGeom>
            </p:spPr>
          </p:pic>
        </p:grpSp>
        <p:grpSp>
          <p:nvGrpSpPr>
            <p:cNvPr id="14" name="Group 13"/>
            <p:cNvGrpSpPr/>
            <p:nvPr/>
          </p:nvGrpSpPr>
          <p:grpSpPr>
            <a:xfrm>
              <a:off x="8573555" y="4060780"/>
              <a:ext cx="1002965" cy="334571"/>
              <a:chOff x="8315777" y="4194283"/>
              <a:chExt cx="1002965" cy="334571"/>
            </a:xfrm>
          </p:grpSpPr>
          <p:sp>
            <p:nvSpPr>
              <p:cNvPr id="187" name="TextBox 186"/>
              <p:cNvSpPr txBox="1"/>
              <p:nvPr/>
            </p:nvSpPr>
            <p:spPr>
              <a:xfrm>
                <a:off x="8659586" y="4227749"/>
                <a:ext cx="659156" cy="301105"/>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Data </a:t>
                </a:r>
              </a:p>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Factory</a:t>
                </a:r>
              </a:p>
            </p:txBody>
          </p:sp>
          <p:pic>
            <p:nvPicPr>
              <p:cNvPr id="188" name="Picture 187"/>
              <p:cNvPicPr>
                <a:picLocks noChangeAspect="1"/>
              </p:cNvPicPr>
              <p:nvPr/>
            </p:nvPicPr>
            <p:blipFill>
              <a:blip r:embed="rId37" cstate="email">
                <a:biLevel thresh="25000"/>
                <a:extLst>
                  <a:ext uri="{28A0092B-C50C-407E-A947-70E740481C1C}">
                    <a14:useLocalDpi xmlns:a14="http://schemas.microsoft.com/office/drawing/2010/main"/>
                  </a:ext>
                </a:extLst>
              </a:blip>
              <a:stretch>
                <a:fillRect/>
              </a:stretch>
            </p:blipFill>
            <p:spPr>
              <a:xfrm>
                <a:off x="8315777" y="4194283"/>
                <a:ext cx="302121" cy="302121"/>
              </a:xfrm>
              <a:prstGeom prst="rect">
                <a:avLst/>
              </a:prstGeom>
            </p:spPr>
          </p:pic>
        </p:grpSp>
        <p:grpSp>
          <p:nvGrpSpPr>
            <p:cNvPr id="385" name="Group 384"/>
            <p:cNvGrpSpPr/>
            <p:nvPr/>
          </p:nvGrpSpPr>
          <p:grpSpPr>
            <a:xfrm>
              <a:off x="7727905" y="4089194"/>
              <a:ext cx="1005670" cy="327678"/>
              <a:chOff x="6588698" y="4663406"/>
              <a:chExt cx="1005670" cy="327678"/>
            </a:xfrm>
          </p:grpSpPr>
          <p:sp>
            <p:nvSpPr>
              <p:cNvPr id="189" name="TextBox 188"/>
              <p:cNvSpPr txBox="1"/>
              <p:nvPr/>
            </p:nvSpPr>
            <p:spPr>
              <a:xfrm>
                <a:off x="6935212" y="4689979"/>
                <a:ext cx="659156" cy="301105"/>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Event</a:t>
                </a:r>
              </a:p>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Hubs</a:t>
                </a:r>
              </a:p>
            </p:txBody>
          </p:sp>
          <p:pic>
            <p:nvPicPr>
              <p:cNvPr id="190" name="Picture 189"/>
              <p:cNvPicPr>
                <a:picLocks noChangeAspect="1"/>
              </p:cNvPicPr>
              <p:nvPr/>
            </p:nvPicPr>
            <p:blipFill>
              <a:blip r:embed="rId38" cstate="email">
                <a:biLevel thresh="25000"/>
                <a:extLst>
                  <a:ext uri="{28A0092B-C50C-407E-A947-70E740481C1C}">
                    <a14:useLocalDpi xmlns:a14="http://schemas.microsoft.com/office/drawing/2010/main"/>
                  </a:ext>
                </a:extLst>
              </a:blip>
              <a:stretch>
                <a:fillRect/>
              </a:stretch>
            </p:blipFill>
            <p:spPr>
              <a:xfrm>
                <a:off x="6588698" y="4663406"/>
                <a:ext cx="296417" cy="296417"/>
              </a:xfrm>
              <a:prstGeom prst="rect">
                <a:avLst/>
              </a:prstGeom>
            </p:spPr>
          </p:pic>
        </p:grpSp>
        <p:sp>
          <p:nvSpPr>
            <p:cNvPr id="251" name="TextBox 250"/>
            <p:cNvSpPr txBox="1"/>
            <p:nvPr/>
          </p:nvSpPr>
          <p:spPr>
            <a:xfrm>
              <a:off x="8407314" y="3587036"/>
              <a:ext cx="659156" cy="301105"/>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Data Lake</a:t>
              </a:r>
            </a:p>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Analytics Service</a:t>
              </a:r>
            </a:p>
          </p:txBody>
        </p:sp>
        <p:grpSp>
          <p:nvGrpSpPr>
            <p:cNvPr id="255" name="Group 254"/>
            <p:cNvGrpSpPr/>
            <p:nvPr/>
          </p:nvGrpSpPr>
          <p:grpSpPr>
            <a:xfrm>
              <a:off x="6867125" y="4074625"/>
              <a:ext cx="737589" cy="366384"/>
              <a:chOff x="6514097" y="4074778"/>
              <a:chExt cx="737589" cy="366384"/>
            </a:xfrm>
          </p:grpSpPr>
          <p:pic>
            <p:nvPicPr>
              <p:cNvPr id="6" name="Picture 5"/>
              <p:cNvPicPr>
                <a:picLocks noChangeAspect="1"/>
              </p:cNvPicPr>
              <p:nvPr/>
            </p:nvPicPr>
            <p:blipFill>
              <a:blip r:embed="rId39" cstate="email">
                <a:biLevel thresh="25000"/>
                <a:extLst>
                  <a:ext uri="{28A0092B-C50C-407E-A947-70E740481C1C}">
                    <a14:useLocalDpi xmlns:a14="http://schemas.microsoft.com/office/drawing/2010/main"/>
                  </a:ext>
                </a:extLst>
              </a:blip>
              <a:stretch>
                <a:fillRect/>
              </a:stretch>
            </p:blipFill>
            <p:spPr>
              <a:xfrm>
                <a:off x="6514097" y="4074778"/>
                <a:ext cx="309231" cy="309231"/>
              </a:xfrm>
              <a:prstGeom prst="rect">
                <a:avLst/>
              </a:prstGeom>
            </p:spPr>
          </p:pic>
          <p:sp>
            <p:nvSpPr>
              <p:cNvPr id="248" name="TextBox 247"/>
              <p:cNvSpPr txBox="1"/>
              <p:nvPr/>
            </p:nvSpPr>
            <p:spPr>
              <a:xfrm>
                <a:off x="6884835" y="4126981"/>
                <a:ext cx="366851" cy="314181"/>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err="1">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IoT</a:t>
                </a: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 Hub</a:t>
                </a:r>
              </a:p>
            </p:txBody>
          </p:sp>
        </p:grpSp>
        <p:grpSp>
          <p:nvGrpSpPr>
            <p:cNvPr id="259" name="Group 258"/>
            <p:cNvGrpSpPr/>
            <p:nvPr/>
          </p:nvGrpSpPr>
          <p:grpSpPr>
            <a:xfrm>
              <a:off x="7084956" y="3545180"/>
              <a:ext cx="856129" cy="349612"/>
              <a:chOff x="7055778" y="3545333"/>
              <a:chExt cx="856129" cy="349612"/>
            </a:xfrm>
          </p:grpSpPr>
          <p:sp>
            <p:nvSpPr>
              <p:cNvPr id="260" name="TextBox 259"/>
              <p:cNvSpPr txBox="1"/>
              <p:nvPr/>
            </p:nvSpPr>
            <p:spPr>
              <a:xfrm>
                <a:off x="7453378" y="3593840"/>
                <a:ext cx="458529" cy="301105"/>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Data </a:t>
                </a:r>
              </a:p>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Catalog</a:t>
                </a:r>
              </a:p>
            </p:txBody>
          </p:sp>
          <p:pic>
            <p:nvPicPr>
              <p:cNvPr id="261" name="Picture 260"/>
              <p:cNvPicPr>
                <a:picLocks noChangeAspect="1"/>
              </p:cNvPicPr>
              <p:nvPr/>
            </p:nvPicPr>
            <p:blipFill>
              <a:blip r:embed="rId40" cstate="email">
                <a:biLevel thresh="25000"/>
                <a:extLst>
                  <a:ext uri="{28A0092B-C50C-407E-A947-70E740481C1C}">
                    <a14:useLocalDpi xmlns:a14="http://schemas.microsoft.com/office/drawing/2010/main"/>
                  </a:ext>
                </a:extLst>
              </a:blip>
              <a:stretch>
                <a:fillRect/>
              </a:stretch>
            </p:blipFill>
            <p:spPr>
              <a:xfrm>
                <a:off x="7055778" y="3545333"/>
                <a:ext cx="325042" cy="325042"/>
              </a:xfrm>
              <a:prstGeom prst="rect">
                <a:avLst/>
              </a:prstGeom>
            </p:spPr>
          </p:pic>
        </p:grpSp>
        <p:sp>
          <p:nvSpPr>
            <p:cNvPr id="75" name="Rectangle 74"/>
            <p:cNvSpPr/>
            <p:nvPr/>
          </p:nvSpPr>
          <p:spPr bwMode="auto">
            <a:xfrm>
              <a:off x="355726" y="195305"/>
              <a:ext cx="1547714" cy="4606421"/>
            </a:xfrm>
            <a:prstGeom prst="rect">
              <a:avLst/>
            </a:prstGeom>
            <a:solidFill>
              <a:srgbClr val="1B3C72"/>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67" tIns="143334" rIns="179167" bIns="143334" numCol="1" spcCol="0" rtlCol="0" fromWordArt="0" anchor="t" anchorCtr="0" forceAA="0" compatLnSpc="1">
              <a:prstTxWarp prst="textNoShape">
                <a:avLst/>
              </a:prstTxWarp>
              <a:noAutofit/>
            </a:bodyPr>
            <a:lstStyle/>
            <a:p>
              <a:pPr algn="ctr" defTabSz="913295" fontAlgn="base">
                <a:lnSpc>
                  <a:spcPct val="90000"/>
                </a:lnSpc>
                <a:defRPr/>
              </a:pPr>
              <a:r>
                <a:rPr lang="en-US" sz="1398" b="1" kern="0">
                  <a:solidFill>
                    <a:srgbClr val="FFFFFF"/>
                  </a:solidFill>
                  <a:latin typeface="Segoe UI"/>
                  <a:ea typeface="Segoe UI" pitchFamily="34" charset="0"/>
                  <a:cs typeface="Segoe UI" pitchFamily="34" charset="0"/>
                </a:rPr>
                <a:t>Security &amp; Management</a:t>
              </a:r>
            </a:p>
          </p:txBody>
        </p:sp>
        <p:sp>
          <p:nvSpPr>
            <p:cNvPr id="193" name="TextBox 192"/>
            <p:cNvSpPr txBox="1"/>
            <p:nvPr/>
          </p:nvSpPr>
          <p:spPr>
            <a:xfrm>
              <a:off x="913458" y="1533993"/>
              <a:ext cx="659156" cy="301105"/>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Azure Active</a:t>
              </a:r>
            </a:p>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Directory</a:t>
              </a:r>
            </a:p>
          </p:txBody>
        </p:sp>
        <p:pic>
          <p:nvPicPr>
            <p:cNvPr id="194" name="Picture 193" descr="Azure Active Directory.png"/>
            <p:cNvPicPr>
              <a:picLocks noChangeAspect="1"/>
            </p:cNvPicPr>
            <p:nvPr/>
          </p:nvPicPr>
          <p:blipFill>
            <a:blip r:embed="rId18" cstate="email">
              <a:biLevel thresh="25000"/>
              <a:extLst>
                <a:ext uri="{28A0092B-C50C-407E-A947-70E740481C1C}">
                  <a14:useLocalDpi xmlns:a14="http://schemas.microsoft.com/office/drawing/2010/main"/>
                </a:ext>
              </a:extLst>
            </a:blip>
            <a:stretch>
              <a:fillRect/>
            </a:stretch>
          </p:blipFill>
          <p:spPr>
            <a:xfrm>
              <a:off x="560032" y="1513668"/>
              <a:ext cx="298103" cy="298102"/>
            </a:xfrm>
            <a:prstGeom prst="rect">
              <a:avLst/>
            </a:prstGeom>
          </p:spPr>
        </p:pic>
        <p:sp>
          <p:nvSpPr>
            <p:cNvPr id="195" name="TextBox 194"/>
            <p:cNvSpPr txBox="1"/>
            <p:nvPr/>
          </p:nvSpPr>
          <p:spPr>
            <a:xfrm>
              <a:off x="875448" y="2353035"/>
              <a:ext cx="659156" cy="301105"/>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Multi-Factor</a:t>
              </a:r>
            </a:p>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Authentication</a:t>
              </a:r>
            </a:p>
          </p:txBody>
        </p:sp>
        <p:pic>
          <p:nvPicPr>
            <p:cNvPr id="196" name="Picture 195" descr="Multi-Factor Authentication.png"/>
            <p:cNvPicPr>
              <a:picLocks noChangeAspect="1"/>
            </p:cNvPicPr>
            <p:nvPr/>
          </p:nvPicPr>
          <p:blipFill>
            <a:blip r:embed="rId41" cstate="email">
              <a:biLevel thresh="25000"/>
              <a:extLst>
                <a:ext uri="{28A0092B-C50C-407E-A947-70E740481C1C}">
                  <a14:useLocalDpi xmlns:a14="http://schemas.microsoft.com/office/drawing/2010/main"/>
                </a:ext>
              </a:extLst>
            </a:blip>
            <a:stretch>
              <a:fillRect/>
            </a:stretch>
          </p:blipFill>
          <p:spPr>
            <a:xfrm>
              <a:off x="560032" y="2343119"/>
              <a:ext cx="288019" cy="288019"/>
            </a:xfrm>
            <a:prstGeom prst="rect">
              <a:avLst/>
            </a:prstGeom>
          </p:spPr>
        </p:pic>
        <p:sp>
          <p:nvSpPr>
            <p:cNvPr id="198" name="TextBox 197"/>
            <p:cNvSpPr txBox="1"/>
            <p:nvPr/>
          </p:nvSpPr>
          <p:spPr>
            <a:xfrm>
              <a:off x="909374" y="2768121"/>
              <a:ext cx="659156" cy="301106"/>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Automation</a:t>
              </a:r>
            </a:p>
          </p:txBody>
        </p:sp>
        <p:pic>
          <p:nvPicPr>
            <p:cNvPr id="199" name="Picture 198" descr="Azure automation.png"/>
            <p:cNvPicPr>
              <a:picLocks noChangeAspect="1"/>
            </p:cNvPicPr>
            <p:nvPr/>
          </p:nvPicPr>
          <p:blipFill>
            <a:blip r:embed="rId42" cstate="email">
              <a:biLevel thresh="25000"/>
              <a:extLst>
                <a:ext uri="{28A0092B-C50C-407E-A947-70E740481C1C}">
                  <a14:useLocalDpi xmlns:a14="http://schemas.microsoft.com/office/drawing/2010/main"/>
                </a:ext>
              </a:extLst>
            </a:blip>
            <a:stretch>
              <a:fillRect/>
            </a:stretch>
          </p:blipFill>
          <p:spPr>
            <a:xfrm>
              <a:off x="560032" y="2732088"/>
              <a:ext cx="289607" cy="289607"/>
            </a:xfrm>
            <a:prstGeom prst="rect">
              <a:avLst/>
            </a:prstGeom>
          </p:spPr>
        </p:pic>
        <p:sp>
          <p:nvSpPr>
            <p:cNvPr id="200" name="TextBox 199"/>
            <p:cNvSpPr txBox="1"/>
            <p:nvPr/>
          </p:nvSpPr>
          <p:spPr>
            <a:xfrm>
              <a:off x="892453" y="1227967"/>
              <a:ext cx="659156" cy="301106"/>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Portal</a:t>
              </a:r>
            </a:p>
          </p:txBody>
        </p:sp>
        <p:pic>
          <p:nvPicPr>
            <p:cNvPr id="201" name="Picture 200" descr="Azure subscription.png"/>
            <p:cNvPicPr>
              <a:picLocks noChangeAspect="1"/>
            </p:cNvPicPr>
            <p:nvPr/>
          </p:nvPicPr>
          <p:blipFill>
            <a:blip r:embed="rId43" cstate="email">
              <a:biLevel thresh="25000"/>
              <a:extLst>
                <a:ext uri="{28A0092B-C50C-407E-A947-70E740481C1C}">
                  <a14:useLocalDpi xmlns:a14="http://schemas.microsoft.com/office/drawing/2010/main"/>
                </a:ext>
              </a:extLst>
            </a:blip>
            <a:stretch>
              <a:fillRect/>
            </a:stretch>
          </p:blipFill>
          <p:spPr>
            <a:xfrm>
              <a:off x="560032" y="1127965"/>
              <a:ext cx="286236" cy="286236"/>
            </a:xfrm>
            <a:prstGeom prst="rect">
              <a:avLst/>
            </a:prstGeom>
          </p:spPr>
        </p:pic>
        <p:sp>
          <p:nvSpPr>
            <p:cNvPr id="204" name="TextBox 203"/>
            <p:cNvSpPr txBox="1"/>
            <p:nvPr/>
          </p:nvSpPr>
          <p:spPr>
            <a:xfrm>
              <a:off x="907540" y="3568701"/>
              <a:ext cx="659156" cy="301106"/>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Key Vault</a:t>
              </a:r>
            </a:p>
          </p:txBody>
        </p:sp>
        <p:pic>
          <p:nvPicPr>
            <p:cNvPr id="205" name="Picture 204" descr="AzureKeyVault_icon_white.png"/>
            <p:cNvPicPr>
              <a:picLocks noChangeAspect="1"/>
            </p:cNvPicPr>
            <p:nvPr/>
          </p:nvPicPr>
          <p:blipFill>
            <a:blip r:embed="rId44" cstate="email">
              <a:extLst>
                <a:ext uri="{28A0092B-C50C-407E-A947-70E740481C1C}">
                  <a14:useLocalDpi xmlns:a14="http://schemas.microsoft.com/office/drawing/2010/main"/>
                </a:ext>
              </a:extLst>
            </a:blip>
            <a:stretch>
              <a:fillRect/>
            </a:stretch>
          </p:blipFill>
          <p:spPr>
            <a:xfrm>
              <a:off x="560032" y="3509369"/>
              <a:ext cx="235263" cy="261402"/>
            </a:xfrm>
            <a:prstGeom prst="rect">
              <a:avLst/>
            </a:prstGeom>
          </p:spPr>
        </p:pic>
        <p:sp>
          <p:nvSpPr>
            <p:cNvPr id="230" name="TextBox 229"/>
            <p:cNvSpPr txBox="1"/>
            <p:nvPr/>
          </p:nvSpPr>
          <p:spPr>
            <a:xfrm>
              <a:off x="925526" y="3903288"/>
              <a:ext cx="659156" cy="301105"/>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Store/</a:t>
              </a:r>
            </a:p>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Marketplace</a:t>
              </a:r>
            </a:p>
          </p:txBody>
        </p:sp>
        <p:pic>
          <p:nvPicPr>
            <p:cNvPr id="231" name="Picture 230" descr="Azure Marketplace.png"/>
            <p:cNvPicPr>
              <a:picLocks noChangeAspect="1"/>
            </p:cNvPicPr>
            <p:nvPr/>
          </p:nvPicPr>
          <p:blipFill>
            <a:blip r:embed="rId45" cstate="email">
              <a:biLevel thresh="25000"/>
              <a:extLst>
                <a:ext uri="{28A0092B-C50C-407E-A947-70E740481C1C}">
                  <a14:useLocalDpi xmlns:a14="http://schemas.microsoft.com/office/drawing/2010/main"/>
                </a:ext>
              </a:extLst>
            </a:blip>
            <a:stretch>
              <a:fillRect/>
            </a:stretch>
          </p:blipFill>
          <p:spPr>
            <a:xfrm>
              <a:off x="560032" y="3887120"/>
              <a:ext cx="291303" cy="291303"/>
            </a:xfrm>
            <a:prstGeom prst="rect">
              <a:avLst/>
            </a:prstGeom>
          </p:spPr>
        </p:pic>
        <p:pic>
          <p:nvPicPr>
            <p:cNvPr id="413" name="Picture 412"/>
            <p:cNvPicPr>
              <a:picLocks noChangeAspect="1"/>
            </p:cNvPicPr>
            <p:nvPr/>
          </p:nvPicPr>
          <p:blipFill>
            <a:blip r:embed="rId46" cstate="email">
              <a:biLevel thresh="25000"/>
              <a:extLst>
                <a:ext uri="{28A0092B-C50C-407E-A947-70E740481C1C}">
                  <a14:useLocalDpi xmlns:a14="http://schemas.microsoft.com/office/drawing/2010/main"/>
                </a:ext>
              </a:extLst>
            </a:blip>
            <a:stretch>
              <a:fillRect/>
            </a:stretch>
          </p:blipFill>
          <p:spPr>
            <a:xfrm>
              <a:off x="560032" y="4356264"/>
              <a:ext cx="252028" cy="252028"/>
            </a:xfrm>
            <a:prstGeom prst="rect">
              <a:avLst/>
            </a:prstGeom>
          </p:spPr>
        </p:pic>
        <p:sp>
          <p:nvSpPr>
            <p:cNvPr id="414" name="TextBox 413"/>
            <p:cNvSpPr txBox="1"/>
            <p:nvPr/>
          </p:nvSpPr>
          <p:spPr>
            <a:xfrm>
              <a:off x="909264" y="4364403"/>
              <a:ext cx="659156" cy="301105"/>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VM Image Gallery</a:t>
              </a:r>
            </a:p>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&amp; VM Depot</a:t>
              </a:r>
            </a:p>
          </p:txBody>
        </p:sp>
        <p:sp>
          <p:nvSpPr>
            <p:cNvPr id="257" name="TextBox 256"/>
            <p:cNvSpPr txBox="1"/>
            <p:nvPr/>
          </p:nvSpPr>
          <p:spPr>
            <a:xfrm>
              <a:off x="913458" y="1924410"/>
              <a:ext cx="659156" cy="301105"/>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Azure AD</a:t>
              </a:r>
            </a:p>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B2C</a:t>
              </a:r>
            </a:p>
          </p:txBody>
        </p:sp>
        <p:pic>
          <p:nvPicPr>
            <p:cNvPr id="258" name="Picture 257" descr="Azure Active Directory.png"/>
            <p:cNvPicPr>
              <a:picLocks noChangeAspect="1"/>
            </p:cNvPicPr>
            <p:nvPr/>
          </p:nvPicPr>
          <p:blipFill>
            <a:blip r:embed="rId18" cstate="email">
              <a:biLevel thresh="25000"/>
              <a:extLst>
                <a:ext uri="{28A0092B-C50C-407E-A947-70E740481C1C}">
                  <a14:useLocalDpi xmlns:a14="http://schemas.microsoft.com/office/drawing/2010/main"/>
                </a:ext>
              </a:extLst>
            </a:blip>
            <a:stretch>
              <a:fillRect/>
            </a:stretch>
          </p:blipFill>
          <p:spPr>
            <a:xfrm>
              <a:off x="560032" y="1904085"/>
              <a:ext cx="298103" cy="298102"/>
            </a:xfrm>
            <a:prstGeom prst="rect">
              <a:avLst/>
            </a:prstGeom>
          </p:spPr>
        </p:pic>
        <p:pic>
          <p:nvPicPr>
            <p:cNvPr id="262" name="Picture 261"/>
            <p:cNvPicPr>
              <a:picLocks noChangeAspect="1"/>
            </p:cNvPicPr>
            <p:nvPr/>
          </p:nvPicPr>
          <p:blipFill>
            <a:blip r:embed="rId47" cstate="email">
              <a:biLevel thresh="25000"/>
              <a:extLst>
                <a:ext uri="{28A0092B-C50C-407E-A947-70E740481C1C}">
                  <a14:useLocalDpi xmlns:a14="http://schemas.microsoft.com/office/drawing/2010/main"/>
                </a:ext>
              </a:extLst>
            </a:blip>
            <a:stretch>
              <a:fillRect/>
            </a:stretch>
          </p:blipFill>
          <p:spPr>
            <a:xfrm>
              <a:off x="533202" y="3106964"/>
              <a:ext cx="333331" cy="333331"/>
            </a:xfrm>
            <a:prstGeom prst="rect">
              <a:avLst/>
            </a:prstGeom>
          </p:spPr>
        </p:pic>
        <p:sp>
          <p:nvSpPr>
            <p:cNvPr id="263" name="TextBox 262"/>
            <p:cNvSpPr txBox="1"/>
            <p:nvPr/>
          </p:nvSpPr>
          <p:spPr>
            <a:xfrm>
              <a:off x="899562" y="3138796"/>
              <a:ext cx="659156" cy="301106"/>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Scheduler</a:t>
              </a:r>
            </a:p>
          </p:txBody>
        </p:sp>
        <p:sp>
          <p:nvSpPr>
            <p:cNvPr id="264" name="TextBox 263"/>
            <p:cNvSpPr txBox="1"/>
            <p:nvPr/>
          </p:nvSpPr>
          <p:spPr>
            <a:xfrm>
              <a:off x="6052533" y="3814796"/>
              <a:ext cx="541197" cy="250025"/>
            </a:xfrm>
            <a:prstGeom prst="rect">
              <a:avLst/>
            </a:prstGeom>
            <a:noFill/>
            <a:ln>
              <a:noFill/>
            </a:ln>
          </p:spPr>
          <p:txBody>
            <a:bodyPr wrap="none" lIns="0" tIns="27953" rIns="0" bIns="0" rtlCol="0" anchor="t">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Xamarin</a:t>
              </a:r>
            </a:p>
          </p:txBody>
        </p:sp>
        <p:pic>
          <p:nvPicPr>
            <p:cNvPr id="252" name="Picture 251"/>
            <p:cNvPicPr>
              <a:picLocks noChangeAspect="1"/>
            </p:cNvPicPr>
            <p:nvPr/>
          </p:nvPicPr>
          <p:blipFill>
            <a:blip r:embed="rId48" cstate="email">
              <a:biLevel thresh="25000"/>
              <a:extLst>
                <a:ext uri="{28A0092B-C50C-407E-A947-70E740481C1C}">
                  <a14:useLocalDpi xmlns:a14="http://schemas.microsoft.com/office/drawing/2010/main"/>
                </a:ext>
              </a:extLst>
            </a:blip>
            <a:stretch>
              <a:fillRect/>
            </a:stretch>
          </p:blipFill>
          <p:spPr>
            <a:xfrm>
              <a:off x="5642147" y="3678074"/>
              <a:ext cx="418091" cy="418091"/>
            </a:xfrm>
            <a:prstGeom prst="rect">
              <a:avLst/>
            </a:prstGeom>
          </p:spPr>
        </p:pic>
        <p:sp>
          <p:nvSpPr>
            <p:cNvPr id="265" name="TextBox 264"/>
            <p:cNvSpPr txBox="1"/>
            <p:nvPr/>
          </p:nvSpPr>
          <p:spPr>
            <a:xfrm>
              <a:off x="6021827" y="4211841"/>
              <a:ext cx="541197" cy="250025"/>
            </a:xfrm>
            <a:prstGeom prst="rect">
              <a:avLst/>
            </a:prstGeom>
            <a:noFill/>
            <a:ln>
              <a:noFill/>
            </a:ln>
          </p:spPr>
          <p:txBody>
            <a:bodyPr wrap="none" lIns="0" tIns="27953" rIns="0" bIns="0" rtlCol="0" anchor="t">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HockeyApp</a:t>
              </a:r>
            </a:p>
          </p:txBody>
        </p:sp>
        <p:pic>
          <p:nvPicPr>
            <p:cNvPr id="2050" name="Picture 2" descr="https://wmpdatastorage.blob.core.windows.net/logos/6c752373-c0f2-464a-94e0-6c88e0554313">
              <a:hlinkClick r:id="rId49"/>
            </p:cNvPr>
            <p:cNvPicPr>
              <a:picLocks noChangeAspect="1" noChangeArrowheads="1"/>
            </p:cNvPicPr>
            <p:nvPr/>
          </p:nvPicPr>
          <p:blipFill>
            <a:blip r:embed="rId50" cstate="email">
              <a:biLevel thresh="25000"/>
              <a:extLst>
                <a:ext uri="{28A0092B-C50C-407E-A947-70E740481C1C}">
                  <a14:useLocalDpi xmlns:a14="http://schemas.microsoft.com/office/drawing/2010/main"/>
                </a:ext>
              </a:extLst>
            </a:blip>
            <a:srcRect/>
            <a:stretch>
              <a:fillRect/>
            </a:stretch>
          </p:blipFill>
          <p:spPr bwMode="auto">
            <a:xfrm>
              <a:off x="5587546" y="4046683"/>
              <a:ext cx="466775" cy="46677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azure.microsoft.com/svghandler/power-bi-embedded?width=600&amp;height=315">
              <a:hlinkClick r:id="rId51"/>
            </p:cNvPr>
            <p:cNvPicPr>
              <a:picLocks noChangeAspect="1" noChangeArrowheads="1"/>
            </p:cNvPicPr>
            <p:nvPr/>
          </p:nvPicPr>
          <p:blipFill>
            <a:blip r:embed="rId52" cstate="email">
              <a:biLevel thresh="25000"/>
              <a:extLst>
                <a:ext uri="{28A0092B-C50C-407E-A947-70E740481C1C}">
                  <a14:useLocalDpi xmlns:a14="http://schemas.microsoft.com/office/drawing/2010/main"/>
                </a:ext>
              </a:extLst>
            </a:blip>
            <a:srcRect/>
            <a:stretch>
              <a:fillRect/>
            </a:stretch>
          </p:blipFill>
          <p:spPr bwMode="auto">
            <a:xfrm>
              <a:off x="9201111" y="4065809"/>
              <a:ext cx="592900" cy="311272"/>
            </a:xfrm>
            <a:prstGeom prst="rect">
              <a:avLst/>
            </a:prstGeom>
            <a:noFill/>
            <a:extLst>
              <a:ext uri="{909E8E84-426E-40DD-AFC4-6F175D3DCCD1}">
                <a14:hiddenFill xmlns:a14="http://schemas.microsoft.com/office/drawing/2010/main">
                  <a:solidFill>
                    <a:srgbClr val="FFFFFF"/>
                  </a:solidFill>
                </a14:hiddenFill>
              </a:ext>
            </a:extLst>
          </p:spPr>
        </p:pic>
        <p:sp>
          <p:nvSpPr>
            <p:cNvPr id="267" name="TextBox 266"/>
            <p:cNvSpPr txBox="1"/>
            <p:nvPr/>
          </p:nvSpPr>
          <p:spPr>
            <a:xfrm>
              <a:off x="9726992" y="4082922"/>
              <a:ext cx="659156" cy="258458"/>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Power BI </a:t>
              </a:r>
            </a:p>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Embedded</a:t>
              </a:r>
            </a:p>
          </p:txBody>
        </p:sp>
        <p:sp>
          <p:nvSpPr>
            <p:cNvPr id="276" name="Down Arrow 275"/>
            <p:cNvSpPr/>
            <p:nvPr/>
          </p:nvSpPr>
          <p:spPr bwMode="auto">
            <a:xfrm rot="16200000">
              <a:off x="7176430" y="3713022"/>
              <a:ext cx="71376" cy="111044"/>
            </a:xfrm>
            <a:prstGeom prst="downArrow">
              <a:avLst>
                <a:gd name="adj1" fmla="val 32235"/>
                <a:gd name="adj2" fmla="val 5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9" tIns="146207" rIns="182759" bIns="146207" numCol="1" spcCol="0" rtlCol="0" fromWordArt="0" anchor="t" anchorCtr="0" forceAA="0" compatLnSpc="1">
              <a:prstTxWarp prst="textNoShape">
                <a:avLst/>
              </a:prstTxWarp>
              <a:noAutofit/>
            </a:bodyPr>
            <a:lstStyle/>
            <a:p>
              <a:pPr algn="ctr" defTabSz="931827" fontAlgn="base">
                <a:lnSpc>
                  <a:spcPct val="90000"/>
                </a:lnSpc>
                <a:spcBef>
                  <a:spcPct val="0"/>
                </a:spcBef>
                <a:spcAft>
                  <a:spcPct val="0"/>
                </a:spcAft>
                <a:defRPr/>
              </a:pPr>
              <a:endParaRPr lang="en-US" sz="1999" b="1" kern="0">
                <a:solidFill>
                  <a:srgbClr val="FFFFFF"/>
                </a:solidFill>
                <a:latin typeface="Segoe UI Light"/>
                <a:ea typeface="Segoe UI" pitchFamily="34" charset="0"/>
                <a:cs typeface="Segoe UI" pitchFamily="34" charset="0"/>
              </a:endParaRPr>
            </a:p>
          </p:txBody>
        </p:sp>
        <p:pic>
          <p:nvPicPr>
            <p:cNvPr id="281" name="Picture 280"/>
            <p:cNvPicPr>
              <a:picLocks noChangeAspect="1"/>
            </p:cNvPicPr>
            <p:nvPr/>
          </p:nvPicPr>
          <p:blipFill>
            <a:blip r:embed="rId53" cstate="email">
              <a:biLevel thresh="25000"/>
              <a:extLst>
                <a:ext uri="{28A0092B-C50C-407E-A947-70E740481C1C}">
                  <a14:useLocalDpi xmlns:a14="http://schemas.microsoft.com/office/drawing/2010/main"/>
                </a:ext>
              </a:extLst>
            </a:blip>
            <a:stretch>
              <a:fillRect/>
            </a:stretch>
          </p:blipFill>
          <p:spPr>
            <a:xfrm>
              <a:off x="6916030" y="1413701"/>
              <a:ext cx="267771" cy="267771"/>
            </a:xfrm>
            <a:prstGeom prst="rect">
              <a:avLst/>
            </a:prstGeom>
          </p:spPr>
        </p:pic>
        <p:sp>
          <p:nvSpPr>
            <p:cNvPr id="282" name="TextBox 281"/>
            <p:cNvSpPr txBox="1"/>
            <p:nvPr/>
          </p:nvSpPr>
          <p:spPr>
            <a:xfrm>
              <a:off x="7253945" y="1421267"/>
              <a:ext cx="659156" cy="301105"/>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SQL Server </a:t>
              </a:r>
            </a:p>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Stretch Database</a:t>
              </a:r>
            </a:p>
          </p:txBody>
        </p:sp>
        <p:pic>
          <p:nvPicPr>
            <p:cNvPr id="286" name="Picture 285"/>
            <p:cNvPicPr>
              <a:picLocks noChangeAspect="1"/>
            </p:cNvPicPr>
            <p:nvPr/>
          </p:nvPicPr>
          <p:blipFill>
            <a:blip r:embed="rId54" cstate="email">
              <a:biLevel thresh="25000"/>
              <a:extLst>
                <a:ext uri="{28A0092B-C50C-407E-A947-70E740481C1C}">
                  <a14:useLocalDpi xmlns:a14="http://schemas.microsoft.com/office/drawing/2010/main"/>
                </a:ext>
              </a:extLst>
            </a:blip>
            <a:stretch>
              <a:fillRect/>
            </a:stretch>
          </p:blipFill>
          <p:spPr>
            <a:xfrm>
              <a:off x="5646464" y="3283036"/>
              <a:ext cx="308210" cy="308210"/>
            </a:xfrm>
            <a:prstGeom prst="rect">
              <a:avLst/>
            </a:prstGeom>
          </p:spPr>
        </p:pic>
        <p:sp>
          <p:nvSpPr>
            <p:cNvPr id="287" name="TextBox 286"/>
            <p:cNvSpPr txBox="1"/>
            <p:nvPr/>
          </p:nvSpPr>
          <p:spPr>
            <a:xfrm>
              <a:off x="6024991" y="3297829"/>
              <a:ext cx="659156" cy="261636"/>
            </a:xfrm>
            <a:prstGeom prst="rect">
              <a:avLst/>
            </a:prstGeom>
            <a:noFill/>
            <a:ln>
              <a:noFill/>
            </a:ln>
          </p:spPr>
          <p:txBody>
            <a:bodyPr wrap="none" lIns="0" tIns="27953" rIns="0" bIns="0" rtlCol="0" anchor="t">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Mobile</a:t>
              </a:r>
            </a:p>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Engagement</a:t>
              </a:r>
            </a:p>
          </p:txBody>
        </p:sp>
        <p:sp>
          <p:nvSpPr>
            <p:cNvPr id="288" name="TextBox 287"/>
            <p:cNvSpPr txBox="1"/>
            <p:nvPr/>
          </p:nvSpPr>
          <p:spPr>
            <a:xfrm>
              <a:off x="5775896" y="2425833"/>
              <a:ext cx="659156" cy="261636"/>
            </a:xfrm>
            <a:prstGeom prst="rect">
              <a:avLst/>
            </a:prstGeom>
            <a:noFill/>
            <a:ln>
              <a:noFill/>
            </a:ln>
          </p:spPr>
          <p:txBody>
            <a:bodyPr wrap="none" lIns="0" tIns="27953" rIns="0" bIns="0" rtlCol="0" anchor="t">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Functions</a:t>
              </a:r>
            </a:p>
          </p:txBody>
        </p:sp>
        <p:sp>
          <p:nvSpPr>
            <p:cNvPr id="289" name="Rectangle 288"/>
            <p:cNvSpPr/>
            <p:nvPr/>
          </p:nvSpPr>
          <p:spPr bwMode="auto">
            <a:xfrm>
              <a:off x="6747589" y="1982298"/>
              <a:ext cx="3545532" cy="614765"/>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67" tIns="143334" rIns="179167" bIns="143334" numCol="1" spcCol="0" rtlCol="0" fromWordArt="0" anchor="t" anchorCtr="0" forceAA="0" compatLnSpc="1">
              <a:prstTxWarp prst="textNoShape">
                <a:avLst/>
              </a:prstTxWarp>
              <a:noAutofit/>
            </a:bodyPr>
            <a:lstStyle/>
            <a:p>
              <a:pPr algn="ctr" defTabSz="913295" fontAlgn="base">
                <a:lnSpc>
                  <a:spcPct val="90000"/>
                </a:lnSpc>
                <a:defRPr/>
              </a:pPr>
              <a:r>
                <a:rPr lang="en-US" sz="1198" b="1" kern="0">
                  <a:gradFill>
                    <a:gsLst>
                      <a:gs pos="0">
                        <a:srgbClr val="FFFFFF"/>
                      </a:gs>
                      <a:gs pos="100000">
                        <a:srgbClr val="FFFFFF"/>
                      </a:gs>
                    </a:gsLst>
                    <a:lin ang="5400000" scaled="0"/>
                  </a:gradFill>
                  <a:latin typeface="Segoe UI"/>
                  <a:ea typeface="Segoe UI" pitchFamily="34" charset="0"/>
                  <a:cs typeface="Segoe UI" pitchFamily="34" charset="0"/>
                </a:rPr>
                <a:t>Intelligence</a:t>
              </a:r>
            </a:p>
          </p:txBody>
        </p:sp>
        <p:pic>
          <p:nvPicPr>
            <p:cNvPr id="64" name="Picture 63"/>
            <p:cNvPicPr>
              <a:picLocks noChangeAspect="1"/>
            </p:cNvPicPr>
            <p:nvPr/>
          </p:nvPicPr>
          <p:blipFill>
            <a:blip r:embed="rId55" cstate="email">
              <a:biLevel thresh="25000"/>
              <a:extLst>
                <a:ext uri="{28A0092B-C50C-407E-A947-70E740481C1C}">
                  <a14:useLocalDpi xmlns:a14="http://schemas.microsoft.com/office/drawing/2010/main"/>
                </a:ext>
              </a:extLst>
            </a:blip>
            <a:stretch>
              <a:fillRect/>
            </a:stretch>
          </p:blipFill>
          <p:spPr>
            <a:xfrm>
              <a:off x="6868462" y="2235618"/>
              <a:ext cx="345173" cy="345173"/>
            </a:xfrm>
            <a:prstGeom prst="rect">
              <a:avLst/>
            </a:prstGeom>
          </p:spPr>
        </p:pic>
        <p:sp>
          <p:nvSpPr>
            <p:cNvPr id="290" name="TextBox 289"/>
            <p:cNvSpPr txBox="1"/>
            <p:nvPr/>
          </p:nvSpPr>
          <p:spPr>
            <a:xfrm>
              <a:off x="7296810" y="2366948"/>
              <a:ext cx="659156" cy="301105"/>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Cognitive Services</a:t>
              </a:r>
            </a:p>
          </p:txBody>
        </p:sp>
        <p:pic>
          <p:nvPicPr>
            <p:cNvPr id="65" name="Picture 64"/>
            <p:cNvPicPr>
              <a:picLocks noChangeAspect="1"/>
            </p:cNvPicPr>
            <p:nvPr/>
          </p:nvPicPr>
          <p:blipFill>
            <a:blip r:embed="rId56" cstate="email">
              <a:clrChange>
                <a:clrFrom>
                  <a:srgbClr val="0078D7"/>
                </a:clrFrom>
                <a:clrTo>
                  <a:srgbClr val="0078D7">
                    <a:alpha val="0"/>
                  </a:srgbClr>
                </a:clrTo>
              </a:clrChange>
              <a:extLst>
                <a:ext uri="{28A0092B-C50C-407E-A947-70E740481C1C}">
                  <a14:useLocalDpi xmlns:a14="http://schemas.microsoft.com/office/drawing/2010/main"/>
                </a:ext>
              </a:extLst>
            </a:blip>
            <a:stretch>
              <a:fillRect/>
            </a:stretch>
          </p:blipFill>
          <p:spPr>
            <a:xfrm flipH="1">
              <a:off x="8197083" y="2248269"/>
              <a:ext cx="380870" cy="380870"/>
            </a:xfrm>
            <a:prstGeom prst="rect">
              <a:avLst/>
            </a:prstGeom>
          </p:spPr>
        </p:pic>
        <p:sp>
          <p:nvSpPr>
            <p:cNvPr id="291" name="TextBox 290"/>
            <p:cNvSpPr txBox="1"/>
            <p:nvPr/>
          </p:nvSpPr>
          <p:spPr>
            <a:xfrm>
              <a:off x="8565876" y="2366948"/>
              <a:ext cx="659156" cy="301105"/>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Bot Framework</a:t>
              </a:r>
            </a:p>
          </p:txBody>
        </p:sp>
        <p:pic>
          <p:nvPicPr>
            <p:cNvPr id="67" name="Picture 66"/>
            <p:cNvPicPr>
              <a:picLocks noChangeAspect="1"/>
            </p:cNvPicPr>
            <p:nvPr/>
          </p:nvPicPr>
          <p:blipFill>
            <a:blip r:embed="rId57" cstate="email">
              <a:biLevel thresh="50000"/>
              <a:extLst>
                <a:ext uri="{28A0092B-C50C-407E-A947-70E740481C1C}">
                  <a14:useLocalDpi xmlns:a14="http://schemas.microsoft.com/office/drawing/2010/main"/>
                </a:ext>
              </a:extLst>
            </a:blip>
            <a:stretch>
              <a:fillRect/>
            </a:stretch>
          </p:blipFill>
          <p:spPr>
            <a:xfrm>
              <a:off x="9367578" y="2339737"/>
              <a:ext cx="217641" cy="217641"/>
            </a:xfrm>
            <a:prstGeom prst="rect">
              <a:avLst/>
            </a:prstGeom>
          </p:spPr>
        </p:pic>
        <p:sp>
          <p:nvSpPr>
            <p:cNvPr id="292" name="TextBox 291"/>
            <p:cNvSpPr txBox="1"/>
            <p:nvPr/>
          </p:nvSpPr>
          <p:spPr>
            <a:xfrm>
              <a:off x="9662001" y="2364193"/>
              <a:ext cx="659156" cy="301105"/>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Cortana</a:t>
              </a:r>
            </a:p>
          </p:txBody>
        </p:sp>
        <p:pic>
          <p:nvPicPr>
            <p:cNvPr id="70" name="Picture 69"/>
            <p:cNvPicPr>
              <a:picLocks noChangeAspect="1"/>
            </p:cNvPicPr>
            <p:nvPr/>
          </p:nvPicPr>
          <p:blipFill>
            <a:blip r:embed="rId58" cstate="email">
              <a:biLevel thresh="25000"/>
              <a:extLst>
                <a:ext uri="{28A0092B-C50C-407E-A947-70E740481C1C}">
                  <a14:useLocalDpi xmlns:a14="http://schemas.microsoft.com/office/drawing/2010/main"/>
                </a:ext>
              </a:extLst>
            </a:blip>
            <a:stretch>
              <a:fillRect/>
            </a:stretch>
          </p:blipFill>
          <p:spPr>
            <a:xfrm>
              <a:off x="556596" y="807846"/>
              <a:ext cx="301539" cy="301539"/>
            </a:xfrm>
            <a:prstGeom prst="rect">
              <a:avLst/>
            </a:prstGeom>
          </p:spPr>
        </p:pic>
        <p:sp>
          <p:nvSpPr>
            <p:cNvPr id="295" name="TextBox 294"/>
            <p:cNvSpPr txBox="1"/>
            <p:nvPr/>
          </p:nvSpPr>
          <p:spPr>
            <a:xfrm>
              <a:off x="894332" y="902036"/>
              <a:ext cx="659156" cy="301106"/>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Security Center</a:t>
              </a:r>
            </a:p>
          </p:txBody>
        </p:sp>
        <p:pic>
          <p:nvPicPr>
            <p:cNvPr id="66" name="Picture 65"/>
            <p:cNvPicPr>
              <a:picLocks noChangeAspect="1"/>
            </p:cNvPicPr>
            <p:nvPr/>
          </p:nvPicPr>
          <p:blipFill>
            <a:blip r:embed="rId59" cstate="email">
              <a:biLevel thresh="25000"/>
              <a:extLst>
                <a:ext uri="{28A0092B-C50C-407E-A947-70E740481C1C}">
                  <a14:useLocalDpi xmlns:a14="http://schemas.microsoft.com/office/drawing/2010/main"/>
                </a:ext>
              </a:extLst>
            </a:blip>
            <a:stretch>
              <a:fillRect/>
            </a:stretch>
          </p:blipFill>
          <p:spPr>
            <a:xfrm>
              <a:off x="2135148" y="3345921"/>
              <a:ext cx="365829" cy="365829"/>
            </a:xfrm>
            <a:prstGeom prst="rect">
              <a:avLst/>
            </a:prstGeom>
          </p:spPr>
        </p:pic>
        <p:sp>
          <p:nvSpPr>
            <p:cNvPr id="285" name="TextBox 284"/>
            <p:cNvSpPr txBox="1"/>
            <p:nvPr/>
          </p:nvSpPr>
          <p:spPr>
            <a:xfrm>
              <a:off x="2594954" y="3429746"/>
              <a:ext cx="659156" cy="301106"/>
            </a:xfrm>
            <a:prstGeom prst="rect">
              <a:avLst/>
            </a:prstGeom>
            <a:noFill/>
            <a:ln>
              <a:noFill/>
            </a:ln>
          </p:spPr>
          <p:txBody>
            <a:bodyPr wrap="none" lIns="0" tIns="27953" rIns="0" bIns="0" rtlCol="0" anchor="t">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Container </a:t>
              </a:r>
            </a:p>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Service</a:t>
              </a:r>
            </a:p>
          </p:txBody>
        </p:sp>
        <p:pic>
          <p:nvPicPr>
            <p:cNvPr id="74" name="Picture 73"/>
            <p:cNvPicPr>
              <a:picLocks noChangeAspect="1"/>
            </p:cNvPicPr>
            <p:nvPr/>
          </p:nvPicPr>
          <p:blipFill>
            <a:blip r:embed="rId60" cstate="email">
              <a:clrChange>
                <a:clrFrom>
                  <a:srgbClr val="FFFFFF"/>
                </a:clrFrom>
                <a:clrTo>
                  <a:srgbClr val="FFFFFF">
                    <a:alpha val="0"/>
                  </a:srgbClr>
                </a:clrTo>
              </a:clrChange>
              <a:biLevel thresh="25000"/>
              <a:extLst>
                <a:ext uri="{28A0092B-C50C-407E-A947-70E740481C1C}">
                  <a14:useLocalDpi xmlns:a14="http://schemas.microsoft.com/office/drawing/2010/main"/>
                </a:ext>
              </a:extLst>
            </a:blip>
            <a:stretch>
              <a:fillRect/>
            </a:stretch>
          </p:blipFill>
          <p:spPr>
            <a:xfrm>
              <a:off x="5177357" y="2363785"/>
              <a:ext cx="598080" cy="361340"/>
            </a:xfrm>
            <a:prstGeom prst="rect">
              <a:avLst/>
            </a:prstGeom>
          </p:spPr>
        </p:pic>
        <p:sp>
          <p:nvSpPr>
            <p:cNvPr id="293" name="Rectangle 292"/>
            <p:cNvSpPr/>
            <p:nvPr/>
          </p:nvSpPr>
          <p:spPr bwMode="auto">
            <a:xfrm>
              <a:off x="3700635" y="5285811"/>
              <a:ext cx="719442" cy="363427"/>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10689" tIns="45690" rIns="0" bIns="143334" numCol="1" spcCol="0" rtlCol="0" fromWordArt="0" anchor="t" anchorCtr="0" forceAA="0" compatLnSpc="1">
              <a:prstTxWarp prst="textNoShape">
                <a:avLst/>
              </a:prstTxWarp>
              <a:noAutofit/>
            </a:bodyPr>
            <a:lstStyle/>
            <a:p>
              <a:pPr defTabSz="913295" fontAlgn="base">
                <a:lnSpc>
                  <a:spcPct val="90000"/>
                </a:lnSpc>
                <a:defRPr/>
              </a:pPr>
              <a:r>
                <a:rPr lang="en-US" sz="800" kern="0">
                  <a:gradFill>
                    <a:gsLst>
                      <a:gs pos="0">
                        <a:srgbClr val="FFFFFF"/>
                      </a:gs>
                      <a:gs pos="100000">
                        <a:srgbClr val="FFFFFF"/>
                      </a:gs>
                    </a:gsLst>
                    <a:lin ang="5400000" scaled="0"/>
                  </a:gradFill>
                  <a:latin typeface="Segoe UI"/>
                  <a:ea typeface="Segoe UI" pitchFamily="34" charset="0"/>
                  <a:cs typeface="Segoe UI" pitchFamily="34" charset="0"/>
                </a:rPr>
                <a:t>Queues</a:t>
              </a:r>
            </a:p>
          </p:txBody>
        </p:sp>
        <p:pic>
          <p:nvPicPr>
            <p:cNvPr id="294" name="Picture 293" descr="Storage blob.png"/>
            <p:cNvPicPr>
              <a:picLocks noChangeAspect="1"/>
            </p:cNvPicPr>
            <p:nvPr/>
          </p:nvPicPr>
          <p:blipFill>
            <a:blip r:embed="rId21" cstate="email">
              <a:biLevel thresh="25000"/>
              <a:extLst>
                <a:ext uri="{28A0092B-C50C-407E-A947-70E740481C1C}">
                  <a14:useLocalDpi xmlns:a14="http://schemas.microsoft.com/office/drawing/2010/main"/>
                </a:ext>
              </a:extLst>
            </a:blip>
            <a:stretch>
              <a:fillRect/>
            </a:stretch>
          </p:blipFill>
          <p:spPr>
            <a:xfrm>
              <a:off x="3712294" y="5272537"/>
              <a:ext cx="247169" cy="247170"/>
            </a:xfrm>
            <a:prstGeom prst="rect">
              <a:avLst/>
            </a:prstGeom>
          </p:spPr>
        </p:pic>
        <p:pic>
          <p:nvPicPr>
            <p:cNvPr id="80" name="Picture 79"/>
            <p:cNvPicPr>
              <a:picLocks noChangeAspect="1"/>
            </p:cNvPicPr>
            <p:nvPr/>
          </p:nvPicPr>
          <p:blipFill>
            <a:blip r:embed="rId61" cstate="email">
              <a:biLevel thresh="25000"/>
              <a:extLst>
                <a:ext uri="{28A0092B-C50C-407E-A947-70E740481C1C}">
                  <a14:useLocalDpi xmlns:a14="http://schemas.microsoft.com/office/drawing/2010/main"/>
                </a:ext>
              </a:extLst>
            </a:blip>
            <a:stretch>
              <a:fillRect/>
            </a:stretch>
          </p:blipFill>
          <p:spPr>
            <a:xfrm>
              <a:off x="3247745" y="3373934"/>
              <a:ext cx="341082" cy="341082"/>
            </a:xfrm>
            <a:prstGeom prst="rect">
              <a:avLst/>
            </a:prstGeom>
          </p:spPr>
        </p:pic>
        <p:sp>
          <p:nvSpPr>
            <p:cNvPr id="299" name="TextBox 298"/>
            <p:cNvSpPr txBox="1"/>
            <p:nvPr/>
          </p:nvSpPr>
          <p:spPr>
            <a:xfrm>
              <a:off x="3660077" y="3390851"/>
              <a:ext cx="659156" cy="301106"/>
            </a:xfrm>
            <a:prstGeom prst="rect">
              <a:avLst/>
            </a:prstGeom>
            <a:noFill/>
            <a:ln>
              <a:noFill/>
            </a:ln>
          </p:spPr>
          <p:txBody>
            <a:bodyPr wrap="none" lIns="0" tIns="27953" rIns="0" bIns="0" rtlCol="0" anchor="t">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VM </a:t>
              </a:r>
            </a:p>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Scale Sets</a:t>
              </a:r>
            </a:p>
          </p:txBody>
        </p:sp>
        <p:sp>
          <p:nvSpPr>
            <p:cNvPr id="302" name="TextBox 301"/>
            <p:cNvSpPr txBox="1"/>
            <p:nvPr/>
          </p:nvSpPr>
          <p:spPr>
            <a:xfrm>
              <a:off x="9491114" y="3657793"/>
              <a:ext cx="659156" cy="301105"/>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Data Lake Store</a:t>
              </a:r>
            </a:p>
          </p:txBody>
        </p:sp>
        <p:sp>
          <p:nvSpPr>
            <p:cNvPr id="306" name="Rectangle 305"/>
            <p:cNvSpPr/>
            <p:nvPr/>
          </p:nvSpPr>
          <p:spPr bwMode="auto">
            <a:xfrm>
              <a:off x="2779051" y="4293019"/>
              <a:ext cx="1273355" cy="262926"/>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10689" tIns="45690" rIns="0" bIns="143334" numCol="1" spcCol="0" rtlCol="0" fromWordArt="0" anchor="t" anchorCtr="0" forceAA="0" compatLnSpc="1">
              <a:prstTxWarp prst="textNoShape">
                <a:avLst/>
              </a:prstTxWarp>
              <a:noAutofit/>
            </a:bodyPr>
            <a:lstStyle/>
            <a:p>
              <a:pPr defTabSz="913295" fontAlgn="base">
                <a:lnSpc>
                  <a:spcPct val="90000"/>
                </a:lnSpc>
                <a:defRPr/>
              </a:pPr>
              <a:r>
                <a:rPr lang="en-US" sz="800" kern="0">
                  <a:gradFill>
                    <a:gsLst>
                      <a:gs pos="0">
                        <a:srgbClr val="FFFFFF"/>
                      </a:gs>
                      <a:gs pos="100000">
                        <a:srgbClr val="FFFFFF"/>
                      </a:gs>
                    </a:gsLst>
                    <a:lin ang="5400000" scaled="0"/>
                  </a:gradFill>
                  <a:latin typeface="Segoe UI"/>
                  <a:ea typeface="Segoe UI" pitchFamily="34" charset="0"/>
                  <a:cs typeface="Segoe UI" pitchFamily="34" charset="0"/>
                </a:rPr>
                <a:t>Dev/Test Lab</a:t>
              </a:r>
            </a:p>
          </p:txBody>
        </p:sp>
        <p:pic>
          <p:nvPicPr>
            <p:cNvPr id="83" name="Picture 82"/>
            <p:cNvPicPr>
              <a:picLocks noChangeAspect="1"/>
            </p:cNvPicPr>
            <p:nvPr/>
          </p:nvPicPr>
          <p:blipFill>
            <a:blip r:embed="rId62" cstate="email">
              <a:biLevel thresh="25000"/>
              <a:extLst>
                <a:ext uri="{28A0092B-C50C-407E-A947-70E740481C1C}">
                  <a14:useLocalDpi xmlns:a14="http://schemas.microsoft.com/office/drawing/2010/main"/>
                </a:ext>
              </a:extLst>
            </a:blip>
            <a:stretch>
              <a:fillRect/>
            </a:stretch>
          </p:blipFill>
          <p:spPr>
            <a:xfrm>
              <a:off x="2823503" y="4271376"/>
              <a:ext cx="209430" cy="209430"/>
            </a:xfrm>
            <a:prstGeom prst="rect">
              <a:avLst/>
            </a:prstGeom>
          </p:spPr>
        </p:pic>
        <p:sp>
          <p:nvSpPr>
            <p:cNvPr id="303" name="Rectangle 302"/>
            <p:cNvSpPr/>
            <p:nvPr/>
          </p:nvSpPr>
          <p:spPr bwMode="auto">
            <a:xfrm>
              <a:off x="2015791" y="1473072"/>
              <a:ext cx="2291970" cy="1351020"/>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67" tIns="143334" rIns="179167" bIns="143334" numCol="1" spcCol="0" rtlCol="0" fromWordArt="0" anchor="t" anchorCtr="0" forceAA="0" compatLnSpc="1">
              <a:prstTxWarp prst="textNoShape">
                <a:avLst/>
              </a:prstTxWarp>
              <a:noAutofit/>
            </a:bodyPr>
            <a:lstStyle/>
            <a:p>
              <a:pPr algn="ctr" defTabSz="913295" fontAlgn="base">
                <a:lnSpc>
                  <a:spcPct val="90000"/>
                </a:lnSpc>
                <a:defRPr/>
              </a:pPr>
              <a:r>
                <a:rPr lang="en-US" sz="1198" b="1" kern="0">
                  <a:gradFill>
                    <a:gsLst>
                      <a:gs pos="0">
                        <a:srgbClr val="FFFFFF"/>
                      </a:gs>
                      <a:gs pos="100000">
                        <a:srgbClr val="FFFFFF"/>
                      </a:gs>
                    </a:gsLst>
                    <a:lin ang="5400000" scaled="0"/>
                  </a:gradFill>
                  <a:latin typeface="Segoe UI"/>
                  <a:ea typeface="Segoe UI" pitchFamily="34" charset="0"/>
                  <a:cs typeface="Segoe UI" pitchFamily="34" charset="0"/>
                </a:rPr>
                <a:t>Integration</a:t>
              </a:r>
            </a:p>
          </p:txBody>
        </p:sp>
        <p:grpSp>
          <p:nvGrpSpPr>
            <p:cNvPr id="307" name="Group 306"/>
            <p:cNvGrpSpPr/>
            <p:nvPr/>
          </p:nvGrpSpPr>
          <p:grpSpPr>
            <a:xfrm>
              <a:off x="3197734" y="1883910"/>
              <a:ext cx="1005586" cy="311924"/>
              <a:chOff x="4508812" y="2773724"/>
              <a:chExt cx="1005586" cy="311924"/>
            </a:xfrm>
          </p:grpSpPr>
          <p:sp>
            <p:nvSpPr>
              <p:cNvPr id="308" name="TextBox 307"/>
              <p:cNvSpPr txBox="1"/>
              <p:nvPr/>
            </p:nvSpPr>
            <p:spPr>
              <a:xfrm>
                <a:off x="4855242" y="2784543"/>
                <a:ext cx="659156" cy="301105"/>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BizTalk</a:t>
                </a:r>
              </a:p>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Services</a:t>
                </a:r>
              </a:p>
            </p:txBody>
          </p:sp>
          <p:pic>
            <p:nvPicPr>
              <p:cNvPr id="309" name="Picture 308" descr="BizTalk Services.png"/>
              <p:cNvPicPr>
                <a:picLocks noChangeAspect="1"/>
              </p:cNvPicPr>
              <p:nvPr/>
            </p:nvPicPr>
            <p:blipFill>
              <a:blip r:embed="rId63" cstate="email">
                <a:biLevel thresh="25000"/>
                <a:extLst>
                  <a:ext uri="{28A0092B-C50C-407E-A947-70E740481C1C}">
                    <a14:useLocalDpi xmlns:a14="http://schemas.microsoft.com/office/drawing/2010/main"/>
                  </a:ext>
                </a:extLst>
              </a:blip>
              <a:stretch>
                <a:fillRect/>
              </a:stretch>
            </p:blipFill>
            <p:spPr>
              <a:xfrm>
                <a:off x="4508812" y="2773724"/>
                <a:ext cx="293814" cy="293814"/>
              </a:xfrm>
              <a:prstGeom prst="rect">
                <a:avLst/>
              </a:prstGeom>
            </p:spPr>
          </p:pic>
        </p:grpSp>
        <p:grpSp>
          <p:nvGrpSpPr>
            <p:cNvPr id="310" name="Group 309"/>
            <p:cNvGrpSpPr/>
            <p:nvPr/>
          </p:nvGrpSpPr>
          <p:grpSpPr>
            <a:xfrm>
              <a:off x="3206082" y="2416319"/>
              <a:ext cx="998427" cy="323766"/>
              <a:chOff x="4517160" y="3306133"/>
              <a:chExt cx="998427" cy="323766"/>
            </a:xfrm>
          </p:grpSpPr>
          <p:sp>
            <p:nvSpPr>
              <p:cNvPr id="311" name="TextBox 310"/>
              <p:cNvSpPr txBox="1"/>
              <p:nvPr/>
            </p:nvSpPr>
            <p:spPr>
              <a:xfrm>
                <a:off x="4856431" y="3328794"/>
                <a:ext cx="659156" cy="301105"/>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Service Bus</a:t>
                </a:r>
              </a:p>
            </p:txBody>
          </p:sp>
          <p:pic>
            <p:nvPicPr>
              <p:cNvPr id="312" name="Picture 311" descr="Service Bus.png"/>
              <p:cNvPicPr>
                <a:picLocks noChangeAspect="1"/>
              </p:cNvPicPr>
              <p:nvPr/>
            </p:nvPicPr>
            <p:blipFill>
              <a:blip r:embed="rId64" cstate="email">
                <a:biLevel thresh="25000"/>
                <a:extLst>
                  <a:ext uri="{28A0092B-C50C-407E-A947-70E740481C1C}">
                    <a14:useLocalDpi xmlns:a14="http://schemas.microsoft.com/office/drawing/2010/main"/>
                  </a:ext>
                </a:extLst>
              </a:blip>
              <a:stretch>
                <a:fillRect/>
              </a:stretch>
            </p:blipFill>
            <p:spPr>
              <a:xfrm>
                <a:off x="4517160" y="3306133"/>
                <a:ext cx="292386" cy="292386"/>
              </a:xfrm>
              <a:prstGeom prst="rect">
                <a:avLst/>
              </a:prstGeom>
            </p:spPr>
          </p:pic>
        </p:grpSp>
        <p:pic>
          <p:nvPicPr>
            <p:cNvPr id="313" name="Picture 312"/>
            <p:cNvPicPr>
              <a:picLocks noChangeAspect="1"/>
            </p:cNvPicPr>
            <p:nvPr/>
          </p:nvPicPr>
          <p:blipFill>
            <a:blip r:embed="rId65" cstate="email">
              <a:biLevel thresh="25000"/>
              <a:extLst>
                <a:ext uri="{28A0092B-C50C-407E-A947-70E740481C1C}">
                  <a14:useLocalDpi xmlns:a14="http://schemas.microsoft.com/office/drawing/2010/main"/>
                </a:ext>
              </a:extLst>
            </a:blip>
            <a:stretch>
              <a:fillRect/>
            </a:stretch>
          </p:blipFill>
          <p:spPr>
            <a:xfrm>
              <a:off x="2172194" y="2360661"/>
              <a:ext cx="242794" cy="242794"/>
            </a:xfrm>
            <a:prstGeom prst="rect">
              <a:avLst/>
            </a:prstGeom>
          </p:spPr>
        </p:pic>
        <p:sp>
          <p:nvSpPr>
            <p:cNvPr id="314" name="TextBox 313"/>
            <p:cNvSpPr txBox="1"/>
            <p:nvPr/>
          </p:nvSpPr>
          <p:spPr>
            <a:xfrm>
              <a:off x="2489221" y="2303545"/>
              <a:ext cx="659156" cy="301105"/>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Logic </a:t>
              </a:r>
            </a:p>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Apps</a:t>
              </a:r>
            </a:p>
          </p:txBody>
        </p:sp>
        <p:pic>
          <p:nvPicPr>
            <p:cNvPr id="315" name="Picture 314"/>
            <p:cNvPicPr>
              <a:picLocks noChangeAspect="1"/>
            </p:cNvPicPr>
            <p:nvPr/>
          </p:nvPicPr>
          <p:blipFill>
            <a:blip r:embed="rId66" cstate="email">
              <a:biLevel thresh="25000"/>
              <a:extLst>
                <a:ext uri="{28A0092B-C50C-407E-A947-70E740481C1C}">
                  <a14:useLocalDpi xmlns:a14="http://schemas.microsoft.com/office/drawing/2010/main"/>
                </a:ext>
              </a:extLst>
            </a:blip>
            <a:stretch>
              <a:fillRect/>
            </a:stretch>
          </p:blipFill>
          <p:spPr>
            <a:xfrm>
              <a:off x="2047234" y="1902377"/>
              <a:ext cx="315892" cy="315892"/>
            </a:xfrm>
            <a:prstGeom prst="rect">
              <a:avLst/>
            </a:prstGeom>
          </p:spPr>
        </p:pic>
        <p:sp>
          <p:nvSpPr>
            <p:cNvPr id="316" name="TextBox 315"/>
            <p:cNvSpPr txBox="1"/>
            <p:nvPr/>
          </p:nvSpPr>
          <p:spPr>
            <a:xfrm>
              <a:off x="2418416" y="1896980"/>
              <a:ext cx="659156" cy="301105"/>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API </a:t>
              </a:r>
            </a:p>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Management</a:t>
              </a:r>
            </a:p>
          </p:txBody>
        </p:sp>
        <p:sp>
          <p:nvSpPr>
            <p:cNvPr id="319" name="Rectangle 318"/>
            <p:cNvSpPr/>
            <p:nvPr/>
          </p:nvSpPr>
          <p:spPr bwMode="auto">
            <a:xfrm>
              <a:off x="2013863" y="532203"/>
              <a:ext cx="2293898" cy="840484"/>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91379" tIns="143334" rIns="91379" bIns="143334" numCol="1" spcCol="0" rtlCol="0" fromWordArt="0" anchor="t" anchorCtr="0" forceAA="0" compatLnSpc="1">
              <a:prstTxWarp prst="textNoShape">
                <a:avLst/>
              </a:prstTxWarp>
              <a:noAutofit/>
            </a:bodyPr>
            <a:lstStyle/>
            <a:p>
              <a:pPr algn="ctr" defTabSz="913295" fontAlgn="base">
                <a:lnSpc>
                  <a:spcPct val="90000"/>
                </a:lnSpc>
                <a:defRPr/>
              </a:pPr>
              <a:r>
                <a:rPr lang="en-US" sz="1198" b="1" kern="0">
                  <a:gradFill>
                    <a:gsLst>
                      <a:gs pos="0">
                        <a:srgbClr val="FFFFFF"/>
                      </a:gs>
                      <a:gs pos="100000">
                        <a:srgbClr val="FFFFFF"/>
                      </a:gs>
                    </a:gsLst>
                    <a:lin ang="5400000" scaled="0"/>
                  </a:gradFill>
                  <a:latin typeface="Segoe UI"/>
                  <a:ea typeface="Segoe UI" pitchFamily="34" charset="0"/>
                  <a:cs typeface="Segoe UI" pitchFamily="34" charset="0"/>
                </a:rPr>
                <a:t>Media &amp; CDN</a:t>
              </a:r>
            </a:p>
          </p:txBody>
        </p:sp>
        <p:grpSp>
          <p:nvGrpSpPr>
            <p:cNvPr id="320" name="Group 319"/>
            <p:cNvGrpSpPr/>
            <p:nvPr/>
          </p:nvGrpSpPr>
          <p:grpSpPr>
            <a:xfrm>
              <a:off x="3540741" y="925340"/>
              <a:ext cx="985876" cy="310428"/>
              <a:chOff x="4094213" y="3729530"/>
              <a:chExt cx="985876" cy="310428"/>
            </a:xfrm>
          </p:grpSpPr>
          <p:sp>
            <p:nvSpPr>
              <p:cNvPr id="321" name="TextBox 320"/>
              <p:cNvSpPr txBox="1"/>
              <p:nvPr/>
            </p:nvSpPr>
            <p:spPr>
              <a:xfrm>
                <a:off x="4420933" y="3729530"/>
                <a:ext cx="659156" cy="301105"/>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70" kern="0">
                    <a:solidFill>
                      <a:srgbClr val="FFFFFF"/>
                    </a:solidFill>
                    <a:latin typeface="Segoe UI Light" panose="020B0502040204020203" pitchFamily="34" charset="0"/>
                    <a:ea typeface="Arial Unicode MS" panose="020B0604020202020204" pitchFamily="34" charset="-128"/>
                    <a:cs typeface="Segoe UI Light" panose="020B0502040204020203" pitchFamily="34" charset="0"/>
                  </a:rPr>
                  <a:t>Content </a:t>
                </a:r>
                <a:br>
                  <a:rPr lang="en-US" sz="770" kern="0">
                    <a:solidFill>
                      <a:srgbClr val="FFFFFF"/>
                    </a:solidFill>
                    <a:latin typeface="Segoe UI Light" panose="020B0502040204020203" pitchFamily="34" charset="0"/>
                    <a:ea typeface="Arial Unicode MS" panose="020B0604020202020204" pitchFamily="34" charset="-128"/>
                    <a:cs typeface="Segoe UI Light" panose="020B0502040204020203" pitchFamily="34" charset="0"/>
                  </a:rPr>
                </a:br>
                <a:r>
                  <a:rPr lang="en-US" sz="770" kern="0">
                    <a:solidFill>
                      <a:srgbClr val="FFFFFF"/>
                    </a:solidFill>
                    <a:latin typeface="Segoe UI Light" panose="020B0502040204020203" pitchFamily="34" charset="0"/>
                    <a:ea typeface="Arial Unicode MS" panose="020B0604020202020204" pitchFamily="34" charset="-128"/>
                    <a:cs typeface="Segoe UI Light" panose="020B0502040204020203" pitchFamily="34" charset="0"/>
                  </a:rPr>
                  <a:t>Delivery</a:t>
                </a:r>
              </a:p>
              <a:p>
                <a:pPr defTabSz="931672" eaLnBrk="0" fontAlgn="base" hangingPunct="0">
                  <a:lnSpc>
                    <a:spcPts val="816"/>
                  </a:lnSpc>
                  <a:spcBef>
                    <a:spcPct val="0"/>
                  </a:spcBef>
                  <a:spcAft>
                    <a:spcPct val="0"/>
                  </a:spcAft>
                  <a:defRPr/>
                </a:pPr>
                <a:r>
                  <a:rPr lang="en-US" sz="770" kern="0">
                    <a:solidFill>
                      <a:srgbClr val="FFFFFF"/>
                    </a:solidFill>
                    <a:latin typeface="Segoe UI Light" panose="020B0502040204020203" pitchFamily="34" charset="0"/>
                    <a:ea typeface="Arial Unicode MS" panose="020B0604020202020204" pitchFamily="34" charset="-128"/>
                    <a:cs typeface="Segoe UI Light" panose="020B0502040204020203" pitchFamily="34" charset="0"/>
                  </a:rPr>
                  <a:t>Network</a:t>
                </a:r>
              </a:p>
            </p:txBody>
          </p:sp>
          <p:pic>
            <p:nvPicPr>
              <p:cNvPr id="322" name="Picture 321" descr="Content Delivery Network (CDN).png"/>
              <p:cNvPicPr>
                <a:picLocks noChangeAspect="1"/>
              </p:cNvPicPr>
              <p:nvPr/>
            </p:nvPicPr>
            <p:blipFill>
              <a:blip r:embed="rId67" cstate="email">
                <a:biLevel thresh="25000"/>
                <a:extLst>
                  <a:ext uri="{28A0092B-C50C-407E-A947-70E740481C1C}">
                    <a14:useLocalDpi xmlns:a14="http://schemas.microsoft.com/office/drawing/2010/main"/>
                  </a:ext>
                </a:extLst>
              </a:blip>
              <a:stretch>
                <a:fillRect/>
              </a:stretch>
            </p:blipFill>
            <p:spPr>
              <a:xfrm>
                <a:off x="4094213" y="3743791"/>
                <a:ext cx="296167" cy="296167"/>
              </a:xfrm>
              <a:prstGeom prst="rect">
                <a:avLst/>
              </a:prstGeom>
            </p:spPr>
          </p:pic>
        </p:grpSp>
        <p:grpSp>
          <p:nvGrpSpPr>
            <p:cNvPr id="323" name="Group 322"/>
            <p:cNvGrpSpPr/>
            <p:nvPr/>
          </p:nvGrpSpPr>
          <p:grpSpPr>
            <a:xfrm>
              <a:off x="2042318" y="943855"/>
              <a:ext cx="997180" cy="301105"/>
              <a:chOff x="2770452" y="3748045"/>
              <a:chExt cx="997180" cy="301105"/>
            </a:xfrm>
          </p:grpSpPr>
          <p:sp>
            <p:nvSpPr>
              <p:cNvPr id="324" name="TextBox 323"/>
              <p:cNvSpPr txBox="1"/>
              <p:nvPr/>
            </p:nvSpPr>
            <p:spPr>
              <a:xfrm>
                <a:off x="3108476" y="3748045"/>
                <a:ext cx="659156" cy="301105"/>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Media </a:t>
                </a:r>
                <a:b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b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Services</a:t>
                </a:r>
              </a:p>
            </p:txBody>
          </p:sp>
          <p:pic>
            <p:nvPicPr>
              <p:cNvPr id="325" name="Picture 324" descr="Media Services.png"/>
              <p:cNvPicPr>
                <a:picLocks noChangeAspect="1"/>
              </p:cNvPicPr>
              <p:nvPr/>
            </p:nvPicPr>
            <p:blipFill>
              <a:blip r:embed="rId68" cstate="email">
                <a:biLevel thresh="25000"/>
                <a:extLst>
                  <a:ext uri="{28A0092B-C50C-407E-A947-70E740481C1C}">
                    <a14:useLocalDpi xmlns:a14="http://schemas.microsoft.com/office/drawing/2010/main"/>
                  </a:ext>
                </a:extLst>
              </a:blip>
              <a:stretch>
                <a:fillRect/>
              </a:stretch>
            </p:blipFill>
            <p:spPr>
              <a:xfrm>
                <a:off x="2770452" y="3757874"/>
                <a:ext cx="282134" cy="282134"/>
              </a:xfrm>
              <a:prstGeom prst="rect">
                <a:avLst/>
              </a:prstGeom>
            </p:spPr>
          </p:pic>
        </p:grpSp>
        <p:sp>
          <p:nvSpPr>
            <p:cNvPr id="326" name="TextBox 325"/>
            <p:cNvSpPr txBox="1"/>
            <p:nvPr/>
          </p:nvSpPr>
          <p:spPr>
            <a:xfrm>
              <a:off x="3084763" y="950978"/>
              <a:ext cx="473543" cy="301105"/>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Media </a:t>
              </a:r>
              <a:b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b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Analytics</a:t>
              </a:r>
            </a:p>
          </p:txBody>
        </p:sp>
        <p:pic>
          <p:nvPicPr>
            <p:cNvPr id="347" name="Picture 346" descr="Media Services.png"/>
            <p:cNvPicPr>
              <a:picLocks noChangeAspect="1"/>
            </p:cNvPicPr>
            <p:nvPr/>
          </p:nvPicPr>
          <p:blipFill>
            <a:blip r:embed="rId68" cstate="email">
              <a:biLevel thresh="25000"/>
              <a:extLst>
                <a:ext uri="{28A0092B-C50C-407E-A947-70E740481C1C}">
                  <a14:useLocalDpi xmlns:a14="http://schemas.microsoft.com/office/drawing/2010/main"/>
                </a:ext>
              </a:extLst>
            </a:blip>
            <a:stretch>
              <a:fillRect/>
            </a:stretch>
          </p:blipFill>
          <p:spPr>
            <a:xfrm>
              <a:off x="2746739" y="960807"/>
              <a:ext cx="282134" cy="282134"/>
            </a:xfrm>
            <a:prstGeom prst="rect">
              <a:avLst/>
            </a:prstGeom>
          </p:spPr>
        </p:pic>
        <p:sp>
          <p:nvSpPr>
            <p:cNvPr id="348" name="Freeform 347"/>
            <p:cNvSpPr/>
            <p:nvPr/>
          </p:nvSpPr>
          <p:spPr bwMode="auto">
            <a:xfrm rot="2700000">
              <a:off x="11369431" y="5296394"/>
              <a:ext cx="188089" cy="188089"/>
            </a:xfrm>
            <a:custGeom>
              <a:avLst/>
              <a:gdLst>
                <a:gd name="connsiteX0" fmla="*/ 314803 w 613867"/>
                <a:gd name="connsiteY0" fmla="*/ 374281 h 613867"/>
                <a:gd name="connsiteX1" fmla="*/ 390557 w 613867"/>
                <a:gd name="connsiteY1" fmla="*/ 450035 h 613867"/>
                <a:gd name="connsiteX2" fmla="*/ 330696 w 613867"/>
                <a:gd name="connsiteY2" fmla="*/ 509896 h 613867"/>
                <a:gd name="connsiteX3" fmla="*/ 507842 w 613867"/>
                <a:gd name="connsiteY3" fmla="*/ 504902 h 613867"/>
                <a:gd name="connsiteX4" fmla="*/ 512837 w 613867"/>
                <a:gd name="connsiteY4" fmla="*/ 327756 h 613867"/>
                <a:gd name="connsiteX5" fmla="*/ 452975 w 613867"/>
                <a:gd name="connsiteY5" fmla="*/ 387617 h 613867"/>
                <a:gd name="connsiteX6" fmla="*/ 377221 w 613867"/>
                <a:gd name="connsiteY6" fmla="*/ 311863 h 613867"/>
                <a:gd name="connsiteX7" fmla="*/ 367619 w 613867"/>
                <a:gd name="connsiteY7" fmla="*/ 63753 h 613867"/>
                <a:gd name="connsiteX8" fmla="*/ 372612 w 613867"/>
                <a:gd name="connsiteY8" fmla="*/ 240900 h 613867"/>
                <a:gd name="connsiteX9" fmla="*/ 549761 w 613867"/>
                <a:gd name="connsiteY9" fmla="*/ 245895 h 613867"/>
                <a:gd name="connsiteX10" fmla="*/ 489898 w 613867"/>
                <a:gd name="connsiteY10" fmla="*/ 186033 h 613867"/>
                <a:gd name="connsiteX11" fmla="*/ 565652 w 613867"/>
                <a:gd name="connsiteY11" fmla="*/ 110279 h 613867"/>
                <a:gd name="connsiteX12" fmla="*/ 503234 w 613867"/>
                <a:gd name="connsiteY12" fmla="*/ 47861 h 613867"/>
                <a:gd name="connsiteX13" fmla="*/ 427480 w 613867"/>
                <a:gd name="connsiteY13" fmla="*/ 123615 h 613867"/>
                <a:gd name="connsiteX14" fmla="*/ 60550 w 613867"/>
                <a:gd name="connsiteY14" fmla="*/ 370823 h 613867"/>
                <a:gd name="connsiteX15" fmla="*/ 120411 w 613867"/>
                <a:gd name="connsiteY15" fmla="*/ 430684 h 613867"/>
                <a:gd name="connsiteX16" fmla="*/ 44657 w 613867"/>
                <a:gd name="connsiteY16" fmla="*/ 506438 h 613867"/>
                <a:gd name="connsiteX17" fmla="*/ 107075 w 613867"/>
                <a:gd name="connsiteY17" fmla="*/ 568856 h 613867"/>
                <a:gd name="connsiteX18" fmla="*/ 182829 w 613867"/>
                <a:gd name="connsiteY18" fmla="*/ 493102 h 613867"/>
                <a:gd name="connsiteX19" fmla="*/ 242691 w 613867"/>
                <a:gd name="connsiteY19" fmla="*/ 552964 h 613867"/>
                <a:gd name="connsiteX20" fmla="*/ 237696 w 613867"/>
                <a:gd name="connsiteY20" fmla="*/ 375818 h 613867"/>
                <a:gd name="connsiteX21" fmla="*/ 104519 w 613867"/>
                <a:gd name="connsiteY21" fmla="*/ 101580 h 613867"/>
                <a:gd name="connsiteX22" fmla="*/ 99524 w 613867"/>
                <a:gd name="connsiteY22" fmla="*/ 278727 h 613867"/>
                <a:gd name="connsiteX23" fmla="*/ 159386 w 613867"/>
                <a:gd name="connsiteY23" fmla="*/ 218865 h 613867"/>
                <a:gd name="connsiteX24" fmla="*/ 235140 w 613867"/>
                <a:gd name="connsiteY24" fmla="*/ 294619 h 613867"/>
                <a:gd name="connsiteX25" fmla="*/ 297558 w 613867"/>
                <a:gd name="connsiteY25" fmla="*/ 232201 h 613867"/>
                <a:gd name="connsiteX26" fmla="*/ 221804 w 613867"/>
                <a:gd name="connsiteY26" fmla="*/ 156447 h 613867"/>
                <a:gd name="connsiteX27" fmla="*/ 281665 w 613867"/>
                <a:gd name="connsiteY27" fmla="*/ 96586 h 613867"/>
                <a:gd name="connsiteX28" fmla="*/ 29967 w 613867"/>
                <a:gd name="connsiteY28" fmla="*/ 29967 h 613867"/>
                <a:gd name="connsiteX29" fmla="*/ 102313 w 613867"/>
                <a:gd name="connsiteY29" fmla="*/ 0 h 613867"/>
                <a:gd name="connsiteX30" fmla="*/ 511554 w 613867"/>
                <a:gd name="connsiteY30" fmla="*/ 0 h 613867"/>
                <a:gd name="connsiteX31" fmla="*/ 613867 w 613867"/>
                <a:gd name="connsiteY31" fmla="*/ 102313 h 613867"/>
                <a:gd name="connsiteX32" fmla="*/ 613867 w 613867"/>
                <a:gd name="connsiteY32" fmla="*/ 511554 h 613867"/>
                <a:gd name="connsiteX33" fmla="*/ 511554 w 613867"/>
                <a:gd name="connsiteY33" fmla="*/ 613867 h 613867"/>
                <a:gd name="connsiteX34" fmla="*/ 102313 w 613867"/>
                <a:gd name="connsiteY34" fmla="*/ 613867 h 613867"/>
                <a:gd name="connsiteX35" fmla="*/ 0 w 613867"/>
                <a:gd name="connsiteY35" fmla="*/ 511554 h 613867"/>
                <a:gd name="connsiteX36" fmla="*/ 0 w 613867"/>
                <a:gd name="connsiteY36" fmla="*/ 102313 h 613867"/>
                <a:gd name="connsiteX37" fmla="*/ 29967 w 613867"/>
                <a:gd name="connsiteY37" fmla="*/ 29967 h 613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13867" h="613867">
                  <a:moveTo>
                    <a:pt x="314803" y="374281"/>
                  </a:moveTo>
                  <a:lnTo>
                    <a:pt x="390557" y="450035"/>
                  </a:lnTo>
                  <a:lnTo>
                    <a:pt x="330696" y="509896"/>
                  </a:lnTo>
                  <a:lnTo>
                    <a:pt x="507842" y="504902"/>
                  </a:lnTo>
                  <a:lnTo>
                    <a:pt x="512837" y="327756"/>
                  </a:lnTo>
                  <a:lnTo>
                    <a:pt x="452975" y="387617"/>
                  </a:lnTo>
                  <a:lnTo>
                    <a:pt x="377221" y="311863"/>
                  </a:lnTo>
                  <a:close/>
                  <a:moveTo>
                    <a:pt x="367619" y="63753"/>
                  </a:moveTo>
                  <a:lnTo>
                    <a:pt x="372612" y="240900"/>
                  </a:lnTo>
                  <a:lnTo>
                    <a:pt x="549761" y="245895"/>
                  </a:lnTo>
                  <a:lnTo>
                    <a:pt x="489898" y="186033"/>
                  </a:lnTo>
                  <a:lnTo>
                    <a:pt x="565652" y="110279"/>
                  </a:lnTo>
                  <a:lnTo>
                    <a:pt x="503234" y="47861"/>
                  </a:lnTo>
                  <a:lnTo>
                    <a:pt x="427480" y="123615"/>
                  </a:lnTo>
                  <a:close/>
                  <a:moveTo>
                    <a:pt x="60550" y="370823"/>
                  </a:moveTo>
                  <a:lnTo>
                    <a:pt x="120411" y="430684"/>
                  </a:lnTo>
                  <a:lnTo>
                    <a:pt x="44657" y="506438"/>
                  </a:lnTo>
                  <a:lnTo>
                    <a:pt x="107075" y="568856"/>
                  </a:lnTo>
                  <a:lnTo>
                    <a:pt x="182829" y="493102"/>
                  </a:lnTo>
                  <a:lnTo>
                    <a:pt x="242691" y="552964"/>
                  </a:lnTo>
                  <a:lnTo>
                    <a:pt x="237696" y="375818"/>
                  </a:lnTo>
                  <a:close/>
                  <a:moveTo>
                    <a:pt x="104519" y="101580"/>
                  </a:moveTo>
                  <a:lnTo>
                    <a:pt x="99524" y="278727"/>
                  </a:lnTo>
                  <a:lnTo>
                    <a:pt x="159386" y="218865"/>
                  </a:lnTo>
                  <a:lnTo>
                    <a:pt x="235140" y="294619"/>
                  </a:lnTo>
                  <a:lnTo>
                    <a:pt x="297558" y="232201"/>
                  </a:lnTo>
                  <a:lnTo>
                    <a:pt x="221804" y="156447"/>
                  </a:lnTo>
                  <a:lnTo>
                    <a:pt x="281665" y="96586"/>
                  </a:lnTo>
                  <a:close/>
                  <a:moveTo>
                    <a:pt x="29967" y="29967"/>
                  </a:moveTo>
                  <a:cubicBezTo>
                    <a:pt x="48482" y="11452"/>
                    <a:pt x="74060" y="0"/>
                    <a:pt x="102313" y="0"/>
                  </a:cubicBezTo>
                  <a:lnTo>
                    <a:pt x="511554" y="0"/>
                  </a:lnTo>
                  <a:cubicBezTo>
                    <a:pt x="568060" y="0"/>
                    <a:pt x="613867" y="45807"/>
                    <a:pt x="613867" y="102313"/>
                  </a:cubicBezTo>
                  <a:lnTo>
                    <a:pt x="613867" y="511554"/>
                  </a:lnTo>
                  <a:cubicBezTo>
                    <a:pt x="613867" y="568060"/>
                    <a:pt x="568060" y="613867"/>
                    <a:pt x="511554" y="613867"/>
                  </a:cubicBezTo>
                  <a:lnTo>
                    <a:pt x="102313" y="613867"/>
                  </a:lnTo>
                  <a:cubicBezTo>
                    <a:pt x="45807" y="613867"/>
                    <a:pt x="0" y="568060"/>
                    <a:pt x="0" y="511554"/>
                  </a:cubicBezTo>
                  <a:lnTo>
                    <a:pt x="0" y="102313"/>
                  </a:lnTo>
                  <a:cubicBezTo>
                    <a:pt x="0" y="74060"/>
                    <a:pt x="11452" y="48482"/>
                    <a:pt x="29967" y="29967"/>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9" tIns="146207" rIns="182759" bIns="146207" numCol="1" spcCol="0" rtlCol="0" fromWordArt="0" anchor="t" anchorCtr="0" forceAA="0" compatLnSpc="1">
              <a:prstTxWarp prst="textNoShape">
                <a:avLst/>
              </a:prstTxWarp>
              <a:noAutofit/>
            </a:bodyPr>
            <a:lstStyle/>
            <a:p>
              <a:pPr algn="ctr" defTabSz="931827" fontAlgn="base">
                <a:lnSpc>
                  <a:spcPct val="90000"/>
                </a:lnSpc>
                <a:spcBef>
                  <a:spcPct val="0"/>
                </a:spcBef>
                <a:spcAft>
                  <a:spcPct val="0"/>
                </a:spcAft>
                <a:defRPr/>
              </a:pPr>
              <a:endParaRPr lang="en-US" sz="1999" b="1" kern="0">
                <a:solidFill>
                  <a:srgbClr val="FFFFFF"/>
                </a:solidFill>
                <a:latin typeface="Segoe UI Light"/>
                <a:ea typeface="Segoe UI" pitchFamily="34" charset="0"/>
                <a:cs typeface="Segoe UI" pitchFamily="34" charset="0"/>
              </a:endParaRPr>
            </a:p>
          </p:txBody>
        </p:sp>
        <p:grpSp>
          <p:nvGrpSpPr>
            <p:cNvPr id="350" name="Group 349"/>
            <p:cNvGrpSpPr/>
            <p:nvPr/>
          </p:nvGrpSpPr>
          <p:grpSpPr>
            <a:xfrm>
              <a:off x="8035122" y="3568701"/>
              <a:ext cx="297136" cy="295678"/>
              <a:chOff x="8580718" y="793097"/>
              <a:chExt cx="2587625" cy="2574925"/>
            </a:xfrm>
          </p:grpSpPr>
          <p:sp>
            <p:nvSpPr>
              <p:cNvPr id="351" name="Freeform 34"/>
              <p:cNvSpPr>
                <a:spLocks/>
              </p:cNvSpPr>
              <p:nvPr/>
            </p:nvSpPr>
            <p:spPr bwMode="auto">
              <a:xfrm>
                <a:off x="9477655" y="1434447"/>
                <a:ext cx="792163" cy="1312862"/>
              </a:xfrm>
              <a:custGeom>
                <a:avLst/>
                <a:gdLst>
                  <a:gd name="T0" fmla="*/ 1459 w 1508"/>
                  <a:gd name="T1" fmla="*/ 930 h 2501"/>
                  <a:gd name="T2" fmla="*/ 837 w 1508"/>
                  <a:gd name="T3" fmla="*/ 930 h 2501"/>
                  <a:gd name="T4" fmla="*/ 1097 w 1508"/>
                  <a:gd name="T5" fmla="*/ 63 h 2501"/>
                  <a:gd name="T6" fmla="*/ 1072 w 1508"/>
                  <a:gd name="T7" fmla="*/ 4 h 2501"/>
                  <a:gd name="T8" fmla="*/ 1053 w 1508"/>
                  <a:gd name="T9" fmla="*/ 0 h 2501"/>
                  <a:gd name="T10" fmla="*/ 1014 w 1508"/>
                  <a:gd name="T11" fmla="*/ 19 h 2501"/>
                  <a:gd name="T12" fmla="*/ 10 w 1508"/>
                  <a:gd name="T13" fmla="*/ 1483 h 2501"/>
                  <a:gd name="T14" fmla="*/ 5 w 1508"/>
                  <a:gd name="T15" fmla="*/ 1532 h 2501"/>
                  <a:gd name="T16" fmla="*/ 49 w 1508"/>
                  <a:gd name="T17" fmla="*/ 1556 h 2501"/>
                  <a:gd name="T18" fmla="*/ 651 w 1508"/>
                  <a:gd name="T19" fmla="*/ 1556 h 2501"/>
                  <a:gd name="T20" fmla="*/ 382 w 1508"/>
                  <a:gd name="T21" fmla="*/ 2438 h 2501"/>
                  <a:gd name="T22" fmla="*/ 407 w 1508"/>
                  <a:gd name="T23" fmla="*/ 2497 h 2501"/>
                  <a:gd name="T24" fmla="*/ 426 w 1508"/>
                  <a:gd name="T25" fmla="*/ 2501 h 2501"/>
                  <a:gd name="T26" fmla="*/ 465 w 1508"/>
                  <a:gd name="T27" fmla="*/ 2482 h 2501"/>
                  <a:gd name="T28" fmla="*/ 1498 w 1508"/>
                  <a:gd name="T29" fmla="*/ 1003 h 2501"/>
                  <a:gd name="T30" fmla="*/ 1508 w 1508"/>
                  <a:gd name="T31" fmla="*/ 974 h 2501"/>
                  <a:gd name="T32" fmla="*/ 1459 w 1508"/>
                  <a:gd name="T33" fmla="*/ 930 h 2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08" h="2501">
                    <a:moveTo>
                      <a:pt x="1459" y="930"/>
                    </a:moveTo>
                    <a:lnTo>
                      <a:pt x="837" y="930"/>
                    </a:lnTo>
                    <a:lnTo>
                      <a:pt x="1097" y="63"/>
                    </a:lnTo>
                    <a:cubicBezTo>
                      <a:pt x="1102" y="39"/>
                      <a:pt x="1092" y="14"/>
                      <a:pt x="1072" y="4"/>
                    </a:cubicBezTo>
                    <a:cubicBezTo>
                      <a:pt x="1068" y="0"/>
                      <a:pt x="1058" y="0"/>
                      <a:pt x="1053" y="0"/>
                    </a:cubicBezTo>
                    <a:cubicBezTo>
                      <a:pt x="1038" y="0"/>
                      <a:pt x="1024" y="9"/>
                      <a:pt x="1014" y="19"/>
                    </a:cubicBezTo>
                    <a:lnTo>
                      <a:pt x="10" y="1483"/>
                    </a:lnTo>
                    <a:cubicBezTo>
                      <a:pt x="0" y="1498"/>
                      <a:pt x="0" y="1517"/>
                      <a:pt x="5" y="1532"/>
                    </a:cubicBezTo>
                    <a:cubicBezTo>
                      <a:pt x="15" y="1547"/>
                      <a:pt x="30" y="1556"/>
                      <a:pt x="49" y="1556"/>
                    </a:cubicBezTo>
                    <a:lnTo>
                      <a:pt x="651" y="1556"/>
                    </a:lnTo>
                    <a:lnTo>
                      <a:pt x="382" y="2438"/>
                    </a:lnTo>
                    <a:cubicBezTo>
                      <a:pt x="377" y="2462"/>
                      <a:pt x="387" y="2487"/>
                      <a:pt x="407" y="2497"/>
                    </a:cubicBezTo>
                    <a:cubicBezTo>
                      <a:pt x="412" y="2501"/>
                      <a:pt x="421" y="2501"/>
                      <a:pt x="426" y="2501"/>
                    </a:cubicBezTo>
                    <a:cubicBezTo>
                      <a:pt x="441" y="2501"/>
                      <a:pt x="456" y="2492"/>
                      <a:pt x="465" y="2482"/>
                    </a:cubicBezTo>
                    <a:lnTo>
                      <a:pt x="1498" y="1003"/>
                    </a:lnTo>
                    <a:cubicBezTo>
                      <a:pt x="1503" y="993"/>
                      <a:pt x="1508" y="984"/>
                      <a:pt x="1508" y="974"/>
                    </a:cubicBezTo>
                    <a:cubicBezTo>
                      <a:pt x="1508" y="949"/>
                      <a:pt x="1484" y="930"/>
                      <a:pt x="1459" y="930"/>
                    </a:cubicBezTo>
                    <a:close/>
                  </a:path>
                </a:pathLst>
              </a:custGeom>
              <a:solidFill>
                <a:srgbClr val="FFFFFF"/>
              </a:solidFill>
              <a:ln w="0">
                <a:noFill/>
                <a:prstDash val="solid"/>
                <a:round/>
                <a:headEnd/>
                <a:tailEnd/>
              </a:ln>
            </p:spPr>
            <p:txBody>
              <a:bodyPr vert="horz" wrap="square" lIns="91379" tIns="45690" rIns="91379" bIns="45690" numCol="1" anchor="t" anchorCtr="0" compatLnSpc="1">
                <a:prstTxWarp prst="textNoShape">
                  <a:avLst/>
                </a:prstTxWarp>
              </a:bodyPr>
              <a:lstStyle/>
              <a:p>
                <a:pPr defTabSz="913767">
                  <a:defRPr/>
                </a:pPr>
                <a:endParaRPr lang="en-US" sz="1799" kern="0">
                  <a:solidFill>
                    <a:sysClr val="windowText" lastClr="000000"/>
                  </a:solidFill>
                  <a:latin typeface="Segoe UI"/>
                </a:endParaRPr>
              </a:p>
            </p:txBody>
          </p:sp>
          <p:sp>
            <p:nvSpPr>
              <p:cNvPr id="352" name="Freeform 35"/>
              <p:cNvSpPr>
                <a:spLocks noEditPoints="1"/>
              </p:cNvSpPr>
              <p:nvPr/>
            </p:nvSpPr>
            <p:spPr bwMode="auto">
              <a:xfrm>
                <a:off x="8580718" y="793097"/>
                <a:ext cx="2587625" cy="2574925"/>
              </a:xfrm>
              <a:custGeom>
                <a:avLst/>
                <a:gdLst>
                  <a:gd name="T0" fmla="*/ 3231 w 4925"/>
                  <a:gd name="T1" fmla="*/ 4866 h 4910"/>
                  <a:gd name="T2" fmla="*/ 3422 w 4925"/>
                  <a:gd name="T3" fmla="*/ 4910 h 4910"/>
                  <a:gd name="T4" fmla="*/ 3579 w 4925"/>
                  <a:gd name="T5" fmla="*/ 4881 h 4910"/>
                  <a:gd name="T6" fmla="*/ 3833 w 4925"/>
                  <a:gd name="T7" fmla="*/ 4646 h 4910"/>
                  <a:gd name="T8" fmla="*/ 3899 w 4925"/>
                  <a:gd name="T9" fmla="*/ 4509 h 4910"/>
                  <a:gd name="T10" fmla="*/ 4063 w 4925"/>
                  <a:gd name="T11" fmla="*/ 4509 h 4910"/>
                  <a:gd name="T12" fmla="*/ 4509 w 4925"/>
                  <a:gd name="T13" fmla="*/ 4063 h 4910"/>
                  <a:gd name="T14" fmla="*/ 4509 w 4925"/>
                  <a:gd name="T15" fmla="*/ 2794 h 4910"/>
                  <a:gd name="T16" fmla="*/ 4866 w 4925"/>
                  <a:gd name="T17" fmla="*/ 2031 h 4910"/>
                  <a:gd name="T18" fmla="*/ 4881 w 4925"/>
                  <a:gd name="T19" fmla="*/ 1679 h 4910"/>
                  <a:gd name="T20" fmla="*/ 4646 w 4925"/>
                  <a:gd name="T21" fmla="*/ 1424 h 4910"/>
                  <a:gd name="T22" fmla="*/ 4509 w 4925"/>
                  <a:gd name="T23" fmla="*/ 1358 h 4910"/>
                  <a:gd name="T24" fmla="*/ 4509 w 4925"/>
                  <a:gd name="T25" fmla="*/ 856 h 4910"/>
                  <a:gd name="T26" fmla="*/ 4063 w 4925"/>
                  <a:gd name="T27" fmla="*/ 411 h 4910"/>
                  <a:gd name="T28" fmla="*/ 2779 w 4925"/>
                  <a:gd name="T29" fmla="*/ 411 h 4910"/>
                  <a:gd name="T30" fmla="*/ 2026 w 4925"/>
                  <a:gd name="T31" fmla="*/ 58 h 4910"/>
                  <a:gd name="T32" fmla="*/ 1679 w 4925"/>
                  <a:gd name="T33" fmla="*/ 44 h 4910"/>
                  <a:gd name="T34" fmla="*/ 1424 w 4925"/>
                  <a:gd name="T35" fmla="*/ 279 h 4910"/>
                  <a:gd name="T36" fmla="*/ 1360 w 4925"/>
                  <a:gd name="T37" fmla="*/ 411 h 4910"/>
                  <a:gd name="T38" fmla="*/ 856 w 4925"/>
                  <a:gd name="T39" fmla="*/ 411 h 4910"/>
                  <a:gd name="T40" fmla="*/ 411 w 4925"/>
                  <a:gd name="T41" fmla="*/ 856 h 4910"/>
                  <a:gd name="T42" fmla="*/ 411 w 4925"/>
                  <a:gd name="T43" fmla="*/ 2478 h 4910"/>
                  <a:gd name="T44" fmla="*/ 58 w 4925"/>
                  <a:gd name="T45" fmla="*/ 3231 h 4910"/>
                  <a:gd name="T46" fmla="*/ 44 w 4925"/>
                  <a:gd name="T47" fmla="*/ 3579 h 4910"/>
                  <a:gd name="T48" fmla="*/ 279 w 4925"/>
                  <a:gd name="T49" fmla="*/ 3833 h 4910"/>
                  <a:gd name="T50" fmla="*/ 411 w 4925"/>
                  <a:gd name="T51" fmla="*/ 3897 h 4910"/>
                  <a:gd name="T52" fmla="*/ 411 w 4925"/>
                  <a:gd name="T53" fmla="*/ 4063 h 4910"/>
                  <a:gd name="T54" fmla="*/ 856 w 4925"/>
                  <a:gd name="T55" fmla="*/ 4509 h 4910"/>
                  <a:gd name="T56" fmla="*/ 2468 w 4925"/>
                  <a:gd name="T57" fmla="*/ 4509 h 4910"/>
                  <a:gd name="T58" fmla="*/ 3231 w 4925"/>
                  <a:gd name="T59" fmla="*/ 4866 h 4910"/>
                  <a:gd name="T60" fmla="*/ 856 w 4925"/>
                  <a:gd name="T61" fmla="*/ 705 h 4910"/>
                  <a:gd name="T62" fmla="*/ 4063 w 4925"/>
                  <a:gd name="T63" fmla="*/ 705 h 4910"/>
                  <a:gd name="T64" fmla="*/ 4210 w 4925"/>
                  <a:gd name="T65" fmla="*/ 851 h 4910"/>
                  <a:gd name="T66" fmla="*/ 4210 w 4925"/>
                  <a:gd name="T67" fmla="*/ 4058 h 4910"/>
                  <a:gd name="T68" fmla="*/ 4063 w 4925"/>
                  <a:gd name="T69" fmla="*/ 4205 h 4910"/>
                  <a:gd name="T70" fmla="*/ 856 w 4925"/>
                  <a:gd name="T71" fmla="*/ 4205 h 4910"/>
                  <a:gd name="T72" fmla="*/ 709 w 4925"/>
                  <a:gd name="T73" fmla="*/ 4058 h 4910"/>
                  <a:gd name="T74" fmla="*/ 709 w 4925"/>
                  <a:gd name="T75" fmla="*/ 851 h 4910"/>
                  <a:gd name="T76" fmla="*/ 856 w 4925"/>
                  <a:gd name="T77" fmla="*/ 705 h 49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925" h="4910">
                    <a:moveTo>
                      <a:pt x="3231" y="4866"/>
                    </a:moveTo>
                    <a:cubicBezTo>
                      <a:pt x="3290" y="4896"/>
                      <a:pt x="3358" y="4910"/>
                      <a:pt x="3422" y="4910"/>
                    </a:cubicBezTo>
                    <a:cubicBezTo>
                      <a:pt x="3476" y="4910"/>
                      <a:pt x="3525" y="4900"/>
                      <a:pt x="3579" y="4881"/>
                    </a:cubicBezTo>
                    <a:cubicBezTo>
                      <a:pt x="3691" y="4842"/>
                      <a:pt x="3784" y="4758"/>
                      <a:pt x="3833" y="4646"/>
                    </a:cubicBezTo>
                    <a:lnTo>
                      <a:pt x="3899" y="4509"/>
                    </a:lnTo>
                    <a:lnTo>
                      <a:pt x="4063" y="4509"/>
                    </a:lnTo>
                    <a:cubicBezTo>
                      <a:pt x="4308" y="4509"/>
                      <a:pt x="4509" y="4308"/>
                      <a:pt x="4509" y="4063"/>
                    </a:cubicBezTo>
                    <a:lnTo>
                      <a:pt x="4509" y="2794"/>
                    </a:lnTo>
                    <a:lnTo>
                      <a:pt x="4866" y="2031"/>
                    </a:lnTo>
                    <a:cubicBezTo>
                      <a:pt x="4920" y="1919"/>
                      <a:pt x="4925" y="1796"/>
                      <a:pt x="4881" y="1679"/>
                    </a:cubicBezTo>
                    <a:cubicBezTo>
                      <a:pt x="4842" y="1566"/>
                      <a:pt x="4758" y="1473"/>
                      <a:pt x="4646" y="1424"/>
                    </a:cubicBezTo>
                    <a:lnTo>
                      <a:pt x="4509" y="1358"/>
                    </a:lnTo>
                    <a:lnTo>
                      <a:pt x="4509" y="856"/>
                    </a:lnTo>
                    <a:cubicBezTo>
                      <a:pt x="4509" y="612"/>
                      <a:pt x="4308" y="411"/>
                      <a:pt x="4063" y="411"/>
                    </a:cubicBezTo>
                    <a:lnTo>
                      <a:pt x="2779" y="411"/>
                    </a:lnTo>
                    <a:lnTo>
                      <a:pt x="2026" y="58"/>
                    </a:lnTo>
                    <a:cubicBezTo>
                      <a:pt x="1919" y="9"/>
                      <a:pt x="1791" y="0"/>
                      <a:pt x="1679" y="44"/>
                    </a:cubicBezTo>
                    <a:cubicBezTo>
                      <a:pt x="1566" y="83"/>
                      <a:pt x="1473" y="166"/>
                      <a:pt x="1424" y="279"/>
                    </a:cubicBezTo>
                    <a:lnTo>
                      <a:pt x="1360" y="411"/>
                    </a:lnTo>
                    <a:lnTo>
                      <a:pt x="856" y="411"/>
                    </a:lnTo>
                    <a:cubicBezTo>
                      <a:pt x="612" y="411"/>
                      <a:pt x="411" y="612"/>
                      <a:pt x="411" y="856"/>
                    </a:cubicBezTo>
                    <a:lnTo>
                      <a:pt x="411" y="2478"/>
                    </a:lnTo>
                    <a:lnTo>
                      <a:pt x="58" y="3231"/>
                    </a:lnTo>
                    <a:cubicBezTo>
                      <a:pt x="9" y="3339"/>
                      <a:pt x="0" y="3466"/>
                      <a:pt x="44" y="3579"/>
                    </a:cubicBezTo>
                    <a:cubicBezTo>
                      <a:pt x="83" y="3691"/>
                      <a:pt x="166" y="3784"/>
                      <a:pt x="279" y="3833"/>
                    </a:cubicBezTo>
                    <a:lnTo>
                      <a:pt x="411" y="3897"/>
                    </a:lnTo>
                    <a:lnTo>
                      <a:pt x="411" y="4063"/>
                    </a:lnTo>
                    <a:cubicBezTo>
                      <a:pt x="411" y="4308"/>
                      <a:pt x="612" y="4509"/>
                      <a:pt x="856" y="4509"/>
                    </a:cubicBezTo>
                    <a:lnTo>
                      <a:pt x="2468" y="4509"/>
                    </a:lnTo>
                    <a:lnTo>
                      <a:pt x="3231" y="4866"/>
                    </a:lnTo>
                    <a:close/>
                    <a:moveTo>
                      <a:pt x="856" y="705"/>
                    </a:moveTo>
                    <a:lnTo>
                      <a:pt x="4063" y="705"/>
                    </a:lnTo>
                    <a:cubicBezTo>
                      <a:pt x="4142" y="705"/>
                      <a:pt x="4210" y="768"/>
                      <a:pt x="4210" y="851"/>
                    </a:cubicBezTo>
                    <a:lnTo>
                      <a:pt x="4210" y="4058"/>
                    </a:lnTo>
                    <a:cubicBezTo>
                      <a:pt x="4210" y="4137"/>
                      <a:pt x="4146" y="4205"/>
                      <a:pt x="4063" y="4205"/>
                    </a:cubicBezTo>
                    <a:lnTo>
                      <a:pt x="856" y="4205"/>
                    </a:lnTo>
                    <a:cubicBezTo>
                      <a:pt x="778" y="4205"/>
                      <a:pt x="709" y="4142"/>
                      <a:pt x="709" y="4058"/>
                    </a:cubicBezTo>
                    <a:lnTo>
                      <a:pt x="709" y="851"/>
                    </a:lnTo>
                    <a:cubicBezTo>
                      <a:pt x="709" y="773"/>
                      <a:pt x="773" y="705"/>
                      <a:pt x="856" y="705"/>
                    </a:cubicBezTo>
                    <a:close/>
                  </a:path>
                </a:pathLst>
              </a:custGeom>
              <a:solidFill>
                <a:srgbClr val="FFFFFF"/>
              </a:solidFill>
              <a:ln w="0">
                <a:noFill/>
                <a:prstDash val="solid"/>
                <a:round/>
                <a:headEnd/>
                <a:tailEnd/>
              </a:ln>
            </p:spPr>
            <p:txBody>
              <a:bodyPr vert="horz" wrap="square" lIns="91379" tIns="45690" rIns="91379" bIns="45690" numCol="1" anchor="t" anchorCtr="0" compatLnSpc="1">
                <a:prstTxWarp prst="textNoShape">
                  <a:avLst/>
                </a:prstTxWarp>
              </a:bodyPr>
              <a:lstStyle/>
              <a:p>
                <a:pPr defTabSz="913767">
                  <a:defRPr/>
                </a:pPr>
                <a:endParaRPr lang="en-US" sz="1799" kern="0">
                  <a:solidFill>
                    <a:sysClr val="windowText" lastClr="000000"/>
                  </a:solidFill>
                  <a:latin typeface="Segoe UI"/>
                </a:endParaRPr>
              </a:p>
            </p:txBody>
          </p:sp>
        </p:grpSp>
        <p:grpSp>
          <p:nvGrpSpPr>
            <p:cNvPr id="353" name="Group 352"/>
            <p:cNvGrpSpPr/>
            <p:nvPr/>
          </p:nvGrpSpPr>
          <p:grpSpPr>
            <a:xfrm>
              <a:off x="9154089" y="3612024"/>
              <a:ext cx="266641" cy="209033"/>
              <a:chOff x="8588655" y="3482322"/>
              <a:chExt cx="2571750" cy="2016125"/>
            </a:xfrm>
          </p:grpSpPr>
          <p:sp>
            <p:nvSpPr>
              <p:cNvPr id="354" name="Freeform 36"/>
              <p:cNvSpPr>
                <a:spLocks/>
              </p:cNvSpPr>
              <p:nvPr/>
            </p:nvSpPr>
            <p:spPr bwMode="auto">
              <a:xfrm>
                <a:off x="8588655" y="3482322"/>
                <a:ext cx="1547813" cy="241300"/>
              </a:xfrm>
              <a:custGeom>
                <a:avLst/>
                <a:gdLst>
                  <a:gd name="T0" fmla="*/ 2894 w 2948"/>
                  <a:gd name="T1" fmla="*/ 397 h 460"/>
                  <a:gd name="T2" fmla="*/ 2752 w 2948"/>
                  <a:gd name="T3" fmla="*/ 152 h 460"/>
                  <a:gd name="T4" fmla="*/ 2488 w 2948"/>
                  <a:gd name="T5" fmla="*/ 0 h 460"/>
                  <a:gd name="T6" fmla="*/ 304 w 2948"/>
                  <a:gd name="T7" fmla="*/ 0 h 460"/>
                  <a:gd name="T8" fmla="*/ 0 w 2948"/>
                  <a:gd name="T9" fmla="*/ 304 h 460"/>
                  <a:gd name="T10" fmla="*/ 0 w 2948"/>
                  <a:gd name="T11" fmla="*/ 460 h 460"/>
                  <a:gd name="T12" fmla="*/ 2948 w 2948"/>
                  <a:gd name="T13" fmla="*/ 460 h 460"/>
                  <a:gd name="T14" fmla="*/ 2894 w 2948"/>
                  <a:gd name="T15" fmla="*/ 397 h 4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48" h="460">
                    <a:moveTo>
                      <a:pt x="2894" y="397"/>
                    </a:moveTo>
                    <a:lnTo>
                      <a:pt x="2752" y="152"/>
                    </a:lnTo>
                    <a:cubicBezTo>
                      <a:pt x="2698" y="59"/>
                      <a:pt x="2595" y="0"/>
                      <a:pt x="2488" y="0"/>
                    </a:cubicBezTo>
                    <a:lnTo>
                      <a:pt x="304" y="0"/>
                    </a:lnTo>
                    <a:cubicBezTo>
                      <a:pt x="138" y="0"/>
                      <a:pt x="0" y="137"/>
                      <a:pt x="0" y="304"/>
                    </a:cubicBezTo>
                    <a:lnTo>
                      <a:pt x="0" y="460"/>
                    </a:lnTo>
                    <a:lnTo>
                      <a:pt x="2948" y="460"/>
                    </a:lnTo>
                    <a:cubicBezTo>
                      <a:pt x="2923" y="446"/>
                      <a:pt x="2909" y="421"/>
                      <a:pt x="2894" y="397"/>
                    </a:cubicBezTo>
                    <a:close/>
                  </a:path>
                </a:pathLst>
              </a:custGeom>
              <a:solidFill>
                <a:srgbClr val="FFFFFF"/>
              </a:solidFill>
              <a:ln w="0">
                <a:noFill/>
                <a:prstDash val="solid"/>
                <a:round/>
                <a:headEnd/>
                <a:tailEnd/>
              </a:ln>
            </p:spPr>
            <p:txBody>
              <a:bodyPr vert="horz" wrap="square" lIns="91379" tIns="45690" rIns="91379" bIns="45690" numCol="1" anchor="t" anchorCtr="0" compatLnSpc="1">
                <a:prstTxWarp prst="textNoShape">
                  <a:avLst/>
                </a:prstTxWarp>
              </a:bodyPr>
              <a:lstStyle/>
              <a:p>
                <a:pPr defTabSz="913767">
                  <a:defRPr/>
                </a:pPr>
                <a:endParaRPr lang="en-US" sz="1799" kern="0">
                  <a:solidFill>
                    <a:sysClr val="windowText" lastClr="000000"/>
                  </a:solidFill>
                  <a:latin typeface="Segoe UI"/>
                </a:endParaRPr>
              </a:p>
            </p:txBody>
          </p:sp>
          <p:sp>
            <p:nvSpPr>
              <p:cNvPr id="355" name="Freeform 37"/>
              <p:cNvSpPr>
                <a:spLocks noEditPoints="1"/>
              </p:cNvSpPr>
              <p:nvPr/>
            </p:nvSpPr>
            <p:spPr bwMode="auto">
              <a:xfrm>
                <a:off x="8588655" y="3804585"/>
                <a:ext cx="2571750" cy="1693862"/>
              </a:xfrm>
              <a:custGeom>
                <a:avLst/>
                <a:gdLst>
                  <a:gd name="T0" fmla="*/ 4706 w 4896"/>
                  <a:gd name="T1" fmla="*/ 0 h 3227"/>
                  <a:gd name="T2" fmla="*/ 0 w 4896"/>
                  <a:gd name="T3" fmla="*/ 0 h 3227"/>
                  <a:gd name="T4" fmla="*/ 0 w 4896"/>
                  <a:gd name="T5" fmla="*/ 2923 h 3227"/>
                  <a:gd name="T6" fmla="*/ 304 w 4896"/>
                  <a:gd name="T7" fmla="*/ 3227 h 3227"/>
                  <a:gd name="T8" fmla="*/ 4593 w 4896"/>
                  <a:gd name="T9" fmla="*/ 3227 h 3227"/>
                  <a:gd name="T10" fmla="*/ 4896 w 4896"/>
                  <a:gd name="T11" fmla="*/ 2923 h 3227"/>
                  <a:gd name="T12" fmla="*/ 4896 w 4896"/>
                  <a:gd name="T13" fmla="*/ 279 h 3227"/>
                  <a:gd name="T14" fmla="*/ 4706 w 4896"/>
                  <a:gd name="T15" fmla="*/ 0 h 3227"/>
                  <a:gd name="T16" fmla="*/ 3070 w 4896"/>
                  <a:gd name="T17" fmla="*/ 1469 h 3227"/>
                  <a:gd name="T18" fmla="*/ 2204 w 4896"/>
                  <a:gd name="T19" fmla="*/ 2708 h 3227"/>
                  <a:gd name="T20" fmla="*/ 2169 w 4896"/>
                  <a:gd name="T21" fmla="*/ 2727 h 3227"/>
                  <a:gd name="T22" fmla="*/ 2150 w 4896"/>
                  <a:gd name="T23" fmla="*/ 2722 h 3227"/>
                  <a:gd name="T24" fmla="*/ 2130 w 4896"/>
                  <a:gd name="T25" fmla="*/ 2673 h 3227"/>
                  <a:gd name="T26" fmla="*/ 2355 w 4896"/>
                  <a:gd name="T27" fmla="*/ 1934 h 3227"/>
                  <a:gd name="T28" fmla="*/ 1851 w 4896"/>
                  <a:gd name="T29" fmla="*/ 1934 h 3227"/>
                  <a:gd name="T30" fmla="*/ 1812 w 4896"/>
                  <a:gd name="T31" fmla="*/ 1910 h 3227"/>
                  <a:gd name="T32" fmla="*/ 1817 w 4896"/>
                  <a:gd name="T33" fmla="*/ 1866 h 3227"/>
                  <a:gd name="T34" fmla="*/ 2659 w 4896"/>
                  <a:gd name="T35" fmla="*/ 642 h 3227"/>
                  <a:gd name="T36" fmla="*/ 2693 w 4896"/>
                  <a:gd name="T37" fmla="*/ 622 h 3227"/>
                  <a:gd name="T38" fmla="*/ 2713 w 4896"/>
                  <a:gd name="T39" fmla="*/ 627 h 3227"/>
                  <a:gd name="T40" fmla="*/ 2732 w 4896"/>
                  <a:gd name="T41" fmla="*/ 676 h 3227"/>
                  <a:gd name="T42" fmla="*/ 2517 w 4896"/>
                  <a:gd name="T43" fmla="*/ 1400 h 3227"/>
                  <a:gd name="T44" fmla="*/ 3036 w 4896"/>
                  <a:gd name="T45" fmla="*/ 1400 h 3227"/>
                  <a:gd name="T46" fmla="*/ 3080 w 4896"/>
                  <a:gd name="T47" fmla="*/ 1444 h 3227"/>
                  <a:gd name="T48" fmla="*/ 3070 w 4896"/>
                  <a:gd name="T49" fmla="*/ 1469 h 3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896" h="3227">
                    <a:moveTo>
                      <a:pt x="4706" y="0"/>
                    </a:moveTo>
                    <a:lnTo>
                      <a:pt x="0" y="0"/>
                    </a:lnTo>
                    <a:lnTo>
                      <a:pt x="0" y="2923"/>
                    </a:lnTo>
                    <a:cubicBezTo>
                      <a:pt x="0" y="3090"/>
                      <a:pt x="138" y="3227"/>
                      <a:pt x="304" y="3227"/>
                    </a:cubicBezTo>
                    <a:lnTo>
                      <a:pt x="4593" y="3227"/>
                    </a:lnTo>
                    <a:cubicBezTo>
                      <a:pt x="4759" y="3227"/>
                      <a:pt x="4896" y="3090"/>
                      <a:pt x="4896" y="2923"/>
                    </a:cubicBezTo>
                    <a:lnTo>
                      <a:pt x="4896" y="279"/>
                    </a:lnTo>
                    <a:cubicBezTo>
                      <a:pt x="4896" y="157"/>
                      <a:pt x="4818" y="49"/>
                      <a:pt x="4706" y="0"/>
                    </a:cubicBezTo>
                    <a:close/>
                    <a:moveTo>
                      <a:pt x="3070" y="1469"/>
                    </a:moveTo>
                    <a:lnTo>
                      <a:pt x="2204" y="2708"/>
                    </a:lnTo>
                    <a:cubicBezTo>
                      <a:pt x="2194" y="2717"/>
                      <a:pt x="2184" y="2727"/>
                      <a:pt x="2169" y="2727"/>
                    </a:cubicBezTo>
                    <a:cubicBezTo>
                      <a:pt x="2164" y="2727"/>
                      <a:pt x="2155" y="2727"/>
                      <a:pt x="2150" y="2722"/>
                    </a:cubicBezTo>
                    <a:cubicBezTo>
                      <a:pt x="2130" y="2713"/>
                      <a:pt x="2120" y="2693"/>
                      <a:pt x="2130" y="2673"/>
                    </a:cubicBezTo>
                    <a:lnTo>
                      <a:pt x="2355" y="1934"/>
                    </a:lnTo>
                    <a:lnTo>
                      <a:pt x="1851" y="1934"/>
                    </a:lnTo>
                    <a:cubicBezTo>
                      <a:pt x="1836" y="1934"/>
                      <a:pt x="1822" y="1924"/>
                      <a:pt x="1812" y="1910"/>
                    </a:cubicBezTo>
                    <a:cubicBezTo>
                      <a:pt x="1807" y="1895"/>
                      <a:pt x="1807" y="1880"/>
                      <a:pt x="1817" y="1866"/>
                    </a:cubicBezTo>
                    <a:lnTo>
                      <a:pt x="2659" y="642"/>
                    </a:lnTo>
                    <a:cubicBezTo>
                      <a:pt x="2669" y="632"/>
                      <a:pt x="2679" y="622"/>
                      <a:pt x="2693" y="622"/>
                    </a:cubicBezTo>
                    <a:cubicBezTo>
                      <a:pt x="2698" y="622"/>
                      <a:pt x="2703" y="622"/>
                      <a:pt x="2713" y="627"/>
                    </a:cubicBezTo>
                    <a:cubicBezTo>
                      <a:pt x="2732" y="637"/>
                      <a:pt x="2742" y="656"/>
                      <a:pt x="2732" y="676"/>
                    </a:cubicBezTo>
                    <a:lnTo>
                      <a:pt x="2517" y="1400"/>
                    </a:lnTo>
                    <a:lnTo>
                      <a:pt x="3036" y="1400"/>
                    </a:lnTo>
                    <a:cubicBezTo>
                      <a:pt x="3060" y="1400"/>
                      <a:pt x="3080" y="1420"/>
                      <a:pt x="3080" y="1444"/>
                    </a:cubicBezTo>
                    <a:cubicBezTo>
                      <a:pt x="3080" y="1454"/>
                      <a:pt x="3075" y="1459"/>
                      <a:pt x="3070" y="1469"/>
                    </a:cubicBezTo>
                    <a:close/>
                  </a:path>
                </a:pathLst>
              </a:custGeom>
              <a:solidFill>
                <a:srgbClr val="FFFFFF"/>
              </a:solidFill>
              <a:ln w="0">
                <a:noFill/>
                <a:prstDash val="solid"/>
                <a:round/>
                <a:headEnd/>
                <a:tailEnd/>
              </a:ln>
            </p:spPr>
            <p:txBody>
              <a:bodyPr vert="horz" wrap="square" lIns="91379" tIns="45690" rIns="91379" bIns="45690" numCol="1" anchor="t" anchorCtr="0" compatLnSpc="1">
                <a:prstTxWarp prst="textNoShape">
                  <a:avLst/>
                </a:prstTxWarp>
              </a:bodyPr>
              <a:lstStyle/>
              <a:p>
                <a:pPr defTabSz="913767">
                  <a:defRPr/>
                </a:pPr>
                <a:endParaRPr lang="en-US" sz="1799" kern="0">
                  <a:solidFill>
                    <a:sysClr val="windowText" lastClr="000000"/>
                  </a:solidFill>
                  <a:latin typeface="Segoe UI"/>
                </a:endParaRPr>
              </a:p>
            </p:txBody>
          </p:sp>
        </p:grpSp>
      </p:grpSp>
      <p:sp>
        <p:nvSpPr>
          <p:cNvPr id="5" name="Rectangle 4">
            <a:extLst>
              <a:ext uri="{FF2B5EF4-FFF2-40B4-BE49-F238E27FC236}">
                <a16:creationId xmlns:a16="http://schemas.microsoft.com/office/drawing/2014/main" id="{D8F93F51-FECC-437B-948D-AB684B5EEA41}"/>
              </a:ext>
            </a:extLst>
          </p:cNvPr>
          <p:cNvSpPr/>
          <p:nvPr/>
        </p:nvSpPr>
        <p:spPr>
          <a:xfrm>
            <a:off x="6097051" y="3312597"/>
            <a:ext cx="242374" cy="369332"/>
          </a:xfrm>
          <a:prstGeom prst="rect">
            <a:avLst/>
          </a:prstGeom>
        </p:spPr>
        <p:txBody>
          <a:bodyPr wrap="none">
            <a:spAutoFit/>
          </a:bodyPr>
          <a:lstStyle/>
          <a:p>
            <a:r>
              <a:rPr lang="en-US" dirty="0">
                <a:solidFill>
                  <a:srgbClr val="000000"/>
                </a:solidFill>
                <a:latin typeface="Times New Roman" panose="02020603050405020304" pitchFamily="18" charset="0"/>
              </a:rPr>
              <a:t> </a:t>
            </a:r>
            <a:endParaRPr lang="en-US" dirty="0"/>
          </a:p>
        </p:txBody>
      </p:sp>
    </p:spTree>
    <p:extLst>
      <p:ext uri="{BB962C8B-B14F-4D97-AF65-F5344CB8AC3E}">
        <p14:creationId xmlns:p14="http://schemas.microsoft.com/office/powerpoint/2010/main" val="328524891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itle 1"/>
          <p:cNvSpPr txBox="1">
            <a:spLocks/>
          </p:cNvSpPr>
          <p:nvPr/>
        </p:nvSpPr>
        <p:spPr>
          <a:xfrm>
            <a:off x="348564" y="482341"/>
            <a:ext cx="10186866" cy="728811"/>
          </a:xfrm>
          <a:prstGeom prst="rect">
            <a:avLst/>
          </a:prstGeom>
        </p:spPr>
        <p:txBody>
          <a:bodyPr vert="horz" wrap="square" lIns="149217" tIns="93260" rIns="149217" bIns="93260" rtlCol="0" anchor="t">
            <a:noAutofit/>
          </a:bodyPr>
          <a:lstStyle>
            <a:lvl1pPr algn="l" defTabSz="932742" rtl="0" eaLnBrk="1" latinLnBrk="0" hangingPunct="1">
              <a:lnSpc>
                <a:spcPct val="90000"/>
              </a:lnSpc>
              <a:spcBef>
                <a:spcPct val="0"/>
              </a:spcBef>
              <a:buNone/>
              <a:defRPr lang="en-US" sz="4800" b="0" kern="1200" cap="none" spc="-102" baseline="0">
                <a:ln w="3175">
                  <a:noFill/>
                </a:ln>
                <a:solidFill>
                  <a:schemeClr val="bg1"/>
                </a:solidFill>
                <a:effectLst/>
                <a:latin typeface="+mj-lt"/>
                <a:ea typeface="+mn-ea"/>
                <a:cs typeface="Segoe UI" pitchFamily="34" charset="0"/>
              </a:defRPr>
            </a:lvl1pPr>
          </a:lstStyle>
          <a:p>
            <a:pPr defTabSz="951304">
              <a:defRPr/>
            </a:pPr>
            <a:r>
              <a:rPr lang="nl-NL" sz="4080" spc="-104">
                <a:solidFill>
                  <a:srgbClr val="FFFFFF"/>
                </a:solidFill>
                <a:latin typeface="Segoe UI Light"/>
              </a:rPr>
              <a:t>Microsoft Azure BI &amp; Analytics services portfolio</a:t>
            </a:r>
          </a:p>
        </p:txBody>
      </p:sp>
      <p:graphicFrame>
        <p:nvGraphicFramePr>
          <p:cNvPr id="58" name="Table 53"/>
          <p:cNvGraphicFramePr>
            <a:graphicFrameLocks noGrp="1"/>
          </p:cNvGraphicFramePr>
          <p:nvPr/>
        </p:nvGraphicFramePr>
        <p:xfrm>
          <a:off x="614472" y="1290197"/>
          <a:ext cx="11434971" cy="5165649"/>
        </p:xfrm>
        <a:graphic>
          <a:graphicData uri="http://schemas.openxmlformats.org/drawingml/2006/table">
            <a:tbl>
              <a:tblPr firstRow="1" bandRow="1"/>
              <a:tblGrid>
                <a:gridCol w="1599091">
                  <a:extLst>
                    <a:ext uri="{9D8B030D-6E8A-4147-A177-3AD203B41FA5}">
                      <a16:colId xmlns:a16="http://schemas.microsoft.com/office/drawing/2014/main" val="20000"/>
                    </a:ext>
                  </a:extLst>
                </a:gridCol>
                <a:gridCol w="2458970">
                  <a:extLst>
                    <a:ext uri="{9D8B030D-6E8A-4147-A177-3AD203B41FA5}">
                      <a16:colId xmlns:a16="http://schemas.microsoft.com/office/drawing/2014/main" val="20001"/>
                    </a:ext>
                  </a:extLst>
                </a:gridCol>
                <a:gridCol w="2458970">
                  <a:extLst>
                    <a:ext uri="{9D8B030D-6E8A-4147-A177-3AD203B41FA5}">
                      <a16:colId xmlns:a16="http://schemas.microsoft.com/office/drawing/2014/main" val="20002"/>
                    </a:ext>
                  </a:extLst>
                </a:gridCol>
                <a:gridCol w="2458970">
                  <a:extLst>
                    <a:ext uri="{9D8B030D-6E8A-4147-A177-3AD203B41FA5}">
                      <a16:colId xmlns:a16="http://schemas.microsoft.com/office/drawing/2014/main" val="20003"/>
                    </a:ext>
                  </a:extLst>
                </a:gridCol>
                <a:gridCol w="2458970">
                  <a:extLst>
                    <a:ext uri="{9D8B030D-6E8A-4147-A177-3AD203B41FA5}">
                      <a16:colId xmlns:a16="http://schemas.microsoft.com/office/drawing/2014/main" val="20004"/>
                    </a:ext>
                  </a:extLst>
                </a:gridCol>
              </a:tblGrid>
              <a:tr h="649181">
                <a:tc>
                  <a:txBody>
                    <a:bodyPr/>
                    <a:lstStyle>
                      <a:lvl1pPr marL="0" algn="l" defTabSz="914367" rtl="0" eaLnBrk="1" latinLnBrk="0" hangingPunct="1">
                        <a:defRPr sz="1765" b="1" kern="1200">
                          <a:solidFill>
                            <a:schemeClr val="lt1"/>
                          </a:solidFill>
                          <a:latin typeface="Segoe UI"/>
                        </a:defRPr>
                      </a:lvl1pPr>
                      <a:lvl2pPr marL="457183" algn="l" defTabSz="914367" rtl="0" eaLnBrk="1" latinLnBrk="0" hangingPunct="1">
                        <a:defRPr sz="1765" b="1" kern="1200">
                          <a:solidFill>
                            <a:schemeClr val="lt1"/>
                          </a:solidFill>
                          <a:latin typeface="Segoe UI"/>
                        </a:defRPr>
                      </a:lvl2pPr>
                      <a:lvl3pPr marL="914367" algn="l" defTabSz="914367" rtl="0" eaLnBrk="1" latinLnBrk="0" hangingPunct="1">
                        <a:defRPr sz="1765" b="1" kern="1200">
                          <a:solidFill>
                            <a:schemeClr val="lt1"/>
                          </a:solidFill>
                          <a:latin typeface="Segoe UI"/>
                        </a:defRPr>
                      </a:lvl3pPr>
                      <a:lvl4pPr marL="1371550" algn="l" defTabSz="914367" rtl="0" eaLnBrk="1" latinLnBrk="0" hangingPunct="1">
                        <a:defRPr sz="1765" b="1" kern="1200">
                          <a:solidFill>
                            <a:schemeClr val="lt1"/>
                          </a:solidFill>
                          <a:latin typeface="Segoe UI"/>
                        </a:defRPr>
                      </a:lvl4pPr>
                      <a:lvl5pPr marL="1828734" algn="l" defTabSz="914367" rtl="0" eaLnBrk="1" latinLnBrk="0" hangingPunct="1">
                        <a:defRPr sz="1765" b="1" kern="1200">
                          <a:solidFill>
                            <a:schemeClr val="lt1"/>
                          </a:solidFill>
                          <a:latin typeface="Segoe UI"/>
                        </a:defRPr>
                      </a:lvl5pPr>
                      <a:lvl6pPr marL="2285918" algn="l" defTabSz="914367" rtl="0" eaLnBrk="1" latinLnBrk="0" hangingPunct="1">
                        <a:defRPr sz="1765" b="1" kern="1200">
                          <a:solidFill>
                            <a:schemeClr val="lt1"/>
                          </a:solidFill>
                          <a:latin typeface="Segoe UI"/>
                        </a:defRPr>
                      </a:lvl6pPr>
                      <a:lvl7pPr marL="2743101" algn="l" defTabSz="914367" rtl="0" eaLnBrk="1" latinLnBrk="0" hangingPunct="1">
                        <a:defRPr sz="1765" b="1" kern="1200">
                          <a:solidFill>
                            <a:schemeClr val="lt1"/>
                          </a:solidFill>
                          <a:latin typeface="Segoe UI"/>
                        </a:defRPr>
                      </a:lvl7pPr>
                      <a:lvl8pPr marL="3200284" algn="l" defTabSz="914367" rtl="0" eaLnBrk="1" latinLnBrk="0" hangingPunct="1">
                        <a:defRPr sz="1765" b="1" kern="1200">
                          <a:solidFill>
                            <a:schemeClr val="lt1"/>
                          </a:solidFill>
                          <a:latin typeface="Segoe UI"/>
                        </a:defRPr>
                      </a:lvl8pPr>
                      <a:lvl9pPr marL="3657469" algn="l" defTabSz="914367" rtl="0" eaLnBrk="1" latinLnBrk="0" hangingPunct="1">
                        <a:defRPr sz="1765" b="1" kern="1200">
                          <a:solidFill>
                            <a:schemeClr val="lt1"/>
                          </a:solidFill>
                          <a:latin typeface="Segoe UI"/>
                        </a:defRPr>
                      </a:lvl9pPr>
                    </a:lstStyle>
                    <a:p>
                      <a:pPr algn="ctr"/>
                      <a:r>
                        <a:rPr lang="en-GB" sz="1800" b="0">
                          <a:solidFill>
                            <a:srgbClr val="FFFFFF"/>
                          </a:solidFill>
                          <a:latin typeface="Segoe UI Semibold" panose="020B0702040204020203" pitchFamily="34" charset="0"/>
                        </a:rPr>
                        <a:t>Devices</a:t>
                      </a:r>
                      <a:endParaRPr lang="en-US" sz="1800" b="0">
                        <a:solidFill>
                          <a:srgbClr val="FFFFFF"/>
                        </a:solidFill>
                        <a:latin typeface="Segoe UI Semibold" panose="020B0702040204020203" pitchFamily="34" charset="0"/>
                      </a:endParaRPr>
                    </a:p>
                  </a:txBody>
                  <a:tcPr marL="89616" marR="89616" marT="44810" marB="44810" anchor="ctr">
                    <a:lnL w="12700" cap="flat" cmpd="sng" algn="ctr">
                      <a:noFill/>
                      <a:prstDash val="solid"/>
                      <a:round/>
                      <a:headEnd type="none" w="med" len="med"/>
                      <a:tailEnd type="none" w="med" len="med"/>
                    </a:lnL>
                    <a:lnR w="12700" cap="flat" cmpd="sng" algn="ctr">
                      <a:solidFill>
                        <a:srgbClr val="FFFFFF"/>
                      </a:solidFill>
                      <a:prstDash val="dot"/>
                      <a:round/>
                      <a:headEnd type="none" w="med" len="med"/>
                      <a:tailEnd type="none" w="med" len="med"/>
                    </a:lnR>
                    <a:lnT w="12700" cap="flat" cmpd="sng" algn="ctr">
                      <a:solidFill>
                        <a:srgbClr val="FFFFFF"/>
                      </a:solidFill>
                      <a:prstDash val="dot"/>
                      <a:round/>
                      <a:headEnd type="none" w="med" len="med"/>
                      <a:tailEnd type="none" w="med" len="med"/>
                    </a:lnT>
                    <a:lnB w="12700" cap="flat" cmpd="sng" algn="ctr">
                      <a:solidFill>
                        <a:srgbClr val="FFFFFF"/>
                      </a:solidFill>
                      <a:prstDash val="dot"/>
                      <a:round/>
                      <a:headEnd type="none" w="med" len="med"/>
                      <a:tailEnd type="none" w="med" len="med"/>
                    </a:lnB>
                    <a:lnTlToBr w="12700" cmpd="sng">
                      <a:noFill/>
                      <a:prstDash val="solid"/>
                    </a:lnTlToBr>
                    <a:lnBlToTr w="12700" cmpd="sng">
                      <a:noFill/>
                      <a:prstDash val="solid"/>
                    </a:lnBlToTr>
                    <a:solidFill>
                      <a:srgbClr val="00BCF2">
                        <a:lumMod val="75000"/>
                      </a:srgbClr>
                    </a:solidFill>
                  </a:tcPr>
                </a:tc>
                <a:tc>
                  <a:txBody>
                    <a:bodyPr/>
                    <a:lstStyle>
                      <a:lvl1pPr marL="0" algn="l" defTabSz="914367" rtl="0" eaLnBrk="1" latinLnBrk="0" hangingPunct="1">
                        <a:defRPr sz="1765" b="1" kern="1200">
                          <a:solidFill>
                            <a:schemeClr val="lt1"/>
                          </a:solidFill>
                          <a:latin typeface="Segoe UI"/>
                        </a:defRPr>
                      </a:lvl1pPr>
                      <a:lvl2pPr marL="457183" algn="l" defTabSz="914367" rtl="0" eaLnBrk="1" latinLnBrk="0" hangingPunct="1">
                        <a:defRPr sz="1765" b="1" kern="1200">
                          <a:solidFill>
                            <a:schemeClr val="lt1"/>
                          </a:solidFill>
                          <a:latin typeface="Segoe UI"/>
                        </a:defRPr>
                      </a:lvl2pPr>
                      <a:lvl3pPr marL="914367" algn="l" defTabSz="914367" rtl="0" eaLnBrk="1" latinLnBrk="0" hangingPunct="1">
                        <a:defRPr sz="1765" b="1" kern="1200">
                          <a:solidFill>
                            <a:schemeClr val="lt1"/>
                          </a:solidFill>
                          <a:latin typeface="Segoe UI"/>
                        </a:defRPr>
                      </a:lvl3pPr>
                      <a:lvl4pPr marL="1371550" algn="l" defTabSz="914367" rtl="0" eaLnBrk="1" latinLnBrk="0" hangingPunct="1">
                        <a:defRPr sz="1765" b="1" kern="1200">
                          <a:solidFill>
                            <a:schemeClr val="lt1"/>
                          </a:solidFill>
                          <a:latin typeface="Segoe UI"/>
                        </a:defRPr>
                      </a:lvl4pPr>
                      <a:lvl5pPr marL="1828734" algn="l" defTabSz="914367" rtl="0" eaLnBrk="1" latinLnBrk="0" hangingPunct="1">
                        <a:defRPr sz="1765" b="1" kern="1200">
                          <a:solidFill>
                            <a:schemeClr val="lt1"/>
                          </a:solidFill>
                          <a:latin typeface="Segoe UI"/>
                        </a:defRPr>
                      </a:lvl5pPr>
                      <a:lvl6pPr marL="2285918" algn="l" defTabSz="914367" rtl="0" eaLnBrk="1" latinLnBrk="0" hangingPunct="1">
                        <a:defRPr sz="1765" b="1" kern="1200">
                          <a:solidFill>
                            <a:schemeClr val="lt1"/>
                          </a:solidFill>
                          <a:latin typeface="Segoe UI"/>
                        </a:defRPr>
                      </a:lvl6pPr>
                      <a:lvl7pPr marL="2743101" algn="l" defTabSz="914367" rtl="0" eaLnBrk="1" latinLnBrk="0" hangingPunct="1">
                        <a:defRPr sz="1765" b="1" kern="1200">
                          <a:solidFill>
                            <a:schemeClr val="lt1"/>
                          </a:solidFill>
                          <a:latin typeface="Segoe UI"/>
                        </a:defRPr>
                      </a:lvl7pPr>
                      <a:lvl8pPr marL="3200284" algn="l" defTabSz="914367" rtl="0" eaLnBrk="1" latinLnBrk="0" hangingPunct="1">
                        <a:defRPr sz="1765" b="1" kern="1200">
                          <a:solidFill>
                            <a:schemeClr val="lt1"/>
                          </a:solidFill>
                          <a:latin typeface="Segoe UI"/>
                        </a:defRPr>
                      </a:lvl8pPr>
                      <a:lvl9pPr marL="3657469" algn="l" defTabSz="914367" rtl="0" eaLnBrk="1" latinLnBrk="0" hangingPunct="1">
                        <a:defRPr sz="1765" b="1" kern="1200">
                          <a:solidFill>
                            <a:schemeClr val="lt1"/>
                          </a:solidFill>
                          <a:latin typeface="Segoe UI"/>
                        </a:defRPr>
                      </a:lvl9pPr>
                    </a:lstStyle>
                    <a:p>
                      <a:pPr marL="0" marR="0" indent="0" algn="ctr" defTabSz="699630" rtl="0" eaLnBrk="1" fontAlgn="auto" latinLnBrk="0" hangingPunct="1">
                        <a:lnSpc>
                          <a:spcPct val="100000"/>
                        </a:lnSpc>
                        <a:spcBef>
                          <a:spcPts val="0"/>
                        </a:spcBef>
                        <a:spcAft>
                          <a:spcPts val="0"/>
                        </a:spcAft>
                        <a:buClrTx/>
                        <a:buSzTx/>
                        <a:buFontTx/>
                        <a:buNone/>
                        <a:tabLst/>
                        <a:defRPr/>
                      </a:pPr>
                      <a:r>
                        <a:rPr lang="en-GB" sz="1800" b="0" baseline="0">
                          <a:solidFill>
                            <a:srgbClr val="FFFFFF"/>
                          </a:solidFill>
                          <a:latin typeface="Segoe UI Semibold" panose="020B0702040204020203" pitchFamily="34" charset="0"/>
                        </a:rPr>
                        <a:t>Device Connectivity</a:t>
                      </a:r>
                      <a:endParaRPr lang="en-GB" sz="1800" b="0">
                        <a:solidFill>
                          <a:srgbClr val="FFFFFF"/>
                        </a:solidFill>
                        <a:latin typeface="Segoe UI Semibold" panose="020B0702040204020203" pitchFamily="34" charset="0"/>
                      </a:endParaRPr>
                    </a:p>
                  </a:txBody>
                  <a:tcPr marL="89616" marR="89616" marT="44810" marB="44810" anchor="ctr">
                    <a:lnL w="12700" cap="flat" cmpd="sng" algn="ctr">
                      <a:solidFill>
                        <a:srgbClr val="FFFFFF"/>
                      </a:solidFill>
                      <a:prstDash val="dot"/>
                      <a:round/>
                      <a:headEnd type="none" w="med" len="med"/>
                      <a:tailEnd type="none" w="med" len="med"/>
                    </a:lnL>
                    <a:lnR w="12700" cap="flat" cmpd="sng" algn="ctr">
                      <a:solidFill>
                        <a:srgbClr val="FFFFFF"/>
                      </a:solidFill>
                      <a:prstDash val="dot"/>
                      <a:round/>
                      <a:headEnd type="none" w="med" len="med"/>
                      <a:tailEnd type="none" w="med" len="med"/>
                    </a:lnR>
                    <a:lnT w="12700" cap="flat" cmpd="sng" algn="ctr">
                      <a:solidFill>
                        <a:srgbClr val="FFFFFF"/>
                      </a:solidFill>
                      <a:prstDash val="dot"/>
                      <a:round/>
                      <a:headEnd type="none" w="med" len="med"/>
                      <a:tailEnd type="none" w="med" len="med"/>
                    </a:lnT>
                    <a:lnB w="12700" cap="flat" cmpd="sng" algn="ctr">
                      <a:solidFill>
                        <a:srgbClr val="FFFFFF"/>
                      </a:solidFill>
                      <a:prstDash val="dot"/>
                      <a:round/>
                      <a:headEnd type="none" w="med" len="med"/>
                      <a:tailEnd type="none" w="med" len="med"/>
                    </a:lnB>
                    <a:lnTlToBr w="12700" cmpd="sng">
                      <a:noFill/>
                      <a:prstDash val="solid"/>
                    </a:lnTlToBr>
                    <a:lnBlToTr w="12700" cmpd="sng">
                      <a:noFill/>
                      <a:prstDash val="solid"/>
                    </a:lnBlToTr>
                    <a:solidFill>
                      <a:srgbClr val="00BCF2">
                        <a:lumMod val="75000"/>
                      </a:srgbClr>
                    </a:solidFill>
                  </a:tcPr>
                </a:tc>
                <a:tc>
                  <a:txBody>
                    <a:bodyPr/>
                    <a:lstStyle>
                      <a:lvl1pPr marL="0" algn="l" defTabSz="914367" rtl="0" eaLnBrk="1" latinLnBrk="0" hangingPunct="1">
                        <a:defRPr sz="1765" b="1" kern="1200">
                          <a:solidFill>
                            <a:schemeClr val="lt1"/>
                          </a:solidFill>
                          <a:latin typeface="Segoe UI"/>
                        </a:defRPr>
                      </a:lvl1pPr>
                      <a:lvl2pPr marL="457183" algn="l" defTabSz="914367" rtl="0" eaLnBrk="1" latinLnBrk="0" hangingPunct="1">
                        <a:defRPr sz="1765" b="1" kern="1200">
                          <a:solidFill>
                            <a:schemeClr val="lt1"/>
                          </a:solidFill>
                          <a:latin typeface="Segoe UI"/>
                        </a:defRPr>
                      </a:lvl2pPr>
                      <a:lvl3pPr marL="914367" algn="l" defTabSz="914367" rtl="0" eaLnBrk="1" latinLnBrk="0" hangingPunct="1">
                        <a:defRPr sz="1765" b="1" kern="1200">
                          <a:solidFill>
                            <a:schemeClr val="lt1"/>
                          </a:solidFill>
                          <a:latin typeface="Segoe UI"/>
                        </a:defRPr>
                      </a:lvl3pPr>
                      <a:lvl4pPr marL="1371550" algn="l" defTabSz="914367" rtl="0" eaLnBrk="1" latinLnBrk="0" hangingPunct="1">
                        <a:defRPr sz="1765" b="1" kern="1200">
                          <a:solidFill>
                            <a:schemeClr val="lt1"/>
                          </a:solidFill>
                          <a:latin typeface="Segoe UI"/>
                        </a:defRPr>
                      </a:lvl4pPr>
                      <a:lvl5pPr marL="1828734" algn="l" defTabSz="914367" rtl="0" eaLnBrk="1" latinLnBrk="0" hangingPunct="1">
                        <a:defRPr sz="1765" b="1" kern="1200">
                          <a:solidFill>
                            <a:schemeClr val="lt1"/>
                          </a:solidFill>
                          <a:latin typeface="Segoe UI"/>
                        </a:defRPr>
                      </a:lvl5pPr>
                      <a:lvl6pPr marL="2285918" algn="l" defTabSz="914367" rtl="0" eaLnBrk="1" latinLnBrk="0" hangingPunct="1">
                        <a:defRPr sz="1765" b="1" kern="1200">
                          <a:solidFill>
                            <a:schemeClr val="lt1"/>
                          </a:solidFill>
                          <a:latin typeface="Segoe UI"/>
                        </a:defRPr>
                      </a:lvl6pPr>
                      <a:lvl7pPr marL="2743101" algn="l" defTabSz="914367" rtl="0" eaLnBrk="1" latinLnBrk="0" hangingPunct="1">
                        <a:defRPr sz="1765" b="1" kern="1200">
                          <a:solidFill>
                            <a:schemeClr val="lt1"/>
                          </a:solidFill>
                          <a:latin typeface="Segoe UI"/>
                        </a:defRPr>
                      </a:lvl7pPr>
                      <a:lvl8pPr marL="3200284" algn="l" defTabSz="914367" rtl="0" eaLnBrk="1" latinLnBrk="0" hangingPunct="1">
                        <a:defRPr sz="1765" b="1" kern="1200">
                          <a:solidFill>
                            <a:schemeClr val="lt1"/>
                          </a:solidFill>
                          <a:latin typeface="Segoe UI"/>
                        </a:defRPr>
                      </a:lvl8pPr>
                      <a:lvl9pPr marL="3657469" algn="l" defTabSz="914367" rtl="0" eaLnBrk="1" latinLnBrk="0" hangingPunct="1">
                        <a:defRPr sz="1765" b="1" kern="1200">
                          <a:solidFill>
                            <a:schemeClr val="lt1"/>
                          </a:solidFill>
                          <a:latin typeface="Segoe UI"/>
                        </a:defRPr>
                      </a:lvl9pPr>
                    </a:lstStyle>
                    <a:p>
                      <a:pPr algn="ctr"/>
                      <a:r>
                        <a:rPr lang="en-GB" sz="1800" b="0">
                          <a:solidFill>
                            <a:srgbClr val="FFFFFF"/>
                          </a:solidFill>
                          <a:latin typeface="Segoe UI Semibold" panose="020B0702040204020203" pitchFamily="34" charset="0"/>
                        </a:rPr>
                        <a:t>Storage</a:t>
                      </a:r>
                      <a:endParaRPr lang="en-US" sz="1800" b="0">
                        <a:solidFill>
                          <a:srgbClr val="FFFFFF"/>
                        </a:solidFill>
                        <a:latin typeface="Segoe UI Semibold" panose="020B0702040204020203" pitchFamily="34" charset="0"/>
                      </a:endParaRPr>
                    </a:p>
                  </a:txBody>
                  <a:tcPr marL="89616" marR="89616" marT="44810" marB="44810" anchor="ctr">
                    <a:lnL w="12700" cap="flat" cmpd="sng" algn="ctr">
                      <a:solidFill>
                        <a:srgbClr val="FFFFFF"/>
                      </a:solidFill>
                      <a:prstDash val="dot"/>
                      <a:round/>
                      <a:headEnd type="none" w="med" len="med"/>
                      <a:tailEnd type="none" w="med" len="med"/>
                    </a:lnL>
                    <a:lnR w="12700" cap="flat" cmpd="sng" algn="ctr">
                      <a:solidFill>
                        <a:srgbClr val="FFFFFF"/>
                      </a:solidFill>
                      <a:prstDash val="dot"/>
                      <a:round/>
                      <a:headEnd type="none" w="med" len="med"/>
                      <a:tailEnd type="none" w="med" len="med"/>
                    </a:lnR>
                    <a:lnT w="12700" cap="flat" cmpd="sng" algn="ctr">
                      <a:solidFill>
                        <a:srgbClr val="FFFFFF"/>
                      </a:solidFill>
                      <a:prstDash val="dot"/>
                      <a:round/>
                      <a:headEnd type="none" w="med" len="med"/>
                      <a:tailEnd type="none" w="med" len="med"/>
                    </a:lnT>
                    <a:lnB w="12700" cap="flat" cmpd="sng" algn="ctr">
                      <a:solidFill>
                        <a:srgbClr val="FFFFFF"/>
                      </a:solidFill>
                      <a:prstDash val="dot"/>
                      <a:round/>
                      <a:headEnd type="none" w="med" len="med"/>
                      <a:tailEnd type="none" w="med" len="med"/>
                    </a:lnB>
                    <a:lnTlToBr w="12700" cmpd="sng">
                      <a:noFill/>
                      <a:prstDash val="solid"/>
                    </a:lnTlToBr>
                    <a:lnBlToTr w="12700" cmpd="sng">
                      <a:noFill/>
                      <a:prstDash val="solid"/>
                    </a:lnBlToTr>
                    <a:solidFill>
                      <a:srgbClr val="00BCF2">
                        <a:lumMod val="75000"/>
                      </a:srgbClr>
                    </a:solidFill>
                  </a:tcPr>
                </a:tc>
                <a:tc>
                  <a:txBody>
                    <a:bodyPr/>
                    <a:lstStyle>
                      <a:lvl1pPr marL="0" algn="l" defTabSz="914367" rtl="0" eaLnBrk="1" latinLnBrk="0" hangingPunct="1">
                        <a:defRPr sz="1765" b="1" kern="1200">
                          <a:solidFill>
                            <a:schemeClr val="lt1"/>
                          </a:solidFill>
                          <a:latin typeface="Segoe UI"/>
                        </a:defRPr>
                      </a:lvl1pPr>
                      <a:lvl2pPr marL="457183" algn="l" defTabSz="914367" rtl="0" eaLnBrk="1" latinLnBrk="0" hangingPunct="1">
                        <a:defRPr sz="1765" b="1" kern="1200">
                          <a:solidFill>
                            <a:schemeClr val="lt1"/>
                          </a:solidFill>
                          <a:latin typeface="Segoe UI"/>
                        </a:defRPr>
                      </a:lvl2pPr>
                      <a:lvl3pPr marL="914367" algn="l" defTabSz="914367" rtl="0" eaLnBrk="1" latinLnBrk="0" hangingPunct="1">
                        <a:defRPr sz="1765" b="1" kern="1200">
                          <a:solidFill>
                            <a:schemeClr val="lt1"/>
                          </a:solidFill>
                          <a:latin typeface="Segoe UI"/>
                        </a:defRPr>
                      </a:lvl3pPr>
                      <a:lvl4pPr marL="1371550" algn="l" defTabSz="914367" rtl="0" eaLnBrk="1" latinLnBrk="0" hangingPunct="1">
                        <a:defRPr sz="1765" b="1" kern="1200">
                          <a:solidFill>
                            <a:schemeClr val="lt1"/>
                          </a:solidFill>
                          <a:latin typeface="Segoe UI"/>
                        </a:defRPr>
                      </a:lvl4pPr>
                      <a:lvl5pPr marL="1828734" algn="l" defTabSz="914367" rtl="0" eaLnBrk="1" latinLnBrk="0" hangingPunct="1">
                        <a:defRPr sz="1765" b="1" kern="1200">
                          <a:solidFill>
                            <a:schemeClr val="lt1"/>
                          </a:solidFill>
                          <a:latin typeface="Segoe UI"/>
                        </a:defRPr>
                      </a:lvl5pPr>
                      <a:lvl6pPr marL="2285918" algn="l" defTabSz="914367" rtl="0" eaLnBrk="1" latinLnBrk="0" hangingPunct="1">
                        <a:defRPr sz="1765" b="1" kern="1200">
                          <a:solidFill>
                            <a:schemeClr val="lt1"/>
                          </a:solidFill>
                          <a:latin typeface="Segoe UI"/>
                        </a:defRPr>
                      </a:lvl6pPr>
                      <a:lvl7pPr marL="2743101" algn="l" defTabSz="914367" rtl="0" eaLnBrk="1" latinLnBrk="0" hangingPunct="1">
                        <a:defRPr sz="1765" b="1" kern="1200">
                          <a:solidFill>
                            <a:schemeClr val="lt1"/>
                          </a:solidFill>
                          <a:latin typeface="Segoe UI"/>
                        </a:defRPr>
                      </a:lvl7pPr>
                      <a:lvl8pPr marL="3200284" algn="l" defTabSz="914367" rtl="0" eaLnBrk="1" latinLnBrk="0" hangingPunct="1">
                        <a:defRPr sz="1765" b="1" kern="1200">
                          <a:solidFill>
                            <a:schemeClr val="lt1"/>
                          </a:solidFill>
                          <a:latin typeface="Segoe UI"/>
                        </a:defRPr>
                      </a:lvl8pPr>
                      <a:lvl9pPr marL="3657469" algn="l" defTabSz="914367" rtl="0" eaLnBrk="1" latinLnBrk="0" hangingPunct="1">
                        <a:defRPr sz="1765" b="1" kern="1200">
                          <a:solidFill>
                            <a:schemeClr val="lt1"/>
                          </a:solidFill>
                          <a:latin typeface="Segoe UI"/>
                        </a:defRPr>
                      </a:lvl9pPr>
                    </a:lstStyle>
                    <a:p>
                      <a:pPr algn="ctr"/>
                      <a:r>
                        <a:rPr lang="en-GB" sz="1800" b="0">
                          <a:solidFill>
                            <a:srgbClr val="FFFFFF"/>
                          </a:solidFill>
                          <a:latin typeface="Segoe UI Semibold" panose="020B0702040204020203" pitchFamily="34" charset="0"/>
                        </a:rPr>
                        <a:t>Analytics</a:t>
                      </a:r>
                      <a:endParaRPr lang="en-US" sz="1800" b="0">
                        <a:solidFill>
                          <a:srgbClr val="FFFFFF"/>
                        </a:solidFill>
                        <a:latin typeface="Segoe UI Semibold" panose="020B0702040204020203" pitchFamily="34" charset="0"/>
                      </a:endParaRPr>
                    </a:p>
                  </a:txBody>
                  <a:tcPr marL="89616" marR="89616" marT="44810" marB="44810" anchor="ctr">
                    <a:lnL w="12700" cap="flat" cmpd="sng" algn="ctr">
                      <a:solidFill>
                        <a:srgbClr val="FFFFFF"/>
                      </a:solidFill>
                      <a:prstDash val="dot"/>
                      <a:round/>
                      <a:headEnd type="none" w="med" len="med"/>
                      <a:tailEnd type="none" w="med" len="med"/>
                    </a:lnL>
                    <a:lnR w="12700" cap="flat" cmpd="sng" algn="ctr">
                      <a:solidFill>
                        <a:srgbClr val="FFFFFF"/>
                      </a:solidFill>
                      <a:prstDash val="dot"/>
                      <a:round/>
                      <a:headEnd type="none" w="med" len="med"/>
                      <a:tailEnd type="none" w="med" len="med"/>
                    </a:lnR>
                    <a:lnT w="12700" cap="flat" cmpd="sng" algn="ctr">
                      <a:solidFill>
                        <a:srgbClr val="FFFFFF"/>
                      </a:solidFill>
                      <a:prstDash val="dot"/>
                      <a:round/>
                      <a:headEnd type="none" w="med" len="med"/>
                      <a:tailEnd type="none" w="med" len="med"/>
                    </a:lnT>
                    <a:lnB w="12700" cap="flat" cmpd="sng" algn="ctr">
                      <a:solidFill>
                        <a:srgbClr val="FFFFFF"/>
                      </a:solidFill>
                      <a:prstDash val="dot"/>
                      <a:round/>
                      <a:headEnd type="none" w="med" len="med"/>
                      <a:tailEnd type="none" w="med" len="med"/>
                    </a:lnB>
                    <a:lnTlToBr w="12700" cmpd="sng">
                      <a:noFill/>
                      <a:prstDash val="solid"/>
                    </a:lnTlToBr>
                    <a:lnBlToTr w="12700" cmpd="sng">
                      <a:noFill/>
                      <a:prstDash val="solid"/>
                    </a:lnBlToTr>
                    <a:solidFill>
                      <a:srgbClr val="00BCF2">
                        <a:lumMod val="75000"/>
                      </a:srgbClr>
                    </a:solidFill>
                  </a:tcPr>
                </a:tc>
                <a:tc>
                  <a:txBody>
                    <a:bodyPr/>
                    <a:lstStyle>
                      <a:lvl1pPr marL="0" algn="l" defTabSz="914367" rtl="0" eaLnBrk="1" latinLnBrk="0" hangingPunct="1">
                        <a:defRPr sz="1765" b="1" kern="1200">
                          <a:solidFill>
                            <a:schemeClr val="lt1"/>
                          </a:solidFill>
                          <a:latin typeface="Segoe UI"/>
                        </a:defRPr>
                      </a:lvl1pPr>
                      <a:lvl2pPr marL="457183" algn="l" defTabSz="914367" rtl="0" eaLnBrk="1" latinLnBrk="0" hangingPunct="1">
                        <a:defRPr sz="1765" b="1" kern="1200">
                          <a:solidFill>
                            <a:schemeClr val="lt1"/>
                          </a:solidFill>
                          <a:latin typeface="Segoe UI"/>
                        </a:defRPr>
                      </a:lvl2pPr>
                      <a:lvl3pPr marL="914367" algn="l" defTabSz="914367" rtl="0" eaLnBrk="1" latinLnBrk="0" hangingPunct="1">
                        <a:defRPr sz="1765" b="1" kern="1200">
                          <a:solidFill>
                            <a:schemeClr val="lt1"/>
                          </a:solidFill>
                          <a:latin typeface="Segoe UI"/>
                        </a:defRPr>
                      </a:lvl3pPr>
                      <a:lvl4pPr marL="1371550" algn="l" defTabSz="914367" rtl="0" eaLnBrk="1" latinLnBrk="0" hangingPunct="1">
                        <a:defRPr sz="1765" b="1" kern="1200">
                          <a:solidFill>
                            <a:schemeClr val="lt1"/>
                          </a:solidFill>
                          <a:latin typeface="Segoe UI"/>
                        </a:defRPr>
                      </a:lvl4pPr>
                      <a:lvl5pPr marL="1828734" algn="l" defTabSz="914367" rtl="0" eaLnBrk="1" latinLnBrk="0" hangingPunct="1">
                        <a:defRPr sz="1765" b="1" kern="1200">
                          <a:solidFill>
                            <a:schemeClr val="lt1"/>
                          </a:solidFill>
                          <a:latin typeface="Segoe UI"/>
                        </a:defRPr>
                      </a:lvl5pPr>
                      <a:lvl6pPr marL="2285918" algn="l" defTabSz="914367" rtl="0" eaLnBrk="1" latinLnBrk="0" hangingPunct="1">
                        <a:defRPr sz="1765" b="1" kern="1200">
                          <a:solidFill>
                            <a:schemeClr val="lt1"/>
                          </a:solidFill>
                          <a:latin typeface="Segoe UI"/>
                        </a:defRPr>
                      </a:lvl6pPr>
                      <a:lvl7pPr marL="2743101" algn="l" defTabSz="914367" rtl="0" eaLnBrk="1" latinLnBrk="0" hangingPunct="1">
                        <a:defRPr sz="1765" b="1" kern="1200">
                          <a:solidFill>
                            <a:schemeClr val="lt1"/>
                          </a:solidFill>
                          <a:latin typeface="Segoe UI"/>
                        </a:defRPr>
                      </a:lvl7pPr>
                      <a:lvl8pPr marL="3200284" algn="l" defTabSz="914367" rtl="0" eaLnBrk="1" latinLnBrk="0" hangingPunct="1">
                        <a:defRPr sz="1765" b="1" kern="1200">
                          <a:solidFill>
                            <a:schemeClr val="lt1"/>
                          </a:solidFill>
                          <a:latin typeface="Segoe UI"/>
                        </a:defRPr>
                      </a:lvl8pPr>
                      <a:lvl9pPr marL="3657469" algn="l" defTabSz="914367" rtl="0" eaLnBrk="1" latinLnBrk="0" hangingPunct="1">
                        <a:defRPr sz="1765" b="1" kern="1200">
                          <a:solidFill>
                            <a:schemeClr val="lt1"/>
                          </a:solidFill>
                          <a:latin typeface="Segoe UI"/>
                        </a:defRPr>
                      </a:lvl9pPr>
                    </a:lstStyle>
                    <a:p>
                      <a:pPr marL="0" marR="0" indent="0" algn="ctr" defTabSz="699630" rtl="0" eaLnBrk="1" fontAlgn="auto" latinLnBrk="0" hangingPunct="1">
                        <a:lnSpc>
                          <a:spcPct val="100000"/>
                        </a:lnSpc>
                        <a:spcBef>
                          <a:spcPts val="0"/>
                        </a:spcBef>
                        <a:spcAft>
                          <a:spcPts val="0"/>
                        </a:spcAft>
                        <a:buClrTx/>
                        <a:buSzTx/>
                        <a:buFontTx/>
                        <a:buNone/>
                        <a:tabLst/>
                        <a:defRPr/>
                      </a:pPr>
                      <a:r>
                        <a:rPr lang="en-GB" sz="1800" b="0" kern="1200">
                          <a:solidFill>
                            <a:srgbClr val="FFFFFF"/>
                          </a:solidFill>
                          <a:latin typeface="Segoe UI Semibold" panose="020B0702040204020203" pitchFamily="34" charset="0"/>
                          <a:ea typeface="+mn-ea"/>
                          <a:cs typeface="+mn-cs"/>
                        </a:rPr>
                        <a:t>Presentation &amp; Action</a:t>
                      </a:r>
                    </a:p>
                  </a:txBody>
                  <a:tcPr marL="89616" marR="89616" marT="44810" marB="44810" anchor="ctr">
                    <a:lnL w="12700" cap="flat" cmpd="sng" algn="ctr">
                      <a:solidFill>
                        <a:srgbClr val="FFFFFF"/>
                      </a:solidFill>
                      <a:prstDash val="dot"/>
                      <a:round/>
                      <a:headEnd type="none" w="med" len="med"/>
                      <a:tailEnd type="none" w="med" len="med"/>
                    </a:lnL>
                    <a:lnR w="12700" cap="flat" cmpd="sng" algn="ctr">
                      <a:noFill/>
                      <a:prstDash val="solid"/>
                      <a:round/>
                      <a:headEnd type="none" w="med" len="med"/>
                      <a:tailEnd type="none" w="med" len="med"/>
                    </a:lnR>
                    <a:lnT w="12700" cap="flat" cmpd="sng" algn="ctr">
                      <a:solidFill>
                        <a:srgbClr val="FFFFFF"/>
                      </a:solidFill>
                      <a:prstDash val="dot"/>
                      <a:round/>
                      <a:headEnd type="none" w="med" len="med"/>
                      <a:tailEnd type="none" w="med" len="med"/>
                    </a:lnT>
                    <a:lnB w="12700" cap="flat" cmpd="sng" algn="ctr">
                      <a:solidFill>
                        <a:srgbClr val="FFFFFF"/>
                      </a:solidFill>
                      <a:prstDash val="dot"/>
                      <a:round/>
                      <a:headEnd type="none" w="med" len="med"/>
                      <a:tailEnd type="none" w="med" len="med"/>
                    </a:lnB>
                    <a:lnTlToBr w="12700" cmpd="sng">
                      <a:noFill/>
                      <a:prstDash val="solid"/>
                    </a:lnTlToBr>
                    <a:lnBlToTr w="12700" cmpd="sng">
                      <a:noFill/>
                      <a:prstDash val="solid"/>
                    </a:lnBlToTr>
                    <a:solidFill>
                      <a:srgbClr val="00BCF2">
                        <a:lumMod val="75000"/>
                      </a:srgbClr>
                    </a:solidFill>
                  </a:tcPr>
                </a:tc>
                <a:extLst>
                  <a:ext uri="{0D108BD9-81ED-4DB2-BD59-A6C34878D82A}">
                    <a16:rowId xmlns:a16="http://schemas.microsoft.com/office/drawing/2014/main" val="10000"/>
                  </a:ext>
                </a:extLst>
              </a:tr>
              <a:tr h="875472">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r>
                        <a:rPr lang="en-US" sz="1200">
                          <a:solidFill>
                            <a:schemeClr val="bg1"/>
                          </a:solidFill>
                        </a:rPr>
                        <a:t>`</a:t>
                      </a:r>
                    </a:p>
                  </a:txBody>
                  <a:tcPr marL="745977" marR="0" marT="0" marB="0" anchor="ctr">
                    <a:lnL w="12700" cap="flat" cmpd="sng" algn="ctr">
                      <a:noFill/>
                      <a:prstDash val="solid"/>
                      <a:round/>
                      <a:headEnd type="none" w="med" len="med"/>
                      <a:tailEnd type="none" w="med" len="med"/>
                    </a:lnL>
                    <a:lnR w="12700" cap="flat" cmpd="sng" algn="ctr">
                      <a:solidFill>
                        <a:srgbClr val="FFFFFF"/>
                      </a:solidFill>
                      <a:prstDash val="dot"/>
                      <a:round/>
                      <a:headEnd type="none" w="med" len="med"/>
                      <a:tailEnd type="none" w="med" len="med"/>
                    </a:lnR>
                    <a:lnT w="12700" cap="flat" cmpd="sng" algn="ctr">
                      <a:solidFill>
                        <a:srgbClr val="FFFFFF"/>
                      </a:solidFill>
                      <a:prstDash val="dot"/>
                      <a:round/>
                      <a:headEnd type="none" w="med" len="med"/>
                      <a:tailEnd type="none" w="med" len="med"/>
                    </a:lnT>
                    <a:lnB w="12700" cap="flat" cmpd="sng" algn="ctr">
                      <a:solidFill>
                        <a:srgbClr val="FFFFFF"/>
                      </a:solidFill>
                      <a:prstDash val="dot"/>
                      <a:round/>
                      <a:headEnd type="none" w="med" len="med"/>
                      <a:tailEnd type="none" w="med" len="med"/>
                    </a:lnB>
                    <a:lnTlToBr w="12700" cmpd="sng">
                      <a:noFill/>
                      <a:prstDash val="solid"/>
                    </a:lnTlToBr>
                    <a:lnBlToTr w="12700" cmpd="sng">
                      <a:noFill/>
                      <a:prstDash val="solid"/>
                    </a:lnBlToTr>
                    <a:solidFill>
                      <a:srgbClr val="00BCF2">
                        <a:lumMod val="75000"/>
                      </a:srgbClr>
                    </a:solid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a:solidFill>
                            <a:schemeClr val="tx1"/>
                          </a:solidFill>
                        </a:rPr>
                        <a:t>IoT Hub</a:t>
                      </a:r>
                    </a:p>
                  </a:txBody>
                  <a:tcPr marL="745977" marR="0" marT="0" marB="0" anchor="ctr">
                    <a:lnL w="12700" cap="flat" cmpd="sng" algn="ctr">
                      <a:solidFill>
                        <a:srgbClr val="FFFFFF"/>
                      </a:solidFill>
                      <a:prstDash val="dot"/>
                      <a:round/>
                      <a:headEnd type="none" w="med" len="med"/>
                      <a:tailEnd type="none" w="med" len="med"/>
                    </a:lnL>
                    <a:lnR w="12700" cap="flat" cmpd="sng" algn="ctr">
                      <a:solidFill>
                        <a:srgbClr val="FFFFFF"/>
                      </a:solidFill>
                      <a:prstDash val="dot"/>
                      <a:round/>
                      <a:headEnd type="none" w="med" len="med"/>
                      <a:tailEnd type="none" w="med" len="med"/>
                    </a:lnR>
                    <a:lnT w="12700" cap="flat" cmpd="sng" algn="ctr">
                      <a:solidFill>
                        <a:srgbClr val="FFFFFF"/>
                      </a:solidFill>
                      <a:prstDash val="dot"/>
                      <a:round/>
                      <a:headEnd type="none" w="med" len="med"/>
                      <a:tailEnd type="none" w="med" len="med"/>
                    </a:lnT>
                    <a:lnB w="12700" cap="flat" cmpd="sng" algn="ctr">
                      <a:solidFill>
                        <a:srgbClr val="FFFFFF"/>
                      </a:solidFill>
                      <a:prstDash val="dot"/>
                      <a:round/>
                      <a:headEnd type="none" w="med" len="med"/>
                      <a:tailEnd type="none" w="med" len="med"/>
                    </a:lnB>
                    <a:lnTlToBr w="12700" cmpd="sng">
                      <a:noFill/>
                      <a:prstDash val="solid"/>
                    </a:lnTlToBr>
                    <a:lnBlToTr w="12700" cmpd="sng">
                      <a:noFill/>
                      <a:prstDash val="solid"/>
                    </a:lnBlToTr>
                    <a:solidFill>
                      <a:srgbClr val="00BCF2">
                        <a:lumMod val="75000"/>
                      </a:srgbClr>
                    </a:solid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a:solidFill>
                            <a:schemeClr val="tx1"/>
                          </a:solidFill>
                        </a:rPr>
                        <a:t>SQL Database</a:t>
                      </a:r>
                    </a:p>
                  </a:txBody>
                  <a:tcPr marL="745977" marR="0" marT="0" marB="0" anchor="ctr">
                    <a:lnL w="12700" cap="flat" cmpd="sng" algn="ctr">
                      <a:solidFill>
                        <a:srgbClr val="FFFFFF"/>
                      </a:solidFill>
                      <a:prstDash val="dot"/>
                      <a:round/>
                      <a:headEnd type="none" w="med" len="med"/>
                      <a:tailEnd type="none" w="med" len="med"/>
                    </a:lnL>
                    <a:lnR w="12700" cap="flat" cmpd="sng" algn="ctr">
                      <a:solidFill>
                        <a:srgbClr val="FFFFFF"/>
                      </a:solidFill>
                      <a:prstDash val="dot"/>
                      <a:round/>
                      <a:headEnd type="none" w="med" len="med"/>
                      <a:tailEnd type="none" w="med" len="med"/>
                    </a:lnR>
                    <a:lnT w="12700" cap="flat" cmpd="sng" algn="ctr">
                      <a:solidFill>
                        <a:srgbClr val="FFFFFF"/>
                      </a:solidFill>
                      <a:prstDash val="dot"/>
                      <a:round/>
                      <a:headEnd type="none" w="med" len="med"/>
                      <a:tailEnd type="none" w="med" len="med"/>
                    </a:lnT>
                    <a:lnB w="12700" cap="flat" cmpd="sng" algn="ctr">
                      <a:solidFill>
                        <a:srgbClr val="FFFFFF"/>
                      </a:solidFill>
                      <a:prstDash val="dot"/>
                      <a:round/>
                      <a:headEnd type="none" w="med" len="med"/>
                      <a:tailEnd type="none" w="med" len="med"/>
                    </a:lnB>
                    <a:lnTlToBr w="12700" cmpd="sng">
                      <a:noFill/>
                      <a:prstDash val="solid"/>
                    </a:lnTlToBr>
                    <a:lnBlToTr w="12700" cmpd="sng">
                      <a:noFill/>
                      <a:prstDash val="solid"/>
                    </a:lnBlToTr>
                    <a:solidFill>
                      <a:srgbClr val="00BCF2">
                        <a:lumMod val="75000"/>
                      </a:srgbClr>
                    </a:solid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a:solidFill>
                            <a:schemeClr val="tx1"/>
                          </a:solidFill>
                        </a:rPr>
                        <a:t>Machine Learning</a:t>
                      </a:r>
                    </a:p>
                  </a:txBody>
                  <a:tcPr marL="745977" marR="0" marT="0" marB="0" anchor="ctr">
                    <a:lnL w="12700" cap="flat" cmpd="sng" algn="ctr">
                      <a:solidFill>
                        <a:srgbClr val="FFFFFF"/>
                      </a:solidFill>
                      <a:prstDash val="dot"/>
                      <a:round/>
                      <a:headEnd type="none" w="med" len="med"/>
                      <a:tailEnd type="none" w="med" len="med"/>
                    </a:lnL>
                    <a:lnR w="12700" cap="flat" cmpd="sng" algn="ctr">
                      <a:solidFill>
                        <a:srgbClr val="FFFFFF"/>
                      </a:solidFill>
                      <a:prstDash val="dot"/>
                      <a:round/>
                      <a:headEnd type="none" w="med" len="med"/>
                      <a:tailEnd type="none" w="med" len="med"/>
                    </a:lnR>
                    <a:lnT w="12700" cap="flat" cmpd="sng" algn="ctr">
                      <a:solidFill>
                        <a:srgbClr val="FFFFFF"/>
                      </a:solidFill>
                      <a:prstDash val="dot"/>
                      <a:round/>
                      <a:headEnd type="none" w="med" len="med"/>
                      <a:tailEnd type="none" w="med" len="med"/>
                    </a:lnT>
                    <a:lnB w="12700" cap="flat" cmpd="sng" algn="ctr">
                      <a:solidFill>
                        <a:srgbClr val="FFFFFF"/>
                      </a:solidFill>
                      <a:prstDash val="dot"/>
                      <a:round/>
                      <a:headEnd type="none" w="med" len="med"/>
                      <a:tailEnd type="none" w="med" len="med"/>
                    </a:lnB>
                    <a:lnTlToBr w="12700" cmpd="sng">
                      <a:noFill/>
                      <a:prstDash val="solid"/>
                    </a:lnTlToBr>
                    <a:lnBlToTr w="12700" cmpd="sng">
                      <a:noFill/>
                      <a:prstDash val="solid"/>
                    </a:lnBlToTr>
                    <a:solidFill>
                      <a:srgbClr val="00BCF2">
                        <a:lumMod val="75000"/>
                      </a:srgbClr>
                    </a:solid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a:solidFill>
                            <a:schemeClr val="tx1"/>
                          </a:solidFill>
                        </a:rPr>
                        <a:t>App</a:t>
                      </a:r>
                      <a:r>
                        <a:rPr lang="en-US" sz="1600" kern="0" baseline="0">
                          <a:solidFill>
                            <a:schemeClr val="tx1"/>
                          </a:solidFill>
                        </a:rPr>
                        <a:t> Service</a:t>
                      </a:r>
                      <a:endParaRPr lang="en-US" sz="1600" kern="0">
                        <a:solidFill>
                          <a:schemeClr val="tx1"/>
                        </a:solidFill>
                      </a:endParaRPr>
                    </a:p>
                  </a:txBody>
                  <a:tcPr marL="745977" marR="0" marT="0" marB="0" anchor="ctr">
                    <a:lnL w="12700" cap="flat" cmpd="sng" algn="ctr">
                      <a:solidFill>
                        <a:srgbClr val="FFFFFF"/>
                      </a:solidFill>
                      <a:prstDash val="dot"/>
                      <a:round/>
                      <a:headEnd type="none" w="med" len="med"/>
                      <a:tailEnd type="none" w="med" len="med"/>
                    </a:lnL>
                    <a:lnR w="12700" cap="flat" cmpd="sng" algn="ctr">
                      <a:noFill/>
                      <a:prstDash val="solid"/>
                      <a:round/>
                      <a:headEnd type="none" w="med" len="med"/>
                      <a:tailEnd type="none" w="med" len="med"/>
                    </a:lnR>
                    <a:lnT w="12700" cap="flat" cmpd="sng" algn="ctr">
                      <a:solidFill>
                        <a:srgbClr val="FFFFFF"/>
                      </a:solidFill>
                      <a:prstDash val="dot"/>
                      <a:round/>
                      <a:headEnd type="none" w="med" len="med"/>
                      <a:tailEnd type="none" w="med" len="med"/>
                    </a:lnT>
                    <a:lnB w="12700" cap="flat" cmpd="sng" algn="ctr">
                      <a:solidFill>
                        <a:srgbClr val="FFFFFF"/>
                      </a:solidFill>
                      <a:prstDash val="dot"/>
                      <a:round/>
                      <a:headEnd type="none" w="med" len="med"/>
                      <a:tailEnd type="none" w="med" len="med"/>
                    </a:lnB>
                    <a:lnTlToBr w="12700" cmpd="sng">
                      <a:noFill/>
                      <a:prstDash val="solid"/>
                    </a:lnTlToBr>
                    <a:lnBlToTr w="12700" cmpd="sng">
                      <a:noFill/>
                      <a:prstDash val="solid"/>
                    </a:lnBlToTr>
                    <a:solidFill>
                      <a:srgbClr val="00BCF2">
                        <a:lumMod val="75000"/>
                      </a:srgbClr>
                    </a:solidFill>
                  </a:tcPr>
                </a:tc>
                <a:extLst>
                  <a:ext uri="{0D108BD9-81ED-4DB2-BD59-A6C34878D82A}">
                    <a16:rowId xmlns:a16="http://schemas.microsoft.com/office/drawing/2014/main" val="10001"/>
                  </a:ext>
                </a:extLst>
              </a:tr>
              <a:tr h="875472">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endParaRPr lang="en-US" sz="1200">
                        <a:solidFill>
                          <a:schemeClr val="bg1"/>
                        </a:solidFill>
                      </a:endParaRPr>
                    </a:p>
                  </a:txBody>
                  <a:tcPr marL="745977" marR="0" marT="0" marB="0" anchor="ctr">
                    <a:lnL w="12700" cap="flat" cmpd="sng" algn="ctr">
                      <a:noFill/>
                      <a:prstDash val="solid"/>
                      <a:round/>
                      <a:headEnd type="none" w="med" len="med"/>
                      <a:tailEnd type="none" w="med" len="med"/>
                    </a:lnL>
                    <a:lnR w="12700" cap="flat" cmpd="sng" algn="ctr">
                      <a:solidFill>
                        <a:srgbClr val="FFFFFF"/>
                      </a:solidFill>
                      <a:prstDash val="dot"/>
                      <a:round/>
                      <a:headEnd type="none" w="med" len="med"/>
                      <a:tailEnd type="none" w="med" len="med"/>
                    </a:lnR>
                    <a:lnT w="12700" cap="flat" cmpd="sng" algn="ctr">
                      <a:solidFill>
                        <a:srgbClr val="FFFFFF"/>
                      </a:solidFill>
                      <a:prstDash val="dot"/>
                      <a:round/>
                      <a:headEnd type="none" w="med" len="med"/>
                      <a:tailEnd type="none" w="med" len="med"/>
                    </a:lnT>
                    <a:lnB w="12700" cap="flat" cmpd="sng" algn="ctr">
                      <a:solidFill>
                        <a:srgbClr val="FFFFFF"/>
                      </a:solidFill>
                      <a:prstDash val="dot"/>
                      <a:round/>
                      <a:headEnd type="none" w="med" len="med"/>
                      <a:tailEnd type="none" w="med" len="med"/>
                    </a:lnB>
                    <a:lnTlToBr w="12700" cmpd="sng">
                      <a:noFill/>
                      <a:prstDash val="solid"/>
                    </a:lnTlToBr>
                    <a:lnBlToTr w="12700" cmpd="sng">
                      <a:noFill/>
                      <a:prstDash val="solid"/>
                    </a:lnBlToTr>
                    <a:solidFill>
                      <a:srgbClr val="00BCF2">
                        <a:lumMod val="75000"/>
                      </a:srgbClr>
                    </a:solid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a:solidFill>
                            <a:schemeClr val="tx1"/>
                          </a:solidFill>
                        </a:rPr>
                        <a:t>Event Hub</a:t>
                      </a:r>
                    </a:p>
                  </a:txBody>
                  <a:tcPr marL="745977" marR="0" marT="0" marB="0" anchor="ctr">
                    <a:lnL w="12700" cap="flat" cmpd="sng" algn="ctr">
                      <a:solidFill>
                        <a:srgbClr val="FFFFFF"/>
                      </a:solidFill>
                      <a:prstDash val="dot"/>
                      <a:round/>
                      <a:headEnd type="none" w="med" len="med"/>
                      <a:tailEnd type="none" w="med" len="med"/>
                    </a:lnL>
                    <a:lnR w="12700" cap="flat" cmpd="sng" algn="ctr">
                      <a:solidFill>
                        <a:srgbClr val="FFFFFF"/>
                      </a:solidFill>
                      <a:prstDash val="dot"/>
                      <a:round/>
                      <a:headEnd type="none" w="med" len="med"/>
                      <a:tailEnd type="none" w="med" len="med"/>
                    </a:lnR>
                    <a:lnT w="12700" cap="flat" cmpd="sng" algn="ctr">
                      <a:solidFill>
                        <a:srgbClr val="FFFFFF"/>
                      </a:solidFill>
                      <a:prstDash val="dot"/>
                      <a:round/>
                      <a:headEnd type="none" w="med" len="med"/>
                      <a:tailEnd type="none" w="med" len="med"/>
                    </a:lnT>
                    <a:lnB w="12700" cap="flat" cmpd="sng" algn="ctr">
                      <a:solidFill>
                        <a:srgbClr val="FFFFFF"/>
                      </a:solidFill>
                      <a:prstDash val="dot"/>
                      <a:round/>
                      <a:headEnd type="none" w="med" len="med"/>
                      <a:tailEnd type="none" w="med" len="med"/>
                    </a:lnB>
                    <a:lnTlToBr w="12700" cmpd="sng">
                      <a:noFill/>
                      <a:prstDash val="solid"/>
                    </a:lnTlToBr>
                    <a:lnBlToTr w="12700" cmpd="sng">
                      <a:noFill/>
                      <a:prstDash val="solid"/>
                    </a:lnBlToTr>
                    <a:solidFill>
                      <a:srgbClr val="00BCF2">
                        <a:lumMod val="75000"/>
                      </a:srgbClr>
                    </a:solid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a:solidFill>
                            <a:schemeClr val="tx1"/>
                          </a:solidFill>
                        </a:rPr>
                        <a:t>Table/Blob Storage</a:t>
                      </a:r>
                    </a:p>
                  </a:txBody>
                  <a:tcPr marL="745977" marR="0" marT="0" marB="0" anchor="ctr">
                    <a:lnL w="12700" cap="flat" cmpd="sng" algn="ctr">
                      <a:solidFill>
                        <a:srgbClr val="FFFFFF"/>
                      </a:solidFill>
                      <a:prstDash val="dot"/>
                      <a:round/>
                      <a:headEnd type="none" w="med" len="med"/>
                      <a:tailEnd type="none" w="med" len="med"/>
                    </a:lnL>
                    <a:lnR w="12700" cap="flat" cmpd="sng" algn="ctr">
                      <a:solidFill>
                        <a:srgbClr val="FFFFFF"/>
                      </a:solidFill>
                      <a:prstDash val="dot"/>
                      <a:round/>
                      <a:headEnd type="none" w="med" len="med"/>
                      <a:tailEnd type="none" w="med" len="med"/>
                    </a:lnR>
                    <a:lnT w="12700" cap="flat" cmpd="sng" algn="ctr">
                      <a:solidFill>
                        <a:srgbClr val="FFFFFF"/>
                      </a:solidFill>
                      <a:prstDash val="dot"/>
                      <a:round/>
                      <a:headEnd type="none" w="med" len="med"/>
                      <a:tailEnd type="none" w="med" len="med"/>
                    </a:lnT>
                    <a:lnB w="12700" cap="flat" cmpd="sng" algn="ctr">
                      <a:solidFill>
                        <a:srgbClr val="FFFFFF"/>
                      </a:solidFill>
                      <a:prstDash val="dot"/>
                      <a:round/>
                      <a:headEnd type="none" w="med" len="med"/>
                      <a:tailEnd type="none" w="med" len="med"/>
                    </a:lnB>
                    <a:lnTlToBr w="12700" cmpd="sng">
                      <a:noFill/>
                      <a:prstDash val="solid"/>
                    </a:lnTlToBr>
                    <a:lnBlToTr w="12700" cmpd="sng">
                      <a:noFill/>
                      <a:prstDash val="solid"/>
                    </a:lnBlToTr>
                    <a:solidFill>
                      <a:srgbClr val="00BCF2">
                        <a:lumMod val="75000"/>
                      </a:srgbClr>
                    </a:solid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a:solidFill>
                            <a:schemeClr val="tx1"/>
                          </a:solidFill>
                        </a:rPr>
                        <a:t>Stream Analytics</a:t>
                      </a:r>
                    </a:p>
                  </a:txBody>
                  <a:tcPr marL="745977" marR="0" marT="0" marB="0" anchor="ctr">
                    <a:lnL w="12700" cap="flat" cmpd="sng" algn="ctr">
                      <a:solidFill>
                        <a:srgbClr val="FFFFFF"/>
                      </a:solidFill>
                      <a:prstDash val="dot"/>
                      <a:round/>
                      <a:headEnd type="none" w="med" len="med"/>
                      <a:tailEnd type="none" w="med" len="med"/>
                    </a:lnL>
                    <a:lnR w="12700" cap="flat" cmpd="sng" algn="ctr">
                      <a:solidFill>
                        <a:srgbClr val="FFFFFF"/>
                      </a:solidFill>
                      <a:prstDash val="dot"/>
                      <a:round/>
                      <a:headEnd type="none" w="med" len="med"/>
                      <a:tailEnd type="none" w="med" len="med"/>
                    </a:lnR>
                    <a:lnT w="12700" cap="flat" cmpd="sng" algn="ctr">
                      <a:solidFill>
                        <a:srgbClr val="FFFFFF"/>
                      </a:solidFill>
                      <a:prstDash val="dot"/>
                      <a:round/>
                      <a:headEnd type="none" w="med" len="med"/>
                      <a:tailEnd type="none" w="med" len="med"/>
                    </a:lnT>
                    <a:lnB w="12700" cap="flat" cmpd="sng" algn="ctr">
                      <a:solidFill>
                        <a:srgbClr val="FFFFFF"/>
                      </a:solidFill>
                      <a:prstDash val="dot"/>
                      <a:round/>
                      <a:headEnd type="none" w="med" len="med"/>
                      <a:tailEnd type="none" w="med" len="med"/>
                    </a:lnB>
                    <a:lnTlToBr w="12700" cmpd="sng">
                      <a:noFill/>
                      <a:prstDash val="solid"/>
                    </a:lnTlToBr>
                    <a:lnBlToTr w="12700" cmpd="sng">
                      <a:noFill/>
                      <a:prstDash val="solid"/>
                    </a:lnBlToTr>
                    <a:solidFill>
                      <a:srgbClr val="00BCF2">
                        <a:lumMod val="75000"/>
                      </a:srgbClr>
                    </a:solid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a:solidFill>
                            <a:schemeClr val="tx1"/>
                          </a:solidFill>
                        </a:rPr>
                        <a:t>Power BI</a:t>
                      </a:r>
                    </a:p>
                  </a:txBody>
                  <a:tcPr marL="745977" marR="0" marT="0" marB="0" anchor="ctr">
                    <a:lnL w="12700" cap="flat" cmpd="sng" algn="ctr">
                      <a:solidFill>
                        <a:srgbClr val="FFFFFF"/>
                      </a:solidFill>
                      <a:prstDash val="dot"/>
                      <a:round/>
                      <a:headEnd type="none" w="med" len="med"/>
                      <a:tailEnd type="none" w="med" len="med"/>
                    </a:lnL>
                    <a:lnR w="12700" cap="flat" cmpd="sng" algn="ctr">
                      <a:noFill/>
                      <a:prstDash val="solid"/>
                      <a:round/>
                      <a:headEnd type="none" w="med" len="med"/>
                      <a:tailEnd type="none" w="med" len="med"/>
                    </a:lnR>
                    <a:lnT w="12700" cap="flat" cmpd="sng" algn="ctr">
                      <a:solidFill>
                        <a:srgbClr val="FFFFFF"/>
                      </a:solidFill>
                      <a:prstDash val="dot"/>
                      <a:round/>
                      <a:headEnd type="none" w="med" len="med"/>
                      <a:tailEnd type="none" w="med" len="med"/>
                    </a:lnT>
                    <a:lnB w="12700" cap="flat" cmpd="sng" algn="ctr">
                      <a:solidFill>
                        <a:srgbClr val="FFFFFF"/>
                      </a:solidFill>
                      <a:prstDash val="dot"/>
                      <a:round/>
                      <a:headEnd type="none" w="med" len="med"/>
                      <a:tailEnd type="none" w="med" len="med"/>
                    </a:lnB>
                    <a:lnTlToBr w="12700" cmpd="sng">
                      <a:noFill/>
                      <a:prstDash val="solid"/>
                    </a:lnTlToBr>
                    <a:lnBlToTr w="12700" cmpd="sng">
                      <a:noFill/>
                      <a:prstDash val="solid"/>
                    </a:lnBlToTr>
                    <a:solidFill>
                      <a:srgbClr val="00BCF2">
                        <a:lumMod val="75000"/>
                      </a:srgbClr>
                    </a:solidFill>
                  </a:tcPr>
                </a:tc>
                <a:extLst>
                  <a:ext uri="{0D108BD9-81ED-4DB2-BD59-A6C34878D82A}">
                    <a16:rowId xmlns:a16="http://schemas.microsoft.com/office/drawing/2014/main" val="10002"/>
                  </a:ext>
                </a:extLst>
              </a:tr>
              <a:tr h="875472">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endParaRPr lang="en-US" sz="1200">
                        <a:solidFill>
                          <a:schemeClr val="bg1"/>
                        </a:solidFill>
                      </a:endParaRPr>
                    </a:p>
                  </a:txBody>
                  <a:tcPr marL="745977" marR="0" marT="0" marB="0" anchor="ctr">
                    <a:lnL w="12700" cap="flat" cmpd="sng" algn="ctr">
                      <a:noFill/>
                      <a:prstDash val="solid"/>
                      <a:round/>
                      <a:headEnd type="none" w="med" len="med"/>
                      <a:tailEnd type="none" w="med" len="med"/>
                    </a:lnL>
                    <a:lnR w="12700" cap="flat" cmpd="sng" algn="ctr">
                      <a:solidFill>
                        <a:srgbClr val="FFFFFF"/>
                      </a:solidFill>
                      <a:prstDash val="dot"/>
                      <a:round/>
                      <a:headEnd type="none" w="med" len="med"/>
                      <a:tailEnd type="none" w="med" len="med"/>
                    </a:lnR>
                    <a:lnT w="12700" cap="flat" cmpd="sng" algn="ctr">
                      <a:solidFill>
                        <a:srgbClr val="FFFFFF"/>
                      </a:solidFill>
                      <a:prstDash val="dot"/>
                      <a:round/>
                      <a:headEnd type="none" w="med" len="med"/>
                      <a:tailEnd type="none" w="med" len="med"/>
                    </a:lnT>
                    <a:lnB w="12700" cap="flat" cmpd="sng" algn="ctr">
                      <a:solidFill>
                        <a:srgbClr val="FFFFFF"/>
                      </a:solidFill>
                      <a:prstDash val="dot"/>
                      <a:round/>
                      <a:headEnd type="none" w="med" len="med"/>
                      <a:tailEnd type="none" w="med" len="med"/>
                    </a:lnB>
                    <a:lnTlToBr w="12700" cmpd="sng">
                      <a:noFill/>
                      <a:prstDash val="solid"/>
                    </a:lnTlToBr>
                    <a:lnBlToTr w="12700" cmpd="sng">
                      <a:noFill/>
                      <a:prstDash val="solid"/>
                    </a:lnBlToTr>
                    <a:solidFill>
                      <a:srgbClr val="00BCF2">
                        <a:lumMod val="75000"/>
                      </a:srgbClr>
                    </a:solid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0" marR="0" indent="0" algn="l" defTabSz="685517" rtl="0" eaLnBrk="1" fontAlgn="auto" latinLnBrk="0" hangingPunct="1">
                        <a:lnSpc>
                          <a:spcPct val="100000"/>
                        </a:lnSpc>
                        <a:spcBef>
                          <a:spcPts val="0"/>
                        </a:spcBef>
                        <a:spcAft>
                          <a:spcPts val="0"/>
                        </a:spcAft>
                        <a:buClrTx/>
                        <a:buSzTx/>
                        <a:buFontTx/>
                        <a:buNone/>
                        <a:tabLst/>
                        <a:defRPr/>
                      </a:pPr>
                      <a:r>
                        <a:rPr lang="en-US" sz="1600">
                          <a:solidFill>
                            <a:schemeClr val="tx1"/>
                          </a:solidFill>
                        </a:rPr>
                        <a:t>Service Bus</a:t>
                      </a:r>
                    </a:p>
                  </a:txBody>
                  <a:tcPr marL="745977" marR="0" marT="0" marB="0" anchor="ctr">
                    <a:lnL w="12700" cap="flat" cmpd="sng" algn="ctr">
                      <a:solidFill>
                        <a:srgbClr val="FFFFFF"/>
                      </a:solidFill>
                      <a:prstDash val="dot"/>
                      <a:round/>
                      <a:headEnd type="none" w="med" len="med"/>
                      <a:tailEnd type="none" w="med" len="med"/>
                    </a:lnL>
                    <a:lnR w="12700" cap="flat" cmpd="sng" algn="ctr">
                      <a:solidFill>
                        <a:srgbClr val="FFFFFF"/>
                      </a:solidFill>
                      <a:prstDash val="dot"/>
                      <a:round/>
                      <a:headEnd type="none" w="med" len="med"/>
                      <a:tailEnd type="none" w="med" len="med"/>
                    </a:lnR>
                    <a:lnT w="12700" cap="flat" cmpd="sng" algn="ctr">
                      <a:solidFill>
                        <a:srgbClr val="FFFFFF"/>
                      </a:solidFill>
                      <a:prstDash val="dot"/>
                      <a:round/>
                      <a:headEnd type="none" w="med" len="med"/>
                      <a:tailEnd type="none" w="med" len="med"/>
                    </a:lnT>
                    <a:lnB w="12700" cap="flat" cmpd="sng" algn="ctr">
                      <a:solidFill>
                        <a:srgbClr val="FFFFFF"/>
                      </a:solidFill>
                      <a:prstDash val="dot"/>
                      <a:round/>
                      <a:headEnd type="none" w="med" len="med"/>
                      <a:tailEnd type="none" w="med" len="med"/>
                    </a:lnB>
                    <a:lnTlToBr w="12700" cmpd="sng">
                      <a:noFill/>
                      <a:prstDash val="solid"/>
                    </a:lnTlToBr>
                    <a:lnBlToTr w="12700" cmpd="sng">
                      <a:noFill/>
                      <a:prstDash val="solid"/>
                    </a:lnBlToTr>
                    <a:solidFill>
                      <a:srgbClr val="00BCF2">
                        <a:lumMod val="75000"/>
                      </a:srgbClr>
                    </a:solid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a:solidFill>
                            <a:schemeClr val="tx1"/>
                          </a:solidFill>
                        </a:rPr>
                        <a:t>DocumentDB</a:t>
                      </a:r>
                    </a:p>
                  </a:txBody>
                  <a:tcPr marL="745977" marR="0" marT="0" marB="0" anchor="ctr">
                    <a:lnL w="12700" cap="flat" cmpd="sng" algn="ctr">
                      <a:solidFill>
                        <a:srgbClr val="FFFFFF"/>
                      </a:solidFill>
                      <a:prstDash val="dot"/>
                      <a:round/>
                      <a:headEnd type="none" w="med" len="med"/>
                      <a:tailEnd type="none" w="med" len="med"/>
                    </a:lnL>
                    <a:lnR w="12700" cap="flat" cmpd="sng" algn="ctr">
                      <a:solidFill>
                        <a:srgbClr val="FFFFFF"/>
                      </a:solidFill>
                      <a:prstDash val="dot"/>
                      <a:round/>
                      <a:headEnd type="none" w="med" len="med"/>
                      <a:tailEnd type="none" w="med" len="med"/>
                    </a:lnR>
                    <a:lnT w="12700" cap="flat" cmpd="sng" algn="ctr">
                      <a:solidFill>
                        <a:srgbClr val="FFFFFF"/>
                      </a:solidFill>
                      <a:prstDash val="dot"/>
                      <a:round/>
                      <a:headEnd type="none" w="med" len="med"/>
                      <a:tailEnd type="none" w="med" len="med"/>
                    </a:lnT>
                    <a:lnB w="12700" cap="flat" cmpd="sng" algn="ctr">
                      <a:solidFill>
                        <a:srgbClr val="FFFFFF"/>
                      </a:solidFill>
                      <a:prstDash val="dot"/>
                      <a:round/>
                      <a:headEnd type="none" w="med" len="med"/>
                      <a:tailEnd type="none" w="med" len="med"/>
                    </a:lnB>
                    <a:lnTlToBr w="12700" cmpd="sng">
                      <a:noFill/>
                      <a:prstDash val="solid"/>
                    </a:lnTlToBr>
                    <a:lnBlToTr w="12700" cmpd="sng">
                      <a:noFill/>
                      <a:prstDash val="solid"/>
                    </a:lnBlToTr>
                    <a:solidFill>
                      <a:srgbClr val="00BCF2">
                        <a:lumMod val="75000"/>
                      </a:srgbClr>
                    </a:solid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a:solidFill>
                            <a:schemeClr val="tx1"/>
                          </a:solidFill>
                        </a:rPr>
                        <a:t>HDInsight</a:t>
                      </a:r>
                    </a:p>
                  </a:txBody>
                  <a:tcPr marL="745977" marR="0" marT="0" marB="0" anchor="ctr">
                    <a:lnL w="12700" cap="flat" cmpd="sng" algn="ctr">
                      <a:solidFill>
                        <a:srgbClr val="FFFFFF"/>
                      </a:solidFill>
                      <a:prstDash val="dot"/>
                      <a:round/>
                      <a:headEnd type="none" w="med" len="med"/>
                      <a:tailEnd type="none" w="med" len="med"/>
                    </a:lnL>
                    <a:lnR w="12700" cap="flat" cmpd="sng" algn="ctr">
                      <a:solidFill>
                        <a:srgbClr val="FFFFFF"/>
                      </a:solidFill>
                      <a:prstDash val="dot"/>
                      <a:round/>
                      <a:headEnd type="none" w="med" len="med"/>
                      <a:tailEnd type="none" w="med" len="med"/>
                    </a:lnR>
                    <a:lnT w="12700" cap="flat" cmpd="sng" algn="ctr">
                      <a:solidFill>
                        <a:srgbClr val="FFFFFF"/>
                      </a:solidFill>
                      <a:prstDash val="dot"/>
                      <a:round/>
                      <a:headEnd type="none" w="med" len="med"/>
                      <a:tailEnd type="none" w="med" len="med"/>
                    </a:lnT>
                    <a:lnB w="12700" cap="flat" cmpd="sng" algn="ctr">
                      <a:solidFill>
                        <a:srgbClr val="FFFFFF"/>
                      </a:solidFill>
                      <a:prstDash val="dot"/>
                      <a:round/>
                      <a:headEnd type="none" w="med" len="med"/>
                      <a:tailEnd type="none" w="med" len="med"/>
                    </a:lnB>
                    <a:lnTlToBr w="12700" cmpd="sng">
                      <a:noFill/>
                      <a:prstDash val="solid"/>
                    </a:lnTlToBr>
                    <a:lnBlToTr w="12700" cmpd="sng">
                      <a:noFill/>
                      <a:prstDash val="solid"/>
                    </a:lnBlToTr>
                    <a:solidFill>
                      <a:srgbClr val="00BCF2">
                        <a:lumMod val="75000"/>
                      </a:srgbClr>
                    </a:solid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a:solidFill>
                            <a:schemeClr val="tx1"/>
                          </a:solidFill>
                        </a:rPr>
                        <a:t>Notification Hubs</a:t>
                      </a:r>
                    </a:p>
                  </a:txBody>
                  <a:tcPr marL="745977" marR="0" marT="0" marB="0" anchor="ctr">
                    <a:lnL w="12700" cap="flat" cmpd="sng" algn="ctr">
                      <a:solidFill>
                        <a:srgbClr val="FFFFFF"/>
                      </a:solidFill>
                      <a:prstDash val="dot"/>
                      <a:round/>
                      <a:headEnd type="none" w="med" len="med"/>
                      <a:tailEnd type="none" w="med" len="med"/>
                    </a:lnL>
                    <a:lnR w="12700" cap="flat" cmpd="sng" algn="ctr">
                      <a:noFill/>
                      <a:prstDash val="solid"/>
                      <a:round/>
                      <a:headEnd type="none" w="med" len="med"/>
                      <a:tailEnd type="none" w="med" len="med"/>
                    </a:lnR>
                    <a:lnT w="12700" cap="flat" cmpd="sng" algn="ctr">
                      <a:solidFill>
                        <a:srgbClr val="FFFFFF"/>
                      </a:solidFill>
                      <a:prstDash val="dot"/>
                      <a:round/>
                      <a:headEnd type="none" w="med" len="med"/>
                      <a:tailEnd type="none" w="med" len="med"/>
                    </a:lnT>
                    <a:lnB w="12700" cap="flat" cmpd="sng" algn="ctr">
                      <a:solidFill>
                        <a:srgbClr val="FFFFFF"/>
                      </a:solidFill>
                      <a:prstDash val="dot"/>
                      <a:round/>
                      <a:headEnd type="none" w="med" len="med"/>
                      <a:tailEnd type="none" w="med" len="med"/>
                    </a:lnB>
                    <a:lnTlToBr w="12700" cmpd="sng">
                      <a:noFill/>
                      <a:prstDash val="solid"/>
                    </a:lnTlToBr>
                    <a:lnBlToTr w="12700" cmpd="sng">
                      <a:noFill/>
                      <a:prstDash val="solid"/>
                    </a:lnBlToTr>
                    <a:solidFill>
                      <a:srgbClr val="00BCF2">
                        <a:lumMod val="75000"/>
                      </a:srgbClr>
                    </a:solidFill>
                  </a:tcPr>
                </a:tc>
                <a:extLst>
                  <a:ext uri="{0D108BD9-81ED-4DB2-BD59-A6C34878D82A}">
                    <a16:rowId xmlns:a16="http://schemas.microsoft.com/office/drawing/2014/main" val="10003"/>
                  </a:ext>
                </a:extLst>
              </a:tr>
              <a:tr h="1014580">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endParaRPr lang="en-US" sz="1200">
                        <a:solidFill>
                          <a:schemeClr val="bg1"/>
                        </a:solidFill>
                      </a:endParaRPr>
                    </a:p>
                  </a:txBody>
                  <a:tcPr marL="745977" marR="0" marT="0" marB="0" anchor="ctr">
                    <a:lnL w="12700" cap="flat" cmpd="sng" algn="ctr">
                      <a:noFill/>
                      <a:prstDash val="solid"/>
                      <a:round/>
                      <a:headEnd type="none" w="med" len="med"/>
                      <a:tailEnd type="none" w="med" len="med"/>
                    </a:lnL>
                    <a:lnR w="12700" cap="flat" cmpd="sng" algn="ctr">
                      <a:solidFill>
                        <a:srgbClr val="FFFFFF"/>
                      </a:solidFill>
                      <a:prstDash val="dot"/>
                      <a:round/>
                      <a:headEnd type="none" w="med" len="med"/>
                      <a:tailEnd type="none" w="med" len="med"/>
                    </a:lnR>
                    <a:lnT w="12700" cap="flat" cmpd="sng" algn="ctr">
                      <a:solidFill>
                        <a:srgbClr val="FFFFFF"/>
                      </a:solidFill>
                      <a:prstDash val="dot"/>
                      <a:round/>
                      <a:headEnd type="none" w="med" len="med"/>
                      <a:tailEnd type="none" w="med" len="med"/>
                    </a:lnT>
                    <a:lnB w="12700" cap="flat" cmpd="sng" algn="ctr">
                      <a:solidFill>
                        <a:srgbClr val="FFFFFF"/>
                      </a:solidFill>
                      <a:prstDash val="dot"/>
                      <a:round/>
                      <a:headEnd type="none" w="med" len="med"/>
                      <a:tailEnd type="none" w="med" len="med"/>
                    </a:lnB>
                    <a:lnTlToBr w="12700" cmpd="sng">
                      <a:noFill/>
                      <a:prstDash val="solid"/>
                    </a:lnTlToBr>
                    <a:lnBlToTr w="12700" cmpd="sng">
                      <a:noFill/>
                      <a:prstDash val="solid"/>
                    </a:lnBlToTr>
                    <a:solidFill>
                      <a:srgbClr val="00BCF2">
                        <a:lumMod val="75000"/>
                      </a:srgbClr>
                    </a:solid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0" marR="0" indent="0" algn="l" defTabSz="685517" rtl="0" eaLnBrk="1" fontAlgn="auto" latinLnBrk="0" hangingPunct="1">
                        <a:lnSpc>
                          <a:spcPct val="100000"/>
                        </a:lnSpc>
                        <a:spcBef>
                          <a:spcPts val="0"/>
                        </a:spcBef>
                        <a:spcAft>
                          <a:spcPts val="0"/>
                        </a:spcAft>
                        <a:buClrTx/>
                        <a:buSzTx/>
                        <a:buFontTx/>
                        <a:buNone/>
                        <a:tabLst/>
                        <a:defRPr/>
                      </a:pPr>
                      <a:endParaRPr lang="en-US" sz="1600" kern="0">
                        <a:solidFill>
                          <a:schemeClr val="bg1"/>
                        </a:solidFill>
                      </a:endParaRPr>
                    </a:p>
                    <a:p>
                      <a:pPr marL="0" marR="0" indent="0" algn="l" defTabSz="685517" rtl="0" eaLnBrk="1" fontAlgn="auto" latinLnBrk="0" hangingPunct="1">
                        <a:lnSpc>
                          <a:spcPct val="100000"/>
                        </a:lnSpc>
                        <a:spcBef>
                          <a:spcPts val="0"/>
                        </a:spcBef>
                        <a:spcAft>
                          <a:spcPts val="0"/>
                        </a:spcAft>
                        <a:buClrTx/>
                        <a:buSzTx/>
                        <a:buFontTx/>
                        <a:buNone/>
                        <a:tabLst/>
                        <a:defRPr/>
                      </a:pPr>
                      <a:r>
                        <a:rPr lang="en-US" sz="1600" kern="0">
                          <a:solidFill>
                            <a:schemeClr val="tx1"/>
                          </a:solidFill>
                        </a:rPr>
                        <a:t>External Data Sources</a:t>
                      </a:r>
                      <a:endParaRPr lang="en-US" sz="1600">
                        <a:solidFill>
                          <a:schemeClr val="tx1"/>
                        </a:solidFill>
                      </a:endParaRPr>
                    </a:p>
                    <a:p>
                      <a:pPr marL="0" marR="0" indent="0" algn="l" defTabSz="685517" rtl="0" eaLnBrk="1" fontAlgn="auto" latinLnBrk="0" hangingPunct="1">
                        <a:lnSpc>
                          <a:spcPct val="100000"/>
                        </a:lnSpc>
                        <a:spcBef>
                          <a:spcPts val="0"/>
                        </a:spcBef>
                        <a:spcAft>
                          <a:spcPts val="0"/>
                        </a:spcAft>
                        <a:buClrTx/>
                        <a:buSzTx/>
                        <a:buFontTx/>
                        <a:buNone/>
                        <a:tabLst/>
                        <a:defRPr/>
                      </a:pPr>
                      <a:endParaRPr lang="en-US" sz="1600">
                        <a:solidFill>
                          <a:schemeClr val="bg1"/>
                        </a:solidFill>
                      </a:endParaRPr>
                    </a:p>
                  </a:txBody>
                  <a:tcPr marL="745977" marR="0" marT="0" marB="0" anchor="ctr">
                    <a:lnL w="12700" cap="flat" cmpd="sng" algn="ctr">
                      <a:solidFill>
                        <a:srgbClr val="FFFFFF"/>
                      </a:solidFill>
                      <a:prstDash val="dot"/>
                      <a:round/>
                      <a:headEnd type="none" w="med" len="med"/>
                      <a:tailEnd type="none" w="med" len="med"/>
                    </a:lnL>
                    <a:lnR w="12700" cap="flat" cmpd="sng" algn="ctr">
                      <a:solidFill>
                        <a:srgbClr val="FFFFFF"/>
                      </a:solidFill>
                      <a:prstDash val="dot"/>
                      <a:round/>
                      <a:headEnd type="none" w="med" len="med"/>
                      <a:tailEnd type="none" w="med" len="med"/>
                    </a:lnR>
                    <a:lnT w="12700" cap="flat" cmpd="sng" algn="ctr">
                      <a:solidFill>
                        <a:srgbClr val="FFFFFF"/>
                      </a:solidFill>
                      <a:prstDash val="dot"/>
                      <a:round/>
                      <a:headEnd type="none" w="med" len="med"/>
                      <a:tailEnd type="none" w="med" len="med"/>
                    </a:lnT>
                    <a:lnB w="12700" cap="flat" cmpd="sng" algn="ctr">
                      <a:solidFill>
                        <a:srgbClr val="FFFFFF"/>
                      </a:solidFill>
                      <a:prstDash val="dot"/>
                      <a:round/>
                      <a:headEnd type="none" w="med" len="med"/>
                      <a:tailEnd type="none" w="med" len="med"/>
                    </a:lnB>
                    <a:lnTlToBr w="12700" cmpd="sng">
                      <a:noFill/>
                      <a:prstDash val="solid"/>
                    </a:lnTlToBr>
                    <a:lnBlToTr w="12700" cmpd="sng">
                      <a:noFill/>
                      <a:prstDash val="solid"/>
                    </a:lnBlToTr>
                    <a:solidFill>
                      <a:srgbClr val="00BCF2">
                        <a:lumMod val="75000"/>
                      </a:srgbClr>
                    </a:solid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a:solidFill>
                            <a:schemeClr val="tx1"/>
                          </a:solidFill>
                        </a:rPr>
                        <a:t>3</a:t>
                      </a:r>
                      <a:r>
                        <a:rPr lang="en-US" sz="1600" kern="0" baseline="30000">
                          <a:solidFill>
                            <a:schemeClr val="tx1"/>
                          </a:solidFill>
                        </a:rPr>
                        <a:t>rd</a:t>
                      </a:r>
                      <a:r>
                        <a:rPr lang="en-US" sz="1600" kern="0">
                          <a:solidFill>
                            <a:schemeClr val="tx1"/>
                          </a:solidFill>
                        </a:rPr>
                        <a:t> party Databases</a:t>
                      </a:r>
                    </a:p>
                  </a:txBody>
                  <a:tcPr marL="745977" marR="0" marT="0" marB="0" anchor="ctr">
                    <a:lnL w="12700" cap="flat" cmpd="sng" algn="ctr">
                      <a:solidFill>
                        <a:srgbClr val="FFFFFF"/>
                      </a:solidFill>
                      <a:prstDash val="dot"/>
                      <a:round/>
                      <a:headEnd type="none" w="med" len="med"/>
                      <a:tailEnd type="none" w="med" len="med"/>
                    </a:lnL>
                    <a:lnR w="12700" cap="flat" cmpd="sng" algn="ctr">
                      <a:solidFill>
                        <a:srgbClr val="FFFFFF"/>
                      </a:solidFill>
                      <a:prstDash val="dot"/>
                      <a:round/>
                      <a:headEnd type="none" w="med" len="med"/>
                      <a:tailEnd type="none" w="med" len="med"/>
                    </a:lnR>
                    <a:lnT w="12700" cap="flat" cmpd="sng" algn="ctr">
                      <a:solidFill>
                        <a:srgbClr val="FFFFFF"/>
                      </a:solidFill>
                      <a:prstDash val="dot"/>
                      <a:round/>
                      <a:headEnd type="none" w="med" len="med"/>
                      <a:tailEnd type="none" w="med" len="med"/>
                    </a:lnT>
                    <a:lnB w="12700" cap="flat" cmpd="sng" algn="ctr">
                      <a:solidFill>
                        <a:srgbClr val="FFFFFF"/>
                      </a:solidFill>
                      <a:prstDash val="dot"/>
                      <a:round/>
                      <a:headEnd type="none" w="med" len="med"/>
                      <a:tailEnd type="none" w="med" len="med"/>
                    </a:lnB>
                    <a:lnTlToBr w="12700" cmpd="sng">
                      <a:noFill/>
                      <a:prstDash val="solid"/>
                    </a:lnTlToBr>
                    <a:lnBlToTr w="12700" cmpd="sng">
                      <a:noFill/>
                      <a:prstDash val="solid"/>
                    </a:lnBlToTr>
                    <a:solidFill>
                      <a:srgbClr val="00BCF2">
                        <a:lumMod val="75000"/>
                      </a:srgbClr>
                    </a:solid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a:solidFill>
                            <a:schemeClr val="tx1"/>
                          </a:solidFill>
                        </a:rPr>
                        <a:t>Data Factory</a:t>
                      </a:r>
                    </a:p>
                  </a:txBody>
                  <a:tcPr marL="745977" marR="0" marT="0" marB="0" anchor="ctr">
                    <a:lnL w="12700" cap="flat" cmpd="sng" algn="ctr">
                      <a:solidFill>
                        <a:srgbClr val="FFFFFF"/>
                      </a:solidFill>
                      <a:prstDash val="dot"/>
                      <a:round/>
                      <a:headEnd type="none" w="med" len="med"/>
                      <a:tailEnd type="none" w="med" len="med"/>
                    </a:lnL>
                    <a:lnR w="12700" cap="flat" cmpd="sng" algn="ctr">
                      <a:solidFill>
                        <a:srgbClr val="FFFFFF"/>
                      </a:solidFill>
                      <a:prstDash val="dot"/>
                      <a:round/>
                      <a:headEnd type="none" w="med" len="med"/>
                      <a:tailEnd type="none" w="med" len="med"/>
                    </a:lnR>
                    <a:lnT w="12700" cap="flat" cmpd="sng" algn="ctr">
                      <a:solidFill>
                        <a:srgbClr val="FFFFFF"/>
                      </a:solidFill>
                      <a:prstDash val="dot"/>
                      <a:round/>
                      <a:headEnd type="none" w="med" len="med"/>
                      <a:tailEnd type="none" w="med" len="med"/>
                    </a:lnT>
                    <a:lnB w="12700" cap="flat" cmpd="sng" algn="ctr">
                      <a:solidFill>
                        <a:srgbClr val="FFFFFF"/>
                      </a:solidFill>
                      <a:prstDash val="dot"/>
                      <a:round/>
                      <a:headEnd type="none" w="med" len="med"/>
                      <a:tailEnd type="none" w="med" len="med"/>
                    </a:lnB>
                    <a:lnTlToBr w="12700" cmpd="sng">
                      <a:noFill/>
                      <a:prstDash val="solid"/>
                    </a:lnTlToBr>
                    <a:lnBlToTr w="12700" cmpd="sng">
                      <a:noFill/>
                      <a:prstDash val="solid"/>
                    </a:lnBlToTr>
                    <a:solidFill>
                      <a:srgbClr val="00BCF2">
                        <a:lumMod val="75000"/>
                      </a:srgbClr>
                    </a:solid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a:solidFill>
                            <a:schemeClr val="tx1"/>
                          </a:solidFill>
                        </a:rPr>
                        <a:t>Mobile Services</a:t>
                      </a:r>
                    </a:p>
                  </a:txBody>
                  <a:tcPr marL="745977" marR="0" marT="0" marB="0" anchor="ctr">
                    <a:lnL w="12700" cap="flat" cmpd="sng" algn="ctr">
                      <a:solidFill>
                        <a:srgbClr val="FFFFFF"/>
                      </a:solidFill>
                      <a:prstDash val="dot"/>
                      <a:round/>
                      <a:headEnd type="none" w="med" len="med"/>
                      <a:tailEnd type="none" w="med" len="med"/>
                    </a:lnL>
                    <a:lnR w="12700" cap="flat" cmpd="sng" algn="ctr">
                      <a:noFill/>
                      <a:prstDash val="solid"/>
                      <a:round/>
                      <a:headEnd type="none" w="med" len="med"/>
                      <a:tailEnd type="none" w="med" len="med"/>
                    </a:lnR>
                    <a:lnT w="12700" cap="flat" cmpd="sng" algn="ctr">
                      <a:solidFill>
                        <a:srgbClr val="FFFFFF"/>
                      </a:solidFill>
                      <a:prstDash val="dot"/>
                      <a:round/>
                      <a:headEnd type="none" w="med" len="med"/>
                      <a:tailEnd type="none" w="med" len="med"/>
                    </a:lnT>
                    <a:lnB w="12700" cap="flat" cmpd="sng" algn="ctr">
                      <a:solidFill>
                        <a:srgbClr val="FFFFFF"/>
                      </a:solidFill>
                      <a:prstDash val="dot"/>
                      <a:round/>
                      <a:headEnd type="none" w="med" len="med"/>
                      <a:tailEnd type="none" w="med" len="med"/>
                    </a:lnB>
                    <a:lnTlToBr w="12700" cmpd="sng">
                      <a:noFill/>
                      <a:prstDash val="solid"/>
                    </a:lnTlToBr>
                    <a:lnBlToTr w="12700" cmpd="sng">
                      <a:noFill/>
                      <a:prstDash val="solid"/>
                    </a:lnBlToTr>
                    <a:solidFill>
                      <a:srgbClr val="00BCF2">
                        <a:lumMod val="75000"/>
                      </a:srgbClr>
                    </a:solidFill>
                  </a:tcPr>
                </a:tc>
                <a:extLst>
                  <a:ext uri="{0D108BD9-81ED-4DB2-BD59-A6C34878D82A}">
                    <a16:rowId xmlns:a16="http://schemas.microsoft.com/office/drawing/2014/main" val="10004"/>
                  </a:ext>
                </a:extLst>
              </a:tr>
              <a:tr h="875472">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endParaRPr lang="en-US" sz="1200">
                        <a:solidFill>
                          <a:schemeClr val="bg1"/>
                        </a:solidFill>
                      </a:endParaRPr>
                    </a:p>
                  </a:txBody>
                  <a:tcPr marL="745977" marR="0" marT="0" marB="0" anchor="ctr">
                    <a:lnL w="12700" cap="flat" cmpd="sng" algn="ctr">
                      <a:noFill/>
                      <a:prstDash val="solid"/>
                      <a:round/>
                      <a:headEnd type="none" w="med" len="med"/>
                      <a:tailEnd type="none" w="med" len="med"/>
                    </a:lnL>
                    <a:lnR w="12700" cap="flat" cmpd="sng" algn="ctr">
                      <a:solidFill>
                        <a:srgbClr val="FFFFFF"/>
                      </a:solidFill>
                      <a:prstDash val="dot"/>
                      <a:round/>
                      <a:headEnd type="none" w="med" len="med"/>
                      <a:tailEnd type="none" w="med" len="med"/>
                    </a:lnR>
                    <a:lnT w="12700" cap="flat" cmpd="sng" algn="ctr">
                      <a:solidFill>
                        <a:srgbClr val="FFFFFF"/>
                      </a:solidFill>
                      <a:prstDash val="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BCF2">
                        <a:lumMod val="75000"/>
                      </a:srgbClr>
                    </a:solid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endParaRPr lang="en-US" sz="1600">
                        <a:solidFill>
                          <a:schemeClr val="bg1"/>
                        </a:solidFill>
                      </a:endParaRPr>
                    </a:p>
                  </a:txBody>
                  <a:tcPr marL="745977" marR="0" marT="0" marB="0" anchor="ctr">
                    <a:lnL w="12700" cap="flat" cmpd="sng" algn="ctr">
                      <a:solidFill>
                        <a:srgbClr val="FFFFFF"/>
                      </a:solidFill>
                      <a:prstDash val="dot"/>
                      <a:round/>
                      <a:headEnd type="none" w="med" len="med"/>
                      <a:tailEnd type="none" w="med" len="med"/>
                    </a:lnL>
                    <a:lnR w="12700" cap="flat" cmpd="sng" algn="ctr">
                      <a:solidFill>
                        <a:srgbClr val="FFFFFF"/>
                      </a:solidFill>
                      <a:prstDash val="dot"/>
                      <a:round/>
                      <a:headEnd type="none" w="med" len="med"/>
                      <a:tailEnd type="none" w="med" len="med"/>
                    </a:lnR>
                    <a:lnT w="12700" cap="flat" cmpd="sng" algn="ctr">
                      <a:solidFill>
                        <a:srgbClr val="FFFFFF"/>
                      </a:solidFill>
                      <a:prstDash val="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BCF2">
                        <a:lumMod val="75000"/>
                      </a:srgbClr>
                    </a:solid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endParaRPr lang="en-US" sz="1600">
                        <a:solidFill>
                          <a:schemeClr val="bg1"/>
                        </a:solidFill>
                      </a:endParaRPr>
                    </a:p>
                  </a:txBody>
                  <a:tcPr marL="745977" marR="0" marT="0" marB="0" anchor="ctr">
                    <a:lnL w="12700" cap="flat" cmpd="sng" algn="ctr">
                      <a:solidFill>
                        <a:srgbClr val="FFFFFF"/>
                      </a:solidFill>
                      <a:prstDash val="dot"/>
                      <a:round/>
                      <a:headEnd type="none" w="med" len="med"/>
                      <a:tailEnd type="none" w="med" len="med"/>
                    </a:lnL>
                    <a:lnR w="12700" cap="flat" cmpd="sng" algn="ctr">
                      <a:solidFill>
                        <a:srgbClr val="FFFFFF"/>
                      </a:solidFill>
                      <a:prstDash val="dot"/>
                      <a:round/>
                      <a:headEnd type="none" w="med" len="med"/>
                      <a:tailEnd type="none" w="med" len="med"/>
                    </a:lnR>
                    <a:lnT w="12700" cap="flat" cmpd="sng" algn="ctr">
                      <a:solidFill>
                        <a:srgbClr val="FFFFFF"/>
                      </a:solidFill>
                      <a:prstDash val="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BCF2">
                        <a:lumMod val="75000"/>
                      </a:srgbClr>
                    </a:solid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r>
                        <a:rPr lang="en-US" sz="1600">
                          <a:solidFill>
                            <a:schemeClr val="tx1"/>
                          </a:solidFill>
                        </a:rPr>
                        <a:t>Data Lake</a:t>
                      </a:r>
                    </a:p>
                  </a:txBody>
                  <a:tcPr marL="745977" marR="0" marT="0" marB="0" anchor="ctr">
                    <a:lnL w="12700" cap="flat" cmpd="sng" algn="ctr">
                      <a:solidFill>
                        <a:srgbClr val="FFFFFF"/>
                      </a:solidFill>
                      <a:prstDash val="dot"/>
                      <a:round/>
                      <a:headEnd type="none" w="med" len="med"/>
                      <a:tailEnd type="none" w="med" len="med"/>
                    </a:lnL>
                    <a:lnR w="12700" cap="flat" cmpd="sng" algn="ctr">
                      <a:solidFill>
                        <a:srgbClr val="FFFFFF"/>
                      </a:solidFill>
                      <a:prstDash val="dot"/>
                      <a:round/>
                      <a:headEnd type="none" w="med" len="med"/>
                      <a:tailEnd type="none" w="med" len="med"/>
                    </a:lnR>
                    <a:lnT w="12700" cap="flat" cmpd="sng" algn="ctr">
                      <a:solidFill>
                        <a:srgbClr val="FFFFFF"/>
                      </a:solidFill>
                      <a:prstDash val="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BCF2">
                        <a:lumMod val="75000"/>
                      </a:srgbClr>
                    </a:solid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a:solidFill>
                            <a:schemeClr val="tx1"/>
                          </a:solidFill>
                        </a:rPr>
                        <a:t>BizTalk Services</a:t>
                      </a:r>
                    </a:p>
                  </a:txBody>
                  <a:tcPr marL="745977" marR="0" marT="0" marB="0" anchor="ctr">
                    <a:lnL w="12700" cap="flat" cmpd="sng" algn="ctr">
                      <a:solidFill>
                        <a:srgbClr val="FFFFFF"/>
                      </a:solidFill>
                      <a:prstDash val="dot"/>
                      <a:round/>
                      <a:headEnd type="none" w="med" len="med"/>
                      <a:tailEnd type="none" w="med" len="med"/>
                    </a:lnL>
                    <a:lnR w="12700" cap="flat" cmpd="sng" algn="ctr">
                      <a:noFill/>
                      <a:prstDash val="solid"/>
                      <a:round/>
                      <a:headEnd type="none" w="med" len="med"/>
                      <a:tailEnd type="none" w="med" len="med"/>
                    </a:lnR>
                    <a:lnT w="12700" cap="flat" cmpd="sng" algn="ctr">
                      <a:solidFill>
                        <a:srgbClr val="FFFFFF"/>
                      </a:solidFill>
                      <a:prstDash val="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BCF2">
                        <a:lumMod val="75000"/>
                      </a:srgbClr>
                    </a:solidFill>
                  </a:tcPr>
                </a:tc>
                <a:extLst>
                  <a:ext uri="{0D108BD9-81ED-4DB2-BD59-A6C34878D82A}">
                    <a16:rowId xmlns:a16="http://schemas.microsoft.com/office/drawing/2014/main" val="10005"/>
                  </a:ext>
                </a:extLst>
              </a:tr>
            </a:tbl>
          </a:graphicData>
        </a:graphic>
      </p:graphicFrame>
      <p:pic>
        <p:nvPicPr>
          <p:cNvPr id="59" name="Picture 2" descr="C:\Users\mitchellg\AppData\Local\Microsoft\Windows\Temporary Internet Files\Content.Outlook\DRES7FCJ\Storage_white (2).png"/>
          <p:cNvPicPr>
            <a:picLocks noChangeAspect="1" noChangeArrowheads="1"/>
          </p:cNvPicPr>
          <p:nvPr/>
        </p:nvPicPr>
        <p:blipFill>
          <a:blip r:embed="rId3" cstate="email">
            <a:lum bright="100000"/>
            <a:extLst>
              <a:ext uri="{28A0092B-C50C-407E-A947-70E740481C1C}">
                <a14:useLocalDpi xmlns:a14="http://schemas.microsoft.com/office/drawing/2010/main"/>
              </a:ext>
            </a:extLst>
          </a:blip>
          <a:srcRect/>
          <a:stretch>
            <a:fillRect/>
          </a:stretch>
        </p:blipFill>
        <p:spPr bwMode="auto">
          <a:xfrm>
            <a:off x="2353330" y="4635017"/>
            <a:ext cx="491360" cy="491360"/>
          </a:xfrm>
          <a:prstGeom prst="rect">
            <a:avLst/>
          </a:prstGeom>
          <a:noFill/>
        </p:spPr>
      </p:pic>
      <p:pic>
        <p:nvPicPr>
          <p:cNvPr id="60" name="Picture 3"/>
          <p:cNvPicPr>
            <a:picLocks noChangeAspect="1"/>
          </p:cNvPicPr>
          <p:nvPr/>
        </p:nvPicPr>
        <p:blipFill>
          <a:blip r:embed="rId4" cstate="email">
            <a:biLevel thresh="25000"/>
            <a:extLst>
              <a:ext uri="{28A0092B-C50C-407E-A947-70E740481C1C}">
                <a14:useLocalDpi xmlns:a14="http://schemas.microsoft.com/office/drawing/2010/main"/>
              </a:ext>
            </a:extLst>
          </a:blip>
          <a:srcRect/>
          <a:stretch>
            <a:fillRect/>
          </a:stretch>
        </p:blipFill>
        <p:spPr bwMode="auto">
          <a:xfrm>
            <a:off x="4809606" y="2011655"/>
            <a:ext cx="440715" cy="4647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 name="Picture 6"/>
          <p:cNvPicPr>
            <a:picLocks noChangeAspect="1"/>
          </p:cNvPicPr>
          <p:nvPr/>
        </p:nvPicPr>
        <p:blipFill>
          <a:blip r:embed="rId5">
            <a:biLevel thresh="25000"/>
            <a:extLst>
              <a:ext uri="{28A0092B-C50C-407E-A947-70E740481C1C}">
                <a14:useLocalDpi xmlns:a14="http://schemas.microsoft.com/office/drawing/2010/main"/>
              </a:ext>
            </a:extLst>
          </a:blip>
          <a:srcRect/>
          <a:stretch>
            <a:fillRect/>
          </a:stretch>
        </p:blipFill>
        <p:spPr bwMode="auto">
          <a:xfrm>
            <a:off x="4795086" y="2937844"/>
            <a:ext cx="469759" cy="407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 name="Picture 57"/>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4617929" y="3604375"/>
            <a:ext cx="824068" cy="824068"/>
          </a:xfrm>
          <a:prstGeom prst="rect">
            <a:avLst/>
          </a:prstGeom>
        </p:spPr>
      </p:pic>
      <p:sp>
        <p:nvSpPr>
          <p:cNvPr id="63" name="TextBox 58"/>
          <p:cNvSpPr txBox="1"/>
          <p:nvPr/>
        </p:nvSpPr>
        <p:spPr>
          <a:xfrm>
            <a:off x="4835473" y="3919494"/>
            <a:ext cx="379465" cy="249586"/>
          </a:xfrm>
          <a:prstGeom prst="rect">
            <a:avLst/>
          </a:prstGeom>
          <a:noFill/>
          <a:ln>
            <a:noFill/>
            <a:headEnd type="none" w="med" len="med"/>
            <a:tailEnd type="none" w="med" len="med"/>
          </a:ln>
        </p:spPr>
        <p:txBody>
          <a:bodyPr wrap="square" lIns="0" tIns="0" rIns="0" bIns="0" rtlCol="0">
            <a:spAutoFit/>
          </a:bodyPr>
          <a:lstStyle/>
          <a:p>
            <a:pPr algn="ctr" defTabSz="727358"/>
            <a:r>
              <a:rPr lang="en-US" sz="1590" spc="-32">
                <a:solidFill>
                  <a:srgbClr val="FFFFFF"/>
                </a:solidFill>
                <a:latin typeface="Segoe UI"/>
                <a:ea typeface="Segoe UI" pitchFamily="34" charset="0"/>
                <a:cs typeface="Segoe UI" pitchFamily="34" charset="0"/>
              </a:rPr>
              <a:t>{  }</a:t>
            </a:r>
          </a:p>
        </p:txBody>
      </p:sp>
      <p:pic>
        <p:nvPicPr>
          <p:cNvPr id="64" name="Picture 2" descr="C:\Users\mitchellg\AppData\Local\Microsoft\Windows\Temporary Internet Files\Content.Outlook\DRES7FCJ\Storage_white (2).png"/>
          <p:cNvPicPr>
            <a:picLocks noChangeAspect="1" noChangeArrowheads="1"/>
          </p:cNvPicPr>
          <p:nvPr/>
        </p:nvPicPr>
        <p:blipFill>
          <a:blip r:embed="rId3" cstate="email">
            <a:lum bright="100000"/>
            <a:extLst>
              <a:ext uri="{28A0092B-C50C-407E-A947-70E740481C1C}">
                <a14:useLocalDpi xmlns:a14="http://schemas.microsoft.com/office/drawing/2010/main"/>
              </a:ext>
            </a:extLst>
          </a:blip>
          <a:srcRect/>
          <a:stretch>
            <a:fillRect/>
          </a:stretch>
        </p:blipFill>
        <p:spPr bwMode="auto">
          <a:xfrm>
            <a:off x="4822926" y="4635017"/>
            <a:ext cx="491360" cy="491360"/>
          </a:xfrm>
          <a:prstGeom prst="rect">
            <a:avLst/>
          </a:prstGeom>
          <a:noFill/>
        </p:spPr>
      </p:pic>
      <p:pic>
        <p:nvPicPr>
          <p:cNvPr id="65" name="Picture 60"/>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7132962" y="1883824"/>
            <a:ext cx="784052" cy="784052"/>
          </a:xfrm>
          <a:prstGeom prst="rect">
            <a:avLst/>
          </a:prstGeom>
        </p:spPr>
      </p:pic>
      <p:pic>
        <p:nvPicPr>
          <p:cNvPr id="66" name="Picture 11"/>
          <p:cNvPicPr>
            <a:picLocks noChangeAspect="1"/>
          </p:cNvPicPr>
          <p:nvPr/>
        </p:nvPicPr>
        <p:blipFill>
          <a:blip r:embed="rId8">
            <a:biLevel thresh="25000"/>
            <a:extLst>
              <a:ext uri="{28A0092B-C50C-407E-A947-70E740481C1C}">
                <a14:useLocalDpi xmlns:a14="http://schemas.microsoft.com/office/drawing/2010/main"/>
              </a:ext>
            </a:extLst>
          </a:blip>
          <a:srcRect/>
          <a:stretch>
            <a:fillRect/>
          </a:stretch>
        </p:blipFill>
        <p:spPr bwMode="auto">
          <a:xfrm>
            <a:off x="9782070" y="2022390"/>
            <a:ext cx="447029" cy="443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 name="Picture 73"/>
          <p:cNvPicPr>
            <a:picLocks noChangeAspect="1"/>
          </p:cNvPicPr>
          <p:nvPr/>
        </p:nvPicPr>
        <p:blipFill>
          <a:blip r:embed="rId9">
            <a:biLevel thresh="25000"/>
            <a:extLst>
              <a:ext uri="{28A0092B-C50C-407E-A947-70E740481C1C}">
                <a14:useLocalDpi xmlns:a14="http://schemas.microsoft.com/office/drawing/2010/main"/>
              </a:ext>
            </a:extLst>
          </a:blip>
          <a:srcRect/>
          <a:stretch>
            <a:fillRect/>
          </a:stretch>
        </p:blipFill>
        <p:spPr bwMode="auto">
          <a:xfrm>
            <a:off x="9850747" y="4647078"/>
            <a:ext cx="289179" cy="467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 name="Picture 63"/>
          <p:cNvPicPr>
            <a:picLocks noChangeAspect="1"/>
          </p:cNvPicPr>
          <p:nvPr/>
        </p:nvPicPr>
        <p:blipFill>
          <a:blip r:embed="rId10" cstate="email">
            <a:biLevel thresh="25000"/>
            <a:extLst>
              <a:ext uri="{28A0092B-C50C-407E-A947-70E740481C1C}">
                <a14:useLocalDpi xmlns:a14="http://schemas.microsoft.com/office/drawing/2010/main"/>
              </a:ext>
            </a:extLst>
          </a:blip>
          <a:stretch>
            <a:fillRect/>
          </a:stretch>
        </p:blipFill>
        <p:spPr>
          <a:xfrm>
            <a:off x="9823381" y="3821983"/>
            <a:ext cx="388855" cy="388855"/>
          </a:xfrm>
          <a:prstGeom prst="rect">
            <a:avLst/>
          </a:prstGeom>
        </p:spPr>
      </p:pic>
      <p:pic>
        <p:nvPicPr>
          <p:cNvPr id="69" name="Picture 64"/>
          <p:cNvPicPr>
            <a:picLocks noChangeAspect="1"/>
          </p:cNvPicPr>
          <p:nvPr/>
        </p:nvPicPr>
        <p:blipFill>
          <a:blip r:embed="rId11" cstate="email">
            <a:biLevel thresh="25000"/>
            <a:extLst>
              <a:ext uri="{28A0092B-C50C-407E-A947-70E740481C1C}">
                <a14:useLocalDpi xmlns:a14="http://schemas.microsoft.com/office/drawing/2010/main"/>
              </a:ext>
            </a:extLst>
          </a:blip>
          <a:stretch>
            <a:fillRect/>
          </a:stretch>
        </p:blipFill>
        <p:spPr>
          <a:xfrm>
            <a:off x="7275623" y="4631331"/>
            <a:ext cx="498733" cy="498733"/>
          </a:xfrm>
          <a:prstGeom prst="rect">
            <a:avLst/>
          </a:prstGeom>
        </p:spPr>
      </p:pic>
      <p:pic>
        <p:nvPicPr>
          <p:cNvPr id="70" name="Picture 65"/>
          <p:cNvPicPr>
            <a:picLocks noChangeAspect="1"/>
          </p:cNvPicPr>
          <p:nvPr/>
        </p:nvPicPr>
        <p:blipFill>
          <a:blip r:embed="rId12" cstate="email">
            <a:biLevel thresh="25000"/>
            <a:extLst>
              <a:ext uri="{28A0092B-C50C-407E-A947-70E740481C1C}">
                <a14:useLocalDpi xmlns:a14="http://schemas.microsoft.com/office/drawing/2010/main"/>
              </a:ext>
            </a:extLst>
          </a:blip>
          <a:stretch>
            <a:fillRect/>
          </a:stretch>
        </p:blipFill>
        <p:spPr>
          <a:xfrm>
            <a:off x="2387471" y="3804872"/>
            <a:ext cx="423075" cy="423075"/>
          </a:xfrm>
          <a:prstGeom prst="rect">
            <a:avLst/>
          </a:prstGeom>
        </p:spPr>
      </p:pic>
      <p:pic>
        <p:nvPicPr>
          <p:cNvPr id="71" name="Picture 66"/>
          <p:cNvPicPr>
            <a:picLocks noChangeAspect="1"/>
          </p:cNvPicPr>
          <p:nvPr/>
        </p:nvPicPr>
        <p:blipFill>
          <a:blip r:embed="rId13" cstate="email">
            <a:biLevel thresh="25000"/>
            <a:extLst>
              <a:ext uri="{28A0092B-C50C-407E-A947-70E740481C1C}">
                <a14:useLocalDpi xmlns:a14="http://schemas.microsoft.com/office/drawing/2010/main"/>
              </a:ext>
            </a:extLst>
          </a:blip>
          <a:stretch>
            <a:fillRect/>
          </a:stretch>
        </p:blipFill>
        <p:spPr>
          <a:xfrm>
            <a:off x="9765083" y="5628893"/>
            <a:ext cx="507591" cy="507591"/>
          </a:xfrm>
          <a:prstGeom prst="rect">
            <a:avLst/>
          </a:prstGeom>
        </p:spPr>
      </p:pic>
      <p:pic>
        <p:nvPicPr>
          <p:cNvPr id="72" name="Picture 67"/>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a:off x="7249465" y="2866261"/>
            <a:ext cx="551046" cy="551046"/>
          </a:xfrm>
          <a:prstGeom prst="rect">
            <a:avLst/>
          </a:prstGeom>
        </p:spPr>
      </p:pic>
      <p:pic>
        <p:nvPicPr>
          <p:cNvPr id="73" name="Picture 68"/>
          <p:cNvPicPr>
            <a:picLocks noChangeAspect="1"/>
          </p:cNvPicPr>
          <p:nvPr/>
        </p:nvPicPr>
        <p:blipFill>
          <a:blip r:embed="rId15" cstate="email">
            <a:extLst>
              <a:ext uri="{28A0092B-C50C-407E-A947-70E740481C1C}">
                <a14:useLocalDpi xmlns:a14="http://schemas.microsoft.com/office/drawing/2010/main"/>
              </a:ext>
            </a:extLst>
          </a:blip>
          <a:stretch>
            <a:fillRect/>
          </a:stretch>
        </p:blipFill>
        <p:spPr>
          <a:xfrm>
            <a:off x="2365002" y="2907777"/>
            <a:ext cx="468014" cy="468014"/>
          </a:xfrm>
          <a:prstGeom prst="rect">
            <a:avLst/>
          </a:prstGeom>
        </p:spPr>
      </p:pic>
      <p:pic>
        <p:nvPicPr>
          <p:cNvPr id="74" name="Picture 69"/>
          <p:cNvPicPr>
            <a:picLocks noChangeAspect="1"/>
          </p:cNvPicPr>
          <p:nvPr/>
        </p:nvPicPr>
        <p:blipFill>
          <a:blip r:embed="rId16" cstate="email">
            <a:extLst>
              <a:ext uri="{28A0092B-C50C-407E-A947-70E740481C1C}">
                <a14:useLocalDpi xmlns:a14="http://schemas.microsoft.com/office/drawing/2010/main"/>
              </a:ext>
            </a:extLst>
          </a:blip>
          <a:stretch>
            <a:fillRect/>
          </a:stretch>
        </p:blipFill>
        <p:spPr>
          <a:xfrm>
            <a:off x="7227729" y="3690379"/>
            <a:ext cx="597811" cy="597811"/>
          </a:xfrm>
          <a:prstGeom prst="rect">
            <a:avLst/>
          </a:prstGeom>
        </p:spPr>
      </p:pic>
      <p:pic>
        <p:nvPicPr>
          <p:cNvPr id="75" name="Picture 70"/>
          <p:cNvPicPr>
            <a:picLocks noChangeAspect="1"/>
          </p:cNvPicPr>
          <p:nvPr/>
        </p:nvPicPr>
        <p:blipFill>
          <a:blip r:embed="rId17" cstate="email">
            <a:biLevel thresh="25000"/>
            <a:extLst>
              <a:ext uri="{28A0092B-C50C-407E-A947-70E740481C1C}">
                <a14:useLocalDpi xmlns:a14="http://schemas.microsoft.com/office/drawing/2010/main"/>
              </a:ext>
            </a:extLst>
          </a:blip>
          <a:stretch>
            <a:fillRect/>
          </a:stretch>
        </p:blipFill>
        <p:spPr>
          <a:xfrm>
            <a:off x="2366726" y="1995847"/>
            <a:ext cx="464565" cy="496330"/>
          </a:xfrm>
          <a:prstGeom prst="rect">
            <a:avLst/>
          </a:prstGeom>
        </p:spPr>
      </p:pic>
      <p:pic>
        <p:nvPicPr>
          <p:cNvPr id="76" name="Picture 71"/>
          <p:cNvPicPr>
            <a:picLocks noChangeAspect="1"/>
          </p:cNvPicPr>
          <p:nvPr/>
        </p:nvPicPr>
        <p:blipFill>
          <a:blip r:embed="rId18" cstate="email">
            <a:extLst>
              <a:ext uri="{28A0092B-C50C-407E-A947-70E740481C1C}">
                <a14:useLocalDpi xmlns:a14="http://schemas.microsoft.com/office/drawing/2010/main"/>
              </a:ext>
            </a:extLst>
          </a:blip>
          <a:stretch>
            <a:fillRect/>
          </a:stretch>
        </p:blipFill>
        <p:spPr>
          <a:xfrm>
            <a:off x="9783804" y="2907302"/>
            <a:ext cx="445297" cy="468965"/>
          </a:xfrm>
          <a:prstGeom prst="rect">
            <a:avLst/>
          </a:prstGeom>
        </p:spPr>
      </p:pic>
      <p:sp>
        <p:nvSpPr>
          <p:cNvPr id="77" name="Frame 5"/>
          <p:cNvSpPr>
            <a:spLocks noChangeAspect="1"/>
          </p:cNvSpPr>
          <p:nvPr/>
        </p:nvSpPr>
        <p:spPr bwMode="auto">
          <a:xfrm>
            <a:off x="1180239" y="3741841"/>
            <a:ext cx="495039" cy="493667"/>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11804" tIns="55902" rIns="55902" bIns="111804" numCol="1" spcCol="0" rtlCol="0" fromWordArt="0" anchor="b" anchorCtr="0" forceAA="0" compatLnSpc="1">
            <a:prstTxWarp prst="textNoShape">
              <a:avLst/>
            </a:prstTxWarp>
            <a:noAutofit/>
          </a:bodyPr>
          <a:lstStyle/>
          <a:p>
            <a:pPr algn="ctr" defTabSz="1116682" fontAlgn="base">
              <a:spcBef>
                <a:spcPct val="0"/>
              </a:spcBef>
              <a:spcAft>
                <a:spcPct val="0"/>
              </a:spcAft>
              <a:defRPr/>
            </a:pPr>
            <a:endParaRPr lang="en-US" sz="2447" kern="0" spc="-61" err="1">
              <a:solidFill>
                <a:srgbClr val="FFFFFF"/>
              </a:solidFill>
              <a:latin typeface="Segoe UI"/>
              <a:ea typeface="Segoe UI" pitchFamily="34" charset="0"/>
              <a:cs typeface="Segoe UI" pitchFamily="34" charset="0"/>
            </a:endParaRPr>
          </a:p>
        </p:txBody>
      </p:sp>
      <p:grpSp>
        <p:nvGrpSpPr>
          <p:cNvPr id="78" name="Group 75"/>
          <p:cNvGrpSpPr>
            <a:grpSpLocks noChangeAspect="1"/>
          </p:cNvGrpSpPr>
          <p:nvPr/>
        </p:nvGrpSpPr>
        <p:grpSpPr>
          <a:xfrm>
            <a:off x="962000" y="1924221"/>
            <a:ext cx="931798" cy="672961"/>
            <a:chOff x="5893817" y="-2363993"/>
            <a:chExt cx="1589176" cy="1147736"/>
          </a:xfrm>
        </p:grpSpPr>
        <p:pic>
          <p:nvPicPr>
            <p:cNvPr id="79" name="Picture 76"/>
            <p:cNvPicPr>
              <a:picLocks noChangeAspect="1"/>
            </p:cNvPicPr>
            <p:nvPr/>
          </p:nvPicPr>
          <p:blipFill>
            <a:blip r:embed="rId19" cstate="email">
              <a:extLst>
                <a:ext uri="{28A0092B-C50C-407E-A947-70E740481C1C}">
                  <a14:useLocalDpi xmlns:a14="http://schemas.microsoft.com/office/drawing/2010/main"/>
                </a:ext>
              </a:extLst>
            </a:blip>
            <a:stretch>
              <a:fillRect/>
            </a:stretch>
          </p:blipFill>
          <p:spPr>
            <a:xfrm>
              <a:off x="6591521" y="-2363993"/>
              <a:ext cx="190326" cy="365760"/>
            </a:xfrm>
            <a:prstGeom prst="rect">
              <a:avLst/>
            </a:prstGeom>
          </p:spPr>
        </p:pic>
        <p:grpSp>
          <p:nvGrpSpPr>
            <p:cNvPr id="80" name="Group 77"/>
            <p:cNvGrpSpPr>
              <a:grpSpLocks noChangeAspect="1"/>
            </p:cNvGrpSpPr>
            <p:nvPr/>
          </p:nvGrpSpPr>
          <p:grpSpPr>
            <a:xfrm>
              <a:off x="6051365" y="-2363988"/>
              <a:ext cx="1149652" cy="1147731"/>
              <a:chOff x="2475317" y="-6877877"/>
              <a:chExt cx="1493848" cy="1490961"/>
            </a:xfrm>
          </p:grpSpPr>
          <p:sp>
            <p:nvSpPr>
              <p:cNvPr id="85" name="Round Same Side Corner Rectangle 11"/>
              <p:cNvSpPr/>
              <p:nvPr/>
            </p:nvSpPr>
            <p:spPr>
              <a:xfrm>
                <a:off x="2475317" y="-6877877"/>
                <a:ext cx="564521" cy="361777"/>
              </a:xfrm>
              <a:custGeom>
                <a:avLst/>
                <a:gdLst/>
                <a:ahLst/>
                <a:cxnLst/>
                <a:rect l="l" t="t" r="r" b="b"/>
                <a:pathLst>
                  <a:path w="564520" h="361776">
                    <a:moveTo>
                      <a:pt x="21117" y="19360"/>
                    </a:moveTo>
                    <a:lnTo>
                      <a:pt x="21117" y="345592"/>
                    </a:lnTo>
                    <a:lnTo>
                      <a:pt x="543404" y="345592"/>
                    </a:lnTo>
                    <a:lnTo>
                      <a:pt x="543404" y="19360"/>
                    </a:lnTo>
                    <a:close/>
                    <a:moveTo>
                      <a:pt x="17539" y="0"/>
                    </a:moveTo>
                    <a:lnTo>
                      <a:pt x="546981" y="0"/>
                    </a:lnTo>
                    <a:cubicBezTo>
                      <a:pt x="556668" y="0"/>
                      <a:pt x="564520" y="7852"/>
                      <a:pt x="564520" y="17539"/>
                    </a:cubicBezTo>
                    <a:lnTo>
                      <a:pt x="564520" y="361776"/>
                    </a:lnTo>
                    <a:lnTo>
                      <a:pt x="0" y="361776"/>
                    </a:lnTo>
                    <a:lnTo>
                      <a:pt x="0" y="17539"/>
                    </a:lnTo>
                    <a:cubicBezTo>
                      <a:pt x="0" y="7852"/>
                      <a:pt x="7852" y="0"/>
                      <a:pt x="17539" y="0"/>
                    </a:cubicBezTo>
                    <a:close/>
                  </a:path>
                </a:pathLst>
              </a:custGeom>
              <a:solidFill>
                <a:srgbClr val="FFFFFF"/>
              </a:solidFill>
              <a:ln w="25400" cap="flat" cmpd="sng" algn="ctr">
                <a:noFill/>
                <a:prstDash val="solid"/>
              </a:ln>
              <a:effectLst/>
            </p:spPr>
            <p:txBody>
              <a:bodyPr rtlCol="0" anchor="ctr"/>
              <a:lstStyle/>
              <a:p>
                <a:pPr algn="ctr" defTabSz="949582">
                  <a:defRPr/>
                </a:pPr>
                <a:endParaRPr lang="en-US" sz="1220" kern="0">
                  <a:solidFill>
                    <a:srgbClr val="FFFFFF"/>
                  </a:solidFill>
                  <a:latin typeface="Segoe UI"/>
                  <a:sym typeface="Segoe UI" panose="020B0502040204020203" pitchFamily="34" charset="0"/>
                </a:endParaRPr>
              </a:p>
            </p:txBody>
          </p:sp>
          <p:sp>
            <p:nvSpPr>
              <p:cNvPr id="86" name="Trapezoid 12"/>
              <p:cNvSpPr/>
              <p:nvPr/>
            </p:nvSpPr>
            <p:spPr>
              <a:xfrm>
                <a:off x="3302774" y="-5591537"/>
                <a:ext cx="666391" cy="84126"/>
              </a:xfrm>
              <a:custGeom>
                <a:avLst/>
                <a:gdLst/>
                <a:ahLst/>
                <a:cxnLst/>
                <a:rect l="l" t="t" r="r" b="b"/>
                <a:pathLst>
                  <a:path w="666391" h="84127">
                    <a:moveTo>
                      <a:pt x="257990" y="52557"/>
                    </a:moveTo>
                    <a:lnTo>
                      <a:pt x="241755" y="79989"/>
                    </a:lnTo>
                    <a:lnTo>
                      <a:pt x="424635" y="79989"/>
                    </a:lnTo>
                    <a:lnTo>
                      <a:pt x="408400" y="52557"/>
                    </a:lnTo>
                    <a:close/>
                    <a:moveTo>
                      <a:pt x="49787" y="0"/>
                    </a:moveTo>
                    <a:lnTo>
                      <a:pt x="616604" y="0"/>
                    </a:lnTo>
                    <a:lnTo>
                      <a:pt x="666391" y="84127"/>
                    </a:lnTo>
                    <a:lnTo>
                      <a:pt x="0" y="84127"/>
                    </a:lnTo>
                    <a:close/>
                  </a:path>
                </a:pathLst>
              </a:custGeom>
              <a:solidFill>
                <a:srgbClr val="FFFFFF"/>
              </a:solidFill>
              <a:ln w="25400" cap="flat" cmpd="sng" algn="ctr">
                <a:noFill/>
                <a:prstDash val="solid"/>
              </a:ln>
              <a:effectLst/>
            </p:spPr>
            <p:txBody>
              <a:bodyPr rtlCol="0" anchor="ctr"/>
              <a:lstStyle/>
              <a:p>
                <a:pPr algn="ctr" defTabSz="949582">
                  <a:defRPr/>
                </a:pPr>
                <a:endParaRPr lang="en-US" sz="1220" kern="0">
                  <a:solidFill>
                    <a:srgbClr val="FFFFFF"/>
                  </a:solidFill>
                  <a:latin typeface="Segoe UI"/>
                  <a:sym typeface="Segoe UI" panose="020B0502040204020203" pitchFamily="34" charset="0"/>
                </a:endParaRPr>
              </a:p>
            </p:txBody>
          </p:sp>
          <p:sp>
            <p:nvSpPr>
              <p:cNvPr id="87" name="Rectangle 84"/>
              <p:cNvSpPr/>
              <p:nvPr/>
            </p:nvSpPr>
            <p:spPr>
              <a:xfrm>
                <a:off x="3265064" y="-5414348"/>
                <a:ext cx="665797" cy="27432"/>
              </a:xfrm>
              <a:prstGeom prst="rect">
                <a:avLst/>
              </a:prstGeom>
              <a:solidFill>
                <a:srgbClr val="FFFFFF"/>
              </a:solidFill>
              <a:ln w="25400" cap="flat" cmpd="sng" algn="ctr">
                <a:noFill/>
                <a:prstDash val="solid"/>
              </a:ln>
              <a:effectLst/>
            </p:spPr>
            <p:txBody>
              <a:bodyPr rtlCol="0" anchor="ctr"/>
              <a:lstStyle/>
              <a:p>
                <a:pPr algn="ctr" defTabSz="949582">
                  <a:defRPr/>
                </a:pPr>
                <a:endParaRPr lang="en-US" sz="1220" kern="0">
                  <a:solidFill>
                    <a:srgbClr val="FFFFFF"/>
                  </a:solidFill>
                  <a:latin typeface="Segoe UI"/>
                  <a:sym typeface="Segoe UI" panose="020B0502040204020203" pitchFamily="34" charset="0"/>
                </a:endParaRPr>
              </a:p>
            </p:txBody>
          </p:sp>
        </p:grpSp>
        <p:sp>
          <p:nvSpPr>
            <p:cNvPr id="81" name="Rounded Rectangle 6"/>
            <p:cNvSpPr>
              <a:spLocks noChangeAspect="1"/>
            </p:cNvSpPr>
            <p:nvPr/>
          </p:nvSpPr>
          <p:spPr bwMode="auto">
            <a:xfrm rot="16200000">
              <a:off x="6950542" y="-2438448"/>
              <a:ext cx="349866" cy="509437"/>
            </a:xfrm>
            <a:custGeom>
              <a:avLst/>
              <a:gdLst/>
              <a:ahLst/>
              <a:cxnLst/>
              <a:rect l="l" t="t" r="r" b="b"/>
              <a:pathLst>
                <a:path w="3286897" h="4658497">
                  <a:moveTo>
                    <a:pt x="1600200" y="4382531"/>
                  </a:moveTo>
                  <a:cubicBezTo>
                    <a:pt x="1600200" y="4367744"/>
                    <a:pt x="1588213" y="4355757"/>
                    <a:pt x="1573426" y="4355757"/>
                  </a:cubicBezTo>
                  <a:lnTo>
                    <a:pt x="811428" y="4355757"/>
                  </a:lnTo>
                  <a:cubicBezTo>
                    <a:pt x="796641" y="4355757"/>
                    <a:pt x="784654" y="4367744"/>
                    <a:pt x="784654" y="4382531"/>
                  </a:cubicBezTo>
                  <a:lnTo>
                    <a:pt x="784654" y="4489621"/>
                  </a:lnTo>
                  <a:cubicBezTo>
                    <a:pt x="784654" y="4504408"/>
                    <a:pt x="796641" y="4516395"/>
                    <a:pt x="811428" y="4516395"/>
                  </a:cubicBezTo>
                  <a:lnTo>
                    <a:pt x="1573426" y="4516395"/>
                  </a:lnTo>
                  <a:cubicBezTo>
                    <a:pt x="1588213" y="4516395"/>
                    <a:pt x="1600200" y="4504408"/>
                    <a:pt x="1600200" y="4489621"/>
                  </a:cubicBezTo>
                  <a:close/>
                  <a:moveTo>
                    <a:pt x="2502243" y="4382531"/>
                  </a:moveTo>
                  <a:cubicBezTo>
                    <a:pt x="2502243" y="4367744"/>
                    <a:pt x="2490256" y="4355757"/>
                    <a:pt x="2475469" y="4355757"/>
                  </a:cubicBezTo>
                  <a:lnTo>
                    <a:pt x="1713471" y="4355757"/>
                  </a:lnTo>
                  <a:cubicBezTo>
                    <a:pt x="1698684" y="4355757"/>
                    <a:pt x="1686697" y="4367744"/>
                    <a:pt x="1686697" y="4382531"/>
                  </a:cubicBezTo>
                  <a:lnTo>
                    <a:pt x="1686697" y="4489621"/>
                  </a:lnTo>
                  <a:cubicBezTo>
                    <a:pt x="1686697" y="4504408"/>
                    <a:pt x="1698684" y="4516395"/>
                    <a:pt x="1713471" y="4516395"/>
                  </a:cubicBezTo>
                  <a:lnTo>
                    <a:pt x="2475469" y="4516395"/>
                  </a:lnTo>
                  <a:cubicBezTo>
                    <a:pt x="2490256" y="4516395"/>
                    <a:pt x="2502243" y="4504408"/>
                    <a:pt x="2502243" y="4489621"/>
                  </a:cubicBezTo>
                  <a:close/>
                  <a:moveTo>
                    <a:pt x="3021231" y="480896"/>
                  </a:moveTo>
                  <a:cubicBezTo>
                    <a:pt x="3021231" y="375524"/>
                    <a:pt x="2935811" y="290104"/>
                    <a:pt x="2830439" y="290104"/>
                  </a:cubicBezTo>
                  <a:lnTo>
                    <a:pt x="444108" y="290104"/>
                  </a:lnTo>
                  <a:cubicBezTo>
                    <a:pt x="338736" y="290104"/>
                    <a:pt x="253316" y="375524"/>
                    <a:pt x="253316" y="480896"/>
                  </a:cubicBezTo>
                  <a:lnTo>
                    <a:pt x="253316" y="4029043"/>
                  </a:lnTo>
                  <a:cubicBezTo>
                    <a:pt x="253316" y="4134415"/>
                    <a:pt x="338736" y="4219835"/>
                    <a:pt x="444108" y="4219835"/>
                  </a:cubicBezTo>
                  <a:lnTo>
                    <a:pt x="2830439" y="4219835"/>
                  </a:lnTo>
                  <a:cubicBezTo>
                    <a:pt x="2935811" y="4219835"/>
                    <a:pt x="3021231" y="4134415"/>
                    <a:pt x="3021231" y="4029043"/>
                  </a:cubicBezTo>
                  <a:close/>
                  <a:moveTo>
                    <a:pt x="3286897" y="226566"/>
                  </a:moveTo>
                  <a:lnTo>
                    <a:pt x="3286897" y="4431931"/>
                  </a:lnTo>
                  <a:cubicBezTo>
                    <a:pt x="3286897" y="4557060"/>
                    <a:pt x="3185460" y="4658497"/>
                    <a:pt x="3060331" y="4658497"/>
                  </a:cubicBezTo>
                  <a:lnTo>
                    <a:pt x="226566" y="4658497"/>
                  </a:lnTo>
                  <a:cubicBezTo>
                    <a:pt x="101437" y="4658497"/>
                    <a:pt x="0" y="4557060"/>
                    <a:pt x="0" y="4431931"/>
                  </a:cubicBezTo>
                  <a:lnTo>
                    <a:pt x="0" y="226566"/>
                  </a:lnTo>
                  <a:cubicBezTo>
                    <a:pt x="0" y="101437"/>
                    <a:pt x="101437" y="0"/>
                    <a:pt x="226566" y="0"/>
                  </a:cubicBezTo>
                  <a:lnTo>
                    <a:pt x="3060331" y="0"/>
                  </a:lnTo>
                  <a:cubicBezTo>
                    <a:pt x="3185460" y="0"/>
                    <a:pt x="3286897" y="101437"/>
                    <a:pt x="3286897" y="226566"/>
                  </a:cubicBezTo>
                  <a:close/>
                </a:path>
              </a:pathLst>
            </a:custGeom>
            <a:solidFill>
              <a:srgbClr val="FFFFFF"/>
            </a:solidFill>
            <a:ln w="10795" cap="flat" cmpd="sng" algn="ctr">
              <a:noFill/>
              <a:prstDash val="solid"/>
              <a:headEnd type="none" w="med" len="med"/>
              <a:tailEnd type="none" w="med" len="med"/>
            </a:ln>
            <a:effectLst/>
          </p:spPr>
          <p:txBody>
            <a:bodyPr vert="horz" wrap="square" lIns="93165" tIns="46582" rIns="93165" bIns="46582" numCol="1" rtlCol="0" anchor="ctr" anchorCtr="0" compatLnSpc="1">
              <a:prstTxWarp prst="textNoShape">
                <a:avLst/>
              </a:prstTxWarp>
            </a:bodyPr>
            <a:lstStyle/>
            <a:p>
              <a:pPr algn="ctr" defTabSz="837783">
                <a:defRPr/>
              </a:pPr>
              <a:endParaRPr lang="en-US" sz="1835" kern="0">
                <a:solidFill>
                  <a:srgbClr val="FFFFFF"/>
                </a:solidFill>
                <a:latin typeface="Segoe UI Light" panose="020B0502040204020203" pitchFamily="34" charset="0"/>
                <a:sym typeface="Segoe UI Light" panose="020B0502040204020203" pitchFamily="34" charset="0"/>
              </a:endParaRPr>
            </a:p>
          </p:txBody>
        </p:sp>
        <p:pic>
          <p:nvPicPr>
            <p:cNvPr id="82" name="Picture 2" descr="\\MAGNUM\Projects\Microsoft\Cloud Power FY12\Design\ICONS_PNG\Next_Gen_Application.png"/>
            <p:cNvPicPr>
              <a:picLocks noChangeAspect="1" noChangeArrowheads="1"/>
            </p:cNvPicPr>
            <p:nvPr/>
          </p:nvPicPr>
          <p:blipFill>
            <a:blip r:embed="rId20" cstate="email">
              <a:lum bright="100000"/>
              <a:extLst>
                <a:ext uri="{28A0092B-C50C-407E-A947-70E740481C1C}">
                  <a14:useLocalDpi xmlns:a14="http://schemas.microsoft.com/office/drawing/2010/main"/>
                </a:ext>
              </a:extLst>
            </a:blip>
            <a:srcRect/>
            <a:stretch>
              <a:fillRect/>
            </a:stretch>
          </p:blipFill>
          <p:spPr bwMode="auto">
            <a:xfrm>
              <a:off x="5893817" y="-2050668"/>
              <a:ext cx="640080" cy="640079"/>
            </a:xfrm>
            <a:prstGeom prst="rect">
              <a:avLst/>
            </a:prstGeom>
            <a:noFill/>
          </p:spPr>
        </p:pic>
        <p:pic>
          <p:nvPicPr>
            <p:cNvPr id="83" name="Picture 24" descr="E:\Eric Suchiang FD\Icons\Metro Icon\Metro icons ALL WHITE\cctv.png"/>
            <p:cNvPicPr>
              <a:picLocks noChangeAspect="1" noChangeArrowheads="1"/>
            </p:cNvPicPr>
            <p:nvPr/>
          </p:nvPicPr>
          <p:blipFill rotWithShape="1">
            <a:blip r:embed="rId21" cstate="email">
              <a:extLst>
                <a:ext uri="{28A0092B-C50C-407E-A947-70E740481C1C}">
                  <a14:useLocalDpi xmlns:a14="http://schemas.microsoft.com/office/drawing/2010/main"/>
                </a:ext>
              </a:extLst>
            </a:blip>
            <a:srcRect/>
            <a:stretch/>
          </p:blipFill>
          <p:spPr bwMode="auto">
            <a:xfrm>
              <a:off x="6751473" y="-1979040"/>
              <a:ext cx="731520" cy="403482"/>
            </a:xfrm>
            <a:prstGeom prst="rect">
              <a:avLst/>
            </a:prstGeom>
            <a:noFill/>
            <a:extLst>
              <a:ext uri="{909E8E84-426E-40DD-AFC4-6F175D3DCCD1}">
                <a14:hiddenFill xmlns:a14="http://schemas.microsoft.com/office/drawing/2010/main">
                  <a:solidFill>
                    <a:srgbClr val="FFFFFF"/>
                  </a:solidFill>
                </a14:hiddenFill>
              </a:ext>
            </a:extLst>
          </p:spPr>
        </p:pic>
        <p:sp>
          <p:nvSpPr>
            <p:cNvPr id="84" name="Freeform 81"/>
            <p:cNvSpPr>
              <a:spLocks noChangeAspect="1"/>
            </p:cNvSpPr>
            <p:nvPr/>
          </p:nvSpPr>
          <p:spPr bwMode="auto">
            <a:xfrm flipH="1">
              <a:off x="6520288" y="-1953486"/>
              <a:ext cx="304147" cy="445714"/>
            </a:xfrm>
            <a:custGeom>
              <a:avLst/>
              <a:gdLst/>
              <a:ahLst/>
              <a:cxnLst/>
              <a:rect l="l" t="t" r="r" b="b"/>
              <a:pathLst>
                <a:path w="739747" h="1113745">
                  <a:moveTo>
                    <a:pt x="580449" y="183754"/>
                  </a:moveTo>
                  <a:lnTo>
                    <a:pt x="608377" y="183754"/>
                  </a:lnTo>
                  <a:cubicBezTo>
                    <a:pt x="612233" y="183754"/>
                    <a:pt x="615359" y="186880"/>
                    <a:pt x="615359" y="190736"/>
                  </a:cubicBezTo>
                  <a:lnTo>
                    <a:pt x="615359" y="243798"/>
                  </a:lnTo>
                  <a:cubicBezTo>
                    <a:pt x="615359" y="247654"/>
                    <a:pt x="612233" y="250780"/>
                    <a:pt x="608377" y="250780"/>
                  </a:cubicBezTo>
                  <a:lnTo>
                    <a:pt x="580449" y="250780"/>
                  </a:lnTo>
                  <a:cubicBezTo>
                    <a:pt x="576593" y="250780"/>
                    <a:pt x="573467" y="247654"/>
                    <a:pt x="573467" y="243798"/>
                  </a:cubicBezTo>
                  <a:lnTo>
                    <a:pt x="573467" y="190736"/>
                  </a:lnTo>
                  <a:cubicBezTo>
                    <a:pt x="573467" y="186880"/>
                    <a:pt x="576593" y="183754"/>
                    <a:pt x="580449" y="183754"/>
                  </a:cubicBezTo>
                  <a:close/>
                  <a:moveTo>
                    <a:pt x="425201" y="49190"/>
                  </a:moveTo>
                  <a:lnTo>
                    <a:pt x="413467" y="958610"/>
                  </a:lnTo>
                  <a:lnTo>
                    <a:pt x="51654" y="872558"/>
                  </a:lnTo>
                  <a:lnTo>
                    <a:pt x="55565" y="51146"/>
                  </a:lnTo>
                  <a:close/>
                  <a:moveTo>
                    <a:pt x="565200" y="20779"/>
                  </a:moveTo>
                  <a:lnTo>
                    <a:pt x="565200" y="995333"/>
                  </a:lnTo>
                  <a:lnTo>
                    <a:pt x="621304" y="987021"/>
                  </a:lnTo>
                  <a:lnTo>
                    <a:pt x="625460" y="20779"/>
                  </a:lnTo>
                  <a:close/>
                  <a:moveTo>
                    <a:pt x="681565" y="0"/>
                  </a:moveTo>
                  <a:lnTo>
                    <a:pt x="677409" y="1005723"/>
                  </a:lnTo>
                  <a:lnTo>
                    <a:pt x="627538" y="1011957"/>
                  </a:lnTo>
                  <a:lnTo>
                    <a:pt x="627538" y="1022346"/>
                  </a:lnTo>
                  <a:lnTo>
                    <a:pt x="739747" y="1061827"/>
                  </a:lnTo>
                  <a:lnTo>
                    <a:pt x="669097" y="1070139"/>
                  </a:lnTo>
                  <a:cubicBezTo>
                    <a:pt x="592617" y="1050415"/>
                    <a:pt x="552151" y="1057209"/>
                    <a:pt x="515329" y="1090918"/>
                  </a:cubicBezTo>
                  <a:lnTo>
                    <a:pt x="422658" y="1113745"/>
                  </a:lnTo>
                  <a:lnTo>
                    <a:pt x="409354" y="1068061"/>
                  </a:lnTo>
                  <a:cubicBezTo>
                    <a:pt x="306312" y="1018127"/>
                    <a:pt x="187349" y="984387"/>
                    <a:pt x="81040" y="978710"/>
                  </a:cubicBezTo>
                  <a:lnTo>
                    <a:pt x="0" y="984943"/>
                  </a:lnTo>
                  <a:lnTo>
                    <a:pt x="72728" y="945463"/>
                  </a:lnTo>
                  <a:lnTo>
                    <a:pt x="108053" y="937151"/>
                  </a:lnTo>
                  <a:lnTo>
                    <a:pt x="108053" y="922605"/>
                  </a:lnTo>
                  <a:lnTo>
                    <a:pt x="64416" y="912216"/>
                  </a:lnTo>
                  <a:lnTo>
                    <a:pt x="64483" y="897455"/>
                  </a:lnTo>
                  <a:lnTo>
                    <a:pt x="441070" y="987021"/>
                  </a:lnTo>
                  <a:lnTo>
                    <a:pt x="453538" y="20779"/>
                  </a:lnTo>
                  <a:lnTo>
                    <a:pt x="68477" y="22817"/>
                  </a:lnTo>
                  <a:lnTo>
                    <a:pt x="68572" y="2078"/>
                  </a:lnTo>
                  <a:close/>
                </a:path>
              </a:pathLst>
            </a:custGeom>
            <a:solidFill>
              <a:srgbClr val="FFFFFF"/>
            </a:solidFill>
            <a:ln w="12700" cap="flat" cmpd="sng" algn="ctr">
              <a:noFill/>
              <a:prstDash val="solid"/>
              <a:headEnd type="none" w="med" len="med"/>
              <a:tailEnd type="none" w="med" len="med"/>
            </a:ln>
            <a:effectLst/>
          </p:spPr>
          <p:txBody>
            <a:bodyPr vert="horz" wrap="none" lIns="91334" tIns="45667" rIns="91334" bIns="45667" numCol="1" rtlCol="0" anchor="ctr" anchorCtr="0" compatLnSpc="1">
              <a:prstTxWarp prst="textNoShape">
                <a:avLst/>
              </a:prstTxWarp>
            </a:bodyPr>
            <a:lstStyle/>
            <a:p>
              <a:pPr algn="ctr" defTabSz="912236" fontAlgn="base">
                <a:spcBef>
                  <a:spcPct val="0"/>
                </a:spcBef>
                <a:spcAft>
                  <a:spcPct val="0"/>
                </a:spcAft>
                <a:defRPr/>
              </a:pPr>
              <a:endParaRPr lang="en-US" sz="1733" kern="0">
                <a:solidFill>
                  <a:srgbClr val="FFFFFF"/>
                </a:solidFill>
                <a:latin typeface="Segoe UI"/>
              </a:endParaRPr>
            </a:p>
          </p:txBody>
        </p:sp>
      </p:grpSp>
      <p:sp>
        <p:nvSpPr>
          <p:cNvPr id="88" name="Freeform 239"/>
          <p:cNvSpPr>
            <a:spLocks/>
          </p:cNvSpPr>
          <p:nvPr/>
        </p:nvSpPr>
        <p:spPr bwMode="auto">
          <a:xfrm>
            <a:off x="1593265" y="2878768"/>
            <a:ext cx="210890" cy="262950"/>
          </a:xfrm>
          <a:custGeom>
            <a:avLst/>
            <a:gdLst/>
            <a:ahLst/>
            <a:cxnLst/>
            <a:rect l="l" t="t" r="r" b="b"/>
            <a:pathLst>
              <a:path w="555609" h="711730">
                <a:moveTo>
                  <a:pt x="11038" y="660302"/>
                </a:moveTo>
                <a:cubicBezTo>
                  <a:pt x="11053" y="660302"/>
                  <a:pt x="13887" y="660302"/>
                  <a:pt x="548250" y="660302"/>
                </a:cubicBezTo>
                <a:cubicBezTo>
                  <a:pt x="551930" y="660302"/>
                  <a:pt x="555609" y="663976"/>
                  <a:pt x="555609" y="671323"/>
                </a:cubicBezTo>
                <a:cubicBezTo>
                  <a:pt x="555609" y="671332"/>
                  <a:pt x="555609" y="671847"/>
                  <a:pt x="555609" y="704383"/>
                </a:cubicBezTo>
                <a:cubicBezTo>
                  <a:pt x="555609" y="708057"/>
                  <a:pt x="551930" y="711730"/>
                  <a:pt x="548250" y="711730"/>
                </a:cubicBezTo>
                <a:cubicBezTo>
                  <a:pt x="548235" y="711730"/>
                  <a:pt x="545395" y="711730"/>
                  <a:pt x="11038" y="711730"/>
                </a:cubicBezTo>
                <a:lnTo>
                  <a:pt x="0" y="704383"/>
                </a:lnTo>
                <a:cubicBezTo>
                  <a:pt x="0" y="704375"/>
                  <a:pt x="0" y="703860"/>
                  <a:pt x="0" y="671323"/>
                </a:cubicBezTo>
                <a:cubicBezTo>
                  <a:pt x="0" y="663976"/>
                  <a:pt x="3679" y="660302"/>
                  <a:pt x="11038" y="660302"/>
                </a:cubicBezTo>
                <a:close/>
                <a:moveTo>
                  <a:pt x="176551" y="568466"/>
                </a:moveTo>
                <a:cubicBezTo>
                  <a:pt x="206005" y="583160"/>
                  <a:pt x="242823" y="590507"/>
                  <a:pt x="279641" y="590507"/>
                </a:cubicBezTo>
                <a:cubicBezTo>
                  <a:pt x="316459" y="590507"/>
                  <a:pt x="349595" y="583160"/>
                  <a:pt x="382732" y="568466"/>
                </a:cubicBezTo>
                <a:cubicBezTo>
                  <a:pt x="404822" y="601527"/>
                  <a:pt x="437959" y="627242"/>
                  <a:pt x="482140" y="649282"/>
                </a:cubicBezTo>
                <a:cubicBezTo>
                  <a:pt x="482124" y="649282"/>
                  <a:pt x="479561" y="649282"/>
                  <a:pt x="77142" y="649282"/>
                </a:cubicBezTo>
                <a:cubicBezTo>
                  <a:pt x="121323" y="627242"/>
                  <a:pt x="154460" y="601527"/>
                  <a:pt x="176551" y="568466"/>
                </a:cubicBezTo>
                <a:close/>
                <a:moveTo>
                  <a:pt x="272261" y="221325"/>
                </a:moveTo>
                <a:lnTo>
                  <a:pt x="279642" y="221325"/>
                </a:lnTo>
                <a:cubicBezTo>
                  <a:pt x="334999" y="221325"/>
                  <a:pt x="379284" y="265615"/>
                  <a:pt x="379284" y="317285"/>
                </a:cubicBezTo>
                <a:cubicBezTo>
                  <a:pt x="379284" y="372647"/>
                  <a:pt x="334999" y="416936"/>
                  <a:pt x="279642" y="416936"/>
                </a:cubicBezTo>
                <a:cubicBezTo>
                  <a:pt x="224285" y="416936"/>
                  <a:pt x="179999" y="372647"/>
                  <a:pt x="179999" y="317285"/>
                </a:cubicBezTo>
                <a:cubicBezTo>
                  <a:pt x="179999" y="298831"/>
                  <a:pt x="187380" y="280378"/>
                  <a:pt x="194761" y="265615"/>
                </a:cubicBezTo>
                <a:cubicBezTo>
                  <a:pt x="194761" y="302522"/>
                  <a:pt x="220594" y="324667"/>
                  <a:pt x="250118" y="324667"/>
                </a:cubicBezTo>
                <a:cubicBezTo>
                  <a:pt x="279642" y="324667"/>
                  <a:pt x="305475" y="302522"/>
                  <a:pt x="305475" y="269305"/>
                </a:cubicBezTo>
                <a:cubicBezTo>
                  <a:pt x="305475" y="247161"/>
                  <a:pt x="290713" y="228707"/>
                  <a:pt x="272261" y="221325"/>
                </a:cubicBezTo>
                <a:close/>
                <a:moveTo>
                  <a:pt x="277805" y="177015"/>
                </a:moveTo>
                <a:cubicBezTo>
                  <a:pt x="202284" y="177015"/>
                  <a:pt x="141063" y="238236"/>
                  <a:pt x="141063" y="313757"/>
                </a:cubicBezTo>
                <a:cubicBezTo>
                  <a:pt x="141063" y="389278"/>
                  <a:pt x="202284" y="450499"/>
                  <a:pt x="277805" y="450499"/>
                </a:cubicBezTo>
                <a:cubicBezTo>
                  <a:pt x="353326" y="450499"/>
                  <a:pt x="414547" y="389278"/>
                  <a:pt x="414547" y="313757"/>
                </a:cubicBezTo>
                <a:cubicBezTo>
                  <a:pt x="414547" y="238236"/>
                  <a:pt x="353326" y="177015"/>
                  <a:pt x="277805" y="177015"/>
                </a:cubicBezTo>
                <a:close/>
                <a:moveTo>
                  <a:pt x="277805" y="67313"/>
                </a:moveTo>
                <a:cubicBezTo>
                  <a:pt x="413912" y="67313"/>
                  <a:pt x="524249" y="177650"/>
                  <a:pt x="524249" y="313757"/>
                </a:cubicBezTo>
                <a:cubicBezTo>
                  <a:pt x="524249" y="449864"/>
                  <a:pt x="413912" y="560201"/>
                  <a:pt x="277805" y="560201"/>
                </a:cubicBezTo>
                <a:cubicBezTo>
                  <a:pt x="141698" y="560201"/>
                  <a:pt x="31361" y="449864"/>
                  <a:pt x="31361" y="313757"/>
                </a:cubicBezTo>
                <a:cubicBezTo>
                  <a:pt x="31361" y="177650"/>
                  <a:pt x="141698" y="67313"/>
                  <a:pt x="277805" y="67313"/>
                </a:cubicBezTo>
                <a:close/>
                <a:moveTo>
                  <a:pt x="279641" y="0"/>
                </a:moveTo>
                <a:cubicBezTo>
                  <a:pt x="338653" y="0"/>
                  <a:pt x="375536" y="29388"/>
                  <a:pt x="379224" y="29388"/>
                </a:cubicBezTo>
                <a:lnTo>
                  <a:pt x="382912" y="36735"/>
                </a:lnTo>
                <a:cubicBezTo>
                  <a:pt x="382917" y="36751"/>
                  <a:pt x="383137" y="37482"/>
                  <a:pt x="393977" y="73469"/>
                </a:cubicBezTo>
                <a:cubicBezTo>
                  <a:pt x="357095" y="55102"/>
                  <a:pt x="320212" y="47755"/>
                  <a:pt x="279641" y="47755"/>
                </a:cubicBezTo>
                <a:cubicBezTo>
                  <a:pt x="239070" y="47755"/>
                  <a:pt x="198500" y="55102"/>
                  <a:pt x="165305" y="73469"/>
                </a:cubicBezTo>
                <a:cubicBezTo>
                  <a:pt x="165310" y="73454"/>
                  <a:pt x="165529" y="72727"/>
                  <a:pt x="176370" y="36735"/>
                </a:cubicBezTo>
                <a:lnTo>
                  <a:pt x="180058" y="29388"/>
                </a:lnTo>
                <a:cubicBezTo>
                  <a:pt x="183747" y="29388"/>
                  <a:pt x="220629" y="0"/>
                  <a:pt x="279641" y="0"/>
                </a:cubicBezTo>
                <a:close/>
              </a:path>
            </a:pathLst>
          </a:custGeom>
          <a:solidFill>
            <a:srgbClr val="FFFFFF"/>
          </a:solidFill>
          <a:ln>
            <a:noFill/>
          </a:ln>
        </p:spPr>
        <p:txBody>
          <a:bodyPr vert="horz" wrap="square" lIns="93170" tIns="46585" rIns="93170" bIns="46585" numCol="1" anchor="t" anchorCtr="0" compatLnSpc="1">
            <a:prstTxWarp prst="textNoShape">
              <a:avLst/>
            </a:prstTxWarp>
          </a:bodyPr>
          <a:lstStyle/>
          <a:p>
            <a:pPr algn="ctr" defTabSz="949582">
              <a:defRPr/>
            </a:pPr>
            <a:endParaRPr lang="en-US" sz="1835" kern="0">
              <a:solidFill>
                <a:srgbClr val="FFFFFF"/>
              </a:solidFill>
              <a:latin typeface="Segoe UI"/>
            </a:endParaRPr>
          </a:p>
        </p:txBody>
      </p:sp>
      <p:sp>
        <p:nvSpPr>
          <p:cNvPr id="89" name="Round Same Side Corner Rectangle 26"/>
          <p:cNvSpPr>
            <a:spLocks noChangeAspect="1"/>
          </p:cNvSpPr>
          <p:nvPr/>
        </p:nvSpPr>
        <p:spPr bwMode="auto">
          <a:xfrm>
            <a:off x="1374023" y="3147626"/>
            <a:ext cx="143890" cy="241291"/>
          </a:xfrm>
          <a:custGeom>
            <a:avLst/>
            <a:gdLst/>
            <a:ahLst/>
            <a:cxnLst/>
            <a:rect l="l" t="t" r="r" b="b"/>
            <a:pathLst>
              <a:path w="1752600" h="3019424">
                <a:moveTo>
                  <a:pt x="125916" y="2027200"/>
                </a:moveTo>
                <a:lnTo>
                  <a:pt x="125916" y="2164731"/>
                </a:lnTo>
                <a:lnTo>
                  <a:pt x="125916" y="2491833"/>
                </a:lnTo>
                <a:cubicBezTo>
                  <a:pt x="125916" y="2672486"/>
                  <a:pt x="272365" y="2818935"/>
                  <a:pt x="453018" y="2818935"/>
                </a:cubicBezTo>
                <a:lnTo>
                  <a:pt x="1281926" y="2818935"/>
                </a:lnTo>
                <a:cubicBezTo>
                  <a:pt x="1462579" y="2818935"/>
                  <a:pt x="1609028" y="2672486"/>
                  <a:pt x="1609028" y="2491833"/>
                </a:cubicBezTo>
                <a:cubicBezTo>
                  <a:pt x="1609028" y="2384143"/>
                  <a:pt x="1601776" y="2160419"/>
                  <a:pt x="1601623" y="2049869"/>
                </a:cubicBezTo>
                <a:lnTo>
                  <a:pt x="1616462" y="2045785"/>
                </a:lnTo>
                <a:lnTo>
                  <a:pt x="1601594" y="2045785"/>
                </a:lnTo>
                <a:lnTo>
                  <a:pt x="1601623" y="2049869"/>
                </a:lnTo>
                <a:cubicBezTo>
                  <a:pt x="1126071" y="2202699"/>
                  <a:pt x="536769" y="2180503"/>
                  <a:pt x="125916" y="2027200"/>
                </a:cubicBezTo>
                <a:close/>
                <a:moveTo>
                  <a:pt x="1324773" y="1874254"/>
                </a:moveTo>
                <a:cubicBezTo>
                  <a:pt x="1312258" y="1874254"/>
                  <a:pt x="1302112" y="1884400"/>
                  <a:pt x="1302112" y="1896915"/>
                </a:cubicBezTo>
                <a:lnTo>
                  <a:pt x="1302112" y="1987559"/>
                </a:lnTo>
                <a:cubicBezTo>
                  <a:pt x="1302112" y="2000074"/>
                  <a:pt x="1312258" y="2010220"/>
                  <a:pt x="1324773" y="2010220"/>
                </a:cubicBezTo>
                <a:lnTo>
                  <a:pt x="1593801" y="2010220"/>
                </a:lnTo>
                <a:cubicBezTo>
                  <a:pt x="1606316" y="2010220"/>
                  <a:pt x="1616462" y="2000074"/>
                  <a:pt x="1616462" y="1987559"/>
                </a:cubicBezTo>
                <a:lnTo>
                  <a:pt x="1616462" y="1896915"/>
                </a:lnTo>
                <a:cubicBezTo>
                  <a:pt x="1616462" y="1884400"/>
                  <a:pt x="1606316" y="1874254"/>
                  <a:pt x="1593801" y="1874254"/>
                </a:cubicBezTo>
                <a:close/>
                <a:moveTo>
                  <a:pt x="935186" y="1874254"/>
                </a:moveTo>
                <a:cubicBezTo>
                  <a:pt x="922671" y="1874254"/>
                  <a:pt x="912525" y="1884400"/>
                  <a:pt x="912525" y="1896915"/>
                </a:cubicBezTo>
                <a:lnTo>
                  <a:pt x="912525" y="1987559"/>
                </a:lnTo>
                <a:cubicBezTo>
                  <a:pt x="912525" y="2000074"/>
                  <a:pt x="922671" y="2010220"/>
                  <a:pt x="935186" y="2010220"/>
                </a:cubicBezTo>
                <a:lnTo>
                  <a:pt x="1204214" y="2010220"/>
                </a:lnTo>
                <a:cubicBezTo>
                  <a:pt x="1216729" y="2010220"/>
                  <a:pt x="1226875" y="2000074"/>
                  <a:pt x="1226875" y="1987559"/>
                </a:cubicBezTo>
                <a:lnTo>
                  <a:pt x="1226875" y="1896915"/>
                </a:lnTo>
                <a:cubicBezTo>
                  <a:pt x="1226875" y="1884400"/>
                  <a:pt x="1216729" y="1874254"/>
                  <a:pt x="1204214" y="1874254"/>
                </a:cubicBezTo>
                <a:close/>
                <a:moveTo>
                  <a:pt x="545598" y="1874254"/>
                </a:moveTo>
                <a:cubicBezTo>
                  <a:pt x="533083" y="1874254"/>
                  <a:pt x="522937" y="1884400"/>
                  <a:pt x="522937" y="1896915"/>
                </a:cubicBezTo>
                <a:lnTo>
                  <a:pt x="522937" y="1987559"/>
                </a:lnTo>
                <a:cubicBezTo>
                  <a:pt x="522937" y="2000074"/>
                  <a:pt x="533083" y="2010220"/>
                  <a:pt x="545598" y="2010220"/>
                </a:cubicBezTo>
                <a:lnTo>
                  <a:pt x="814626" y="2010220"/>
                </a:lnTo>
                <a:cubicBezTo>
                  <a:pt x="827141" y="2010220"/>
                  <a:pt x="837287" y="2000074"/>
                  <a:pt x="837287" y="1987559"/>
                </a:cubicBezTo>
                <a:lnTo>
                  <a:pt x="837287" y="1896915"/>
                </a:lnTo>
                <a:cubicBezTo>
                  <a:pt x="837287" y="1884400"/>
                  <a:pt x="827141" y="1874254"/>
                  <a:pt x="814626" y="1874254"/>
                </a:cubicBezTo>
                <a:close/>
                <a:moveTo>
                  <a:pt x="156010" y="1874254"/>
                </a:moveTo>
                <a:cubicBezTo>
                  <a:pt x="143495" y="1874254"/>
                  <a:pt x="133349" y="1884400"/>
                  <a:pt x="133349" y="1896915"/>
                </a:cubicBezTo>
                <a:lnTo>
                  <a:pt x="133349" y="1987559"/>
                </a:lnTo>
                <a:cubicBezTo>
                  <a:pt x="133349" y="2000074"/>
                  <a:pt x="143495" y="2010220"/>
                  <a:pt x="156010" y="2010220"/>
                </a:cubicBezTo>
                <a:lnTo>
                  <a:pt x="425038" y="2010220"/>
                </a:lnTo>
                <a:cubicBezTo>
                  <a:pt x="437553" y="2010220"/>
                  <a:pt x="447699" y="2000074"/>
                  <a:pt x="447699" y="1987559"/>
                </a:cubicBezTo>
                <a:lnTo>
                  <a:pt x="447699" y="1896915"/>
                </a:lnTo>
                <a:cubicBezTo>
                  <a:pt x="447699" y="1884400"/>
                  <a:pt x="437553" y="1874254"/>
                  <a:pt x="425038" y="1874254"/>
                </a:cubicBezTo>
                <a:close/>
                <a:moveTo>
                  <a:pt x="0" y="1811356"/>
                </a:moveTo>
                <a:lnTo>
                  <a:pt x="1752600" y="1811356"/>
                </a:lnTo>
                <a:lnTo>
                  <a:pt x="1752600" y="2501115"/>
                </a:lnTo>
                <a:cubicBezTo>
                  <a:pt x="1752600" y="2787369"/>
                  <a:pt x="1520545" y="3019424"/>
                  <a:pt x="1234291" y="3019424"/>
                </a:cubicBezTo>
                <a:lnTo>
                  <a:pt x="518309" y="3019424"/>
                </a:lnTo>
                <a:cubicBezTo>
                  <a:pt x="232055" y="3019424"/>
                  <a:pt x="0" y="2787369"/>
                  <a:pt x="0" y="2501115"/>
                </a:cubicBezTo>
                <a:close/>
                <a:moveTo>
                  <a:pt x="142875" y="676276"/>
                </a:moveTo>
                <a:lnTo>
                  <a:pt x="142875" y="1628776"/>
                </a:lnTo>
                <a:lnTo>
                  <a:pt x="1609725" y="1628776"/>
                </a:lnTo>
                <a:lnTo>
                  <a:pt x="1609725" y="676276"/>
                </a:lnTo>
                <a:close/>
                <a:moveTo>
                  <a:pt x="699410" y="192089"/>
                </a:moveTo>
                <a:cubicBezTo>
                  <a:pt x="638133" y="192089"/>
                  <a:pt x="588459" y="241763"/>
                  <a:pt x="588459" y="303040"/>
                </a:cubicBezTo>
                <a:cubicBezTo>
                  <a:pt x="588459" y="303039"/>
                  <a:pt x="588459" y="303039"/>
                  <a:pt x="588459" y="303039"/>
                </a:cubicBezTo>
                <a:lnTo>
                  <a:pt x="588459" y="303040"/>
                </a:lnTo>
                <a:lnTo>
                  <a:pt x="588459" y="303040"/>
                </a:lnTo>
                <a:cubicBezTo>
                  <a:pt x="588459" y="364316"/>
                  <a:pt x="638133" y="413990"/>
                  <a:pt x="699410" y="413990"/>
                </a:cubicBezTo>
                <a:lnTo>
                  <a:pt x="1053190" y="413991"/>
                </a:lnTo>
                <a:cubicBezTo>
                  <a:pt x="1114467" y="413991"/>
                  <a:pt x="1164141" y="364317"/>
                  <a:pt x="1164141" y="303040"/>
                </a:cubicBezTo>
                <a:lnTo>
                  <a:pt x="1164142" y="303040"/>
                </a:lnTo>
                <a:cubicBezTo>
                  <a:pt x="1164142" y="241763"/>
                  <a:pt x="1114468" y="192089"/>
                  <a:pt x="1053191" y="192089"/>
                </a:cubicBezTo>
                <a:close/>
                <a:moveTo>
                  <a:pt x="434978" y="0"/>
                </a:moveTo>
                <a:lnTo>
                  <a:pt x="1317622" y="0"/>
                </a:lnTo>
                <a:cubicBezTo>
                  <a:pt x="1557854" y="0"/>
                  <a:pt x="1752600" y="194746"/>
                  <a:pt x="1752600" y="434978"/>
                </a:cubicBezTo>
                <a:lnTo>
                  <a:pt x="1752600" y="1781175"/>
                </a:lnTo>
                <a:lnTo>
                  <a:pt x="0" y="1781175"/>
                </a:lnTo>
                <a:lnTo>
                  <a:pt x="0" y="434978"/>
                </a:lnTo>
                <a:cubicBezTo>
                  <a:pt x="0" y="194746"/>
                  <a:pt x="194746" y="0"/>
                  <a:pt x="434978"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3170" tIns="46585" rIns="46585" bIns="93170" numCol="1" spcCol="0" rtlCol="0" fromWordArt="0" anchor="b" anchorCtr="0" forceAA="0" compatLnSpc="1">
            <a:prstTxWarp prst="textNoShape">
              <a:avLst/>
            </a:prstTxWarp>
            <a:noAutofit/>
          </a:bodyPr>
          <a:lstStyle/>
          <a:p>
            <a:pPr algn="ctr" defTabSz="930566" fontAlgn="base">
              <a:spcBef>
                <a:spcPct val="0"/>
              </a:spcBef>
              <a:spcAft>
                <a:spcPct val="0"/>
              </a:spcAft>
              <a:defRPr/>
            </a:pPr>
            <a:endParaRPr lang="en-US" sz="1020" kern="0" err="1">
              <a:solidFill>
                <a:srgbClr val="FFFFFF"/>
              </a:solidFill>
              <a:latin typeface="Segoe UI"/>
              <a:ea typeface="Segoe UI" pitchFamily="34" charset="0"/>
              <a:cs typeface="Segoe UI" pitchFamily="34" charset="0"/>
            </a:endParaRPr>
          </a:p>
        </p:txBody>
      </p:sp>
      <p:pic>
        <p:nvPicPr>
          <p:cNvPr id="90" name="Picture 3" descr="C:\Users\chrisw\Desktop\Kinect Hand.png"/>
          <p:cNvPicPr>
            <a:picLocks noChangeAspect="1" noChangeArrowheads="1"/>
          </p:cNvPicPr>
          <p:nvPr/>
        </p:nvPicPr>
        <p:blipFill>
          <a:blip r:embed="rId22" cstate="email">
            <a:extLst>
              <a:ext uri="{28A0092B-C50C-407E-A947-70E740481C1C}">
                <a14:useLocalDpi xmlns:a14="http://schemas.microsoft.com/office/drawing/2010/main"/>
              </a:ext>
            </a:extLst>
          </a:blip>
          <a:srcRect/>
          <a:stretch>
            <a:fillRect/>
          </a:stretch>
        </p:blipFill>
        <p:spPr bwMode="black">
          <a:xfrm>
            <a:off x="1051648" y="3151445"/>
            <a:ext cx="296346" cy="237471"/>
          </a:xfrm>
          <a:prstGeom prst="rect">
            <a:avLst/>
          </a:prstGeom>
          <a:noFill/>
          <a:extLst>
            <a:ext uri="{909E8E84-426E-40DD-AFC4-6F175D3DCCD1}">
              <a14:hiddenFill xmlns:a14="http://schemas.microsoft.com/office/drawing/2010/main">
                <a:solidFill>
                  <a:srgbClr val="FFFFFF"/>
                </a:solidFill>
              </a14:hiddenFill>
            </a:ext>
          </a:extLst>
        </p:spPr>
      </p:pic>
      <p:sp>
        <p:nvSpPr>
          <p:cNvPr id="91" name="Freeform 362"/>
          <p:cNvSpPr>
            <a:spLocks noChangeAspect="1"/>
          </p:cNvSpPr>
          <p:nvPr/>
        </p:nvSpPr>
        <p:spPr bwMode="auto">
          <a:xfrm rot="19207886">
            <a:off x="1099292" y="2851987"/>
            <a:ext cx="158678" cy="276083"/>
          </a:xfrm>
          <a:custGeom>
            <a:avLst/>
            <a:gdLst/>
            <a:ahLst/>
            <a:cxnLst/>
            <a:rect l="l" t="t" r="r" b="b"/>
            <a:pathLst>
              <a:path w="2319649" h="4146395">
                <a:moveTo>
                  <a:pt x="721347" y="1393541"/>
                </a:moveTo>
                <a:lnTo>
                  <a:pt x="1004577" y="1630094"/>
                </a:lnTo>
                <a:lnTo>
                  <a:pt x="783124" y="1895244"/>
                </a:lnTo>
                <a:lnTo>
                  <a:pt x="499894" y="1658691"/>
                </a:lnTo>
                <a:close/>
                <a:moveTo>
                  <a:pt x="221453" y="976031"/>
                </a:moveTo>
                <a:lnTo>
                  <a:pt x="504683" y="1212584"/>
                </a:lnTo>
                <a:lnTo>
                  <a:pt x="283230" y="1477734"/>
                </a:lnTo>
                <a:lnTo>
                  <a:pt x="0" y="1241181"/>
                </a:lnTo>
                <a:close/>
                <a:moveTo>
                  <a:pt x="1119716" y="916564"/>
                </a:moveTo>
                <a:lnTo>
                  <a:pt x="1402946" y="1153118"/>
                </a:lnTo>
                <a:lnTo>
                  <a:pt x="1181493" y="1418268"/>
                </a:lnTo>
                <a:lnTo>
                  <a:pt x="898263" y="1181715"/>
                </a:lnTo>
                <a:close/>
                <a:moveTo>
                  <a:pt x="619823" y="499054"/>
                </a:moveTo>
                <a:lnTo>
                  <a:pt x="903053" y="735607"/>
                </a:lnTo>
                <a:lnTo>
                  <a:pt x="681600" y="1000757"/>
                </a:lnTo>
                <a:lnTo>
                  <a:pt x="398370" y="764204"/>
                </a:lnTo>
                <a:close/>
                <a:moveTo>
                  <a:pt x="1788219" y="1414996"/>
                </a:moveTo>
                <a:lnTo>
                  <a:pt x="1827007" y="1456492"/>
                </a:lnTo>
                <a:lnTo>
                  <a:pt x="1848826" y="1510192"/>
                </a:lnTo>
                <a:lnTo>
                  <a:pt x="1853674" y="1566334"/>
                </a:lnTo>
                <a:lnTo>
                  <a:pt x="1843977" y="1620034"/>
                </a:lnTo>
                <a:lnTo>
                  <a:pt x="1817310" y="1671294"/>
                </a:lnTo>
                <a:lnTo>
                  <a:pt x="1371242" y="2230266"/>
                </a:lnTo>
                <a:lnTo>
                  <a:pt x="1412455" y="2191212"/>
                </a:lnTo>
                <a:lnTo>
                  <a:pt x="1465789" y="2166802"/>
                </a:lnTo>
                <a:lnTo>
                  <a:pt x="1519123" y="2161920"/>
                </a:lnTo>
                <a:lnTo>
                  <a:pt x="1574882" y="2171684"/>
                </a:lnTo>
                <a:lnTo>
                  <a:pt x="1625792" y="2200975"/>
                </a:lnTo>
                <a:lnTo>
                  <a:pt x="1664580" y="2244912"/>
                </a:lnTo>
                <a:lnTo>
                  <a:pt x="1688823" y="2296171"/>
                </a:lnTo>
                <a:lnTo>
                  <a:pt x="1693672" y="2349872"/>
                </a:lnTo>
                <a:lnTo>
                  <a:pt x="1679126" y="2406013"/>
                </a:lnTo>
                <a:lnTo>
                  <a:pt x="1650035" y="2454832"/>
                </a:lnTo>
                <a:lnTo>
                  <a:pt x="1613670" y="2506091"/>
                </a:lnTo>
                <a:lnTo>
                  <a:pt x="1664580" y="2476800"/>
                </a:lnTo>
                <a:lnTo>
                  <a:pt x="1727611" y="2467036"/>
                </a:lnTo>
                <a:lnTo>
                  <a:pt x="1783370" y="2476800"/>
                </a:lnTo>
                <a:lnTo>
                  <a:pt x="1839128" y="2506091"/>
                </a:lnTo>
                <a:lnTo>
                  <a:pt x="1877917" y="2550028"/>
                </a:lnTo>
                <a:lnTo>
                  <a:pt x="1902160" y="2601288"/>
                </a:lnTo>
                <a:lnTo>
                  <a:pt x="1907008" y="2654988"/>
                </a:lnTo>
                <a:lnTo>
                  <a:pt x="1897311" y="2711129"/>
                </a:lnTo>
                <a:lnTo>
                  <a:pt x="1868220" y="2759948"/>
                </a:lnTo>
                <a:lnTo>
                  <a:pt x="1797916" y="2850262"/>
                </a:lnTo>
                <a:lnTo>
                  <a:pt x="1848825" y="2820971"/>
                </a:lnTo>
                <a:lnTo>
                  <a:pt x="1907008" y="2811207"/>
                </a:lnTo>
                <a:lnTo>
                  <a:pt x="1967616" y="2820971"/>
                </a:lnTo>
                <a:lnTo>
                  <a:pt x="2020950" y="2850262"/>
                </a:lnTo>
                <a:lnTo>
                  <a:pt x="2057314" y="2891758"/>
                </a:lnTo>
                <a:lnTo>
                  <a:pt x="2081557" y="2945459"/>
                </a:lnTo>
                <a:lnTo>
                  <a:pt x="2086406" y="3001600"/>
                </a:lnTo>
                <a:lnTo>
                  <a:pt x="2076708" y="3055300"/>
                </a:lnTo>
                <a:lnTo>
                  <a:pt x="2050041" y="3106560"/>
                </a:lnTo>
                <a:lnTo>
                  <a:pt x="1380939" y="3941357"/>
                </a:lnTo>
                <a:lnTo>
                  <a:pt x="1351848" y="3975530"/>
                </a:lnTo>
                <a:lnTo>
                  <a:pt x="1313059" y="4017026"/>
                </a:lnTo>
                <a:lnTo>
                  <a:pt x="1271846" y="4060963"/>
                </a:lnTo>
                <a:lnTo>
                  <a:pt x="1218512" y="4097577"/>
                </a:lnTo>
                <a:lnTo>
                  <a:pt x="1167602" y="4126868"/>
                </a:lnTo>
                <a:lnTo>
                  <a:pt x="1109420" y="4146395"/>
                </a:lnTo>
                <a:lnTo>
                  <a:pt x="1058510" y="4141514"/>
                </a:lnTo>
                <a:lnTo>
                  <a:pt x="1010024" y="4117104"/>
                </a:lnTo>
                <a:lnTo>
                  <a:pt x="973660" y="4090254"/>
                </a:lnTo>
                <a:lnTo>
                  <a:pt x="915477" y="4046317"/>
                </a:lnTo>
                <a:lnTo>
                  <a:pt x="850022" y="3990176"/>
                </a:lnTo>
                <a:lnTo>
                  <a:pt x="777293" y="3931593"/>
                </a:lnTo>
                <a:lnTo>
                  <a:pt x="697292" y="3865688"/>
                </a:lnTo>
                <a:lnTo>
                  <a:pt x="612442" y="3797343"/>
                </a:lnTo>
                <a:lnTo>
                  <a:pt x="532440" y="3731438"/>
                </a:lnTo>
                <a:lnTo>
                  <a:pt x="450015" y="3670415"/>
                </a:lnTo>
                <a:lnTo>
                  <a:pt x="379710" y="3611832"/>
                </a:lnTo>
                <a:lnTo>
                  <a:pt x="319104" y="3560573"/>
                </a:lnTo>
                <a:lnTo>
                  <a:pt x="270618" y="3521518"/>
                </a:lnTo>
                <a:lnTo>
                  <a:pt x="236678" y="3497108"/>
                </a:lnTo>
                <a:lnTo>
                  <a:pt x="190617" y="3445849"/>
                </a:lnTo>
                <a:lnTo>
                  <a:pt x="161525" y="3392148"/>
                </a:lnTo>
                <a:lnTo>
                  <a:pt x="151828" y="3336007"/>
                </a:lnTo>
                <a:lnTo>
                  <a:pt x="151828" y="3277425"/>
                </a:lnTo>
                <a:lnTo>
                  <a:pt x="156677" y="3221284"/>
                </a:lnTo>
                <a:lnTo>
                  <a:pt x="319104" y="2110661"/>
                </a:lnTo>
                <a:lnTo>
                  <a:pt x="333649" y="2052078"/>
                </a:lnTo>
                <a:lnTo>
                  <a:pt x="365165" y="2005701"/>
                </a:lnTo>
                <a:lnTo>
                  <a:pt x="413651" y="1976410"/>
                </a:lnTo>
                <a:lnTo>
                  <a:pt x="464561" y="1956882"/>
                </a:lnTo>
                <a:lnTo>
                  <a:pt x="522743" y="1956882"/>
                </a:lnTo>
                <a:lnTo>
                  <a:pt x="578502" y="1971528"/>
                </a:lnTo>
                <a:lnTo>
                  <a:pt x="622139" y="2005701"/>
                </a:lnTo>
                <a:lnTo>
                  <a:pt x="656079" y="2052078"/>
                </a:lnTo>
                <a:lnTo>
                  <a:pt x="673049" y="2105779"/>
                </a:lnTo>
                <a:lnTo>
                  <a:pt x="673049" y="2161921"/>
                </a:lnTo>
                <a:lnTo>
                  <a:pt x="612442" y="2601288"/>
                </a:lnTo>
                <a:lnTo>
                  <a:pt x="1531245" y="1441846"/>
                </a:lnTo>
                <a:lnTo>
                  <a:pt x="1574882" y="1405232"/>
                </a:lnTo>
                <a:lnTo>
                  <a:pt x="1625792" y="1380823"/>
                </a:lnTo>
                <a:lnTo>
                  <a:pt x="1683974" y="1375941"/>
                </a:lnTo>
                <a:lnTo>
                  <a:pt x="1734885" y="1385705"/>
                </a:lnTo>
                <a:close/>
                <a:moveTo>
                  <a:pt x="2036419" y="835021"/>
                </a:moveTo>
                <a:lnTo>
                  <a:pt x="2319649" y="1071574"/>
                </a:lnTo>
                <a:lnTo>
                  <a:pt x="2098196" y="1336724"/>
                </a:lnTo>
                <a:lnTo>
                  <a:pt x="1814966" y="1100171"/>
                </a:lnTo>
                <a:close/>
                <a:moveTo>
                  <a:pt x="1536525" y="417510"/>
                </a:moveTo>
                <a:lnTo>
                  <a:pt x="1819755" y="654063"/>
                </a:lnTo>
                <a:lnTo>
                  <a:pt x="1598302" y="919214"/>
                </a:lnTo>
                <a:lnTo>
                  <a:pt x="1315073" y="682661"/>
                </a:lnTo>
                <a:close/>
                <a:moveTo>
                  <a:pt x="1036632" y="0"/>
                </a:moveTo>
                <a:lnTo>
                  <a:pt x="1319862" y="236553"/>
                </a:lnTo>
                <a:lnTo>
                  <a:pt x="1098409" y="501703"/>
                </a:lnTo>
                <a:lnTo>
                  <a:pt x="815179" y="265150"/>
                </a:lnTo>
                <a:close/>
              </a:path>
            </a:pathLst>
          </a:custGeom>
          <a:solidFill>
            <a:srgbClr val="FFFFFF"/>
          </a:solidFill>
          <a:ln w="0">
            <a:noFill/>
            <a:prstDash val="solid"/>
            <a:round/>
            <a:headEnd/>
            <a:tailEnd/>
          </a:ln>
        </p:spPr>
        <p:txBody>
          <a:bodyPr vert="horz" wrap="square" lIns="91337" tIns="45669" rIns="91337" bIns="45669" numCol="1" anchor="t" anchorCtr="0" compatLnSpc="1">
            <a:prstTxWarp prst="textNoShape">
              <a:avLst/>
            </a:prstTxWarp>
          </a:bodyPr>
          <a:lstStyle/>
          <a:p>
            <a:pPr algn="ctr" defTabSz="912536">
              <a:defRPr/>
            </a:pPr>
            <a:endParaRPr lang="en-US" sz="1733" kern="0">
              <a:solidFill>
                <a:srgbClr val="FFFFFF"/>
              </a:solidFill>
              <a:latin typeface="Segoe UI"/>
            </a:endParaRPr>
          </a:p>
        </p:txBody>
      </p:sp>
      <p:sp>
        <p:nvSpPr>
          <p:cNvPr id="92" name="handheld"/>
          <p:cNvSpPr>
            <a:spLocks noChangeAspect="1"/>
          </p:cNvSpPr>
          <p:nvPr/>
        </p:nvSpPr>
        <p:spPr bwMode="auto">
          <a:xfrm>
            <a:off x="1313786" y="2878768"/>
            <a:ext cx="236753" cy="163968"/>
          </a:xfrm>
          <a:custGeom>
            <a:avLst/>
            <a:gdLst/>
            <a:ahLst/>
            <a:cxnLst/>
            <a:rect l="l" t="t" r="r" b="b"/>
            <a:pathLst>
              <a:path w="2953954" h="2046352">
                <a:moveTo>
                  <a:pt x="2765016" y="1281519"/>
                </a:moveTo>
                <a:lnTo>
                  <a:pt x="2953954" y="1281519"/>
                </a:lnTo>
                <a:lnTo>
                  <a:pt x="2953954" y="2046352"/>
                </a:lnTo>
                <a:lnTo>
                  <a:pt x="2765016" y="2046352"/>
                </a:lnTo>
                <a:close/>
                <a:moveTo>
                  <a:pt x="2620827" y="1281519"/>
                </a:moveTo>
                <a:lnTo>
                  <a:pt x="2712607" y="1281519"/>
                </a:lnTo>
                <a:lnTo>
                  <a:pt x="2712607" y="2046352"/>
                </a:lnTo>
                <a:lnTo>
                  <a:pt x="2620827" y="2046352"/>
                </a:lnTo>
                <a:close/>
                <a:moveTo>
                  <a:pt x="2223114" y="1281519"/>
                </a:moveTo>
                <a:lnTo>
                  <a:pt x="2314894" y="1281519"/>
                </a:lnTo>
                <a:lnTo>
                  <a:pt x="2314894" y="2046352"/>
                </a:lnTo>
                <a:lnTo>
                  <a:pt x="2223114" y="2046352"/>
                </a:lnTo>
                <a:close/>
                <a:moveTo>
                  <a:pt x="1923980" y="1281519"/>
                </a:moveTo>
                <a:lnTo>
                  <a:pt x="2015760" y="1281519"/>
                </a:lnTo>
                <a:lnTo>
                  <a:pt x="2015760" y="2046352"/>
                </a:lnTo>
                <a:lnTo>
                  <a:pt x="1923980" y="2046352"/>
                </a:lnTo>
                <a:close/>
                <a:moveTo>
                  <a:pt x="1648639" y="1281519"/>
                </a:moveTo>
                <a:lnTo>
                  <a:pt x="1869590" y="1281519"/>
                </a:lnTo>
                <a:lnTo>
                  <a:pt x="1869590" y="2046352"/>
                </a:lnTo>
                <a:lnTo>
                  <a:pt x="1648639" y="2046352"/>
                </a:lnTo>
                <a:close/>
                <a:moveTo>
                  <a:pt x="1531611" y="1281519"/>
                </a:moveTo>
                <a:lnTo>
                  <a:pt x="1621444" y="1281519"/>
                </a:lnTo>
                <a:lnTo>
                  <a:pt x="1621444" y="2046352"/>
                </a:lnTo>
                <a:lnTo>
                  <a:pt x="1531611" y="2046352"/>
                </a:lnTo>
                <a:close/>
                <a:moveTo>
                  <a:pt x="0" y="0"/>
                </a:moveTo>
                <a:lnTo>
                  <a:pt x="2947156" y="0"/>
                </a:lnTo>
                <a:lnTo>
                  <a:pt x="2953954" y="363720"/>
                </a:lnTo>
                <a:lnTo>
                  <a:pt x="2648021" y="1009579"/>
                </a:lnTo>
                <a:lnTo>
                  <a:pt x="1407293" y="1009579"/>
                </a:lnTo>
                <a:lnTo>
                  <a:pt x="1233930" y="1346105"/>
                </a:lnTo>
                <a:lnTo>
                  <a:pt x="1094561" y="1305314"/>
                </a:lnTo>
                <a:lnTo>
                  <a:pt x="815822" y="2029356"/>
                </a:lnTo>
                <a:lnTo>
                  <a:pt x="370519" y="2046352"/>
                </a:lnTo>
                <a:lnTo>
                  <a:pt x="608467" y="1026575"/>
                </a:lnTo>
                <a:lnTo>
                  <a:pt x="0" y="1026575"/>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3170" tIns="46585" rIns="1118042" bIns="46585" numCol="1" spcCol="0" rtlCol="0" fromWordArt="0" anchor="b" anchorCtr="0" forceAA="0" compatLnSpc="1">
            <a:prstTxWarp prst="textNoShape">
              <a:avLst/>
            </a:prstTxWarp>
            <a:noAutofit/>
          </a:bodyPr>
          <a:lstStyle/>
          <a:p>
            <a:pPr defTabSz="930566" fontAlgn="base">
              <a:spcBef>
                <a:spcPct val="0"/>
              </a:spcBef>
              <a:spcAft>
                <a:spcPct val="0"/>
              </a:spcAft>
              <a:defRPr/>
            </a:pPr>
            <a:endParaRPr lang="en-US" sz="2243" kern="0" spc="-51" err="1">
              <a:solidFill>
                <a:srgbClr val="FFFFFF"/>
              </a:solidFill>
              <a:latin typeface="Segoe UI Light"/>
              <a:ea typeface="Segoe UI" pitchFamily="34" charset="0"/>
              <a:cs typeface="Segoe UI" pitchFamily="34" charset="0"/>
            </a:endParaRPr>
          </a:p>
        </p:txBody>
      </p:sp>
      <p:sp>
        <p:nvSpPr>
          <p:cNvPr id="93" name="Freeform 86"/>
          <p:cNvSpPr>
            <a:spLocks noEditPoints="1"/>
          </p:cNvSpPr>
          <p:nvPr/>
        </p:nvSpPr>
        <p:spPr bwMode="black">
          <a:xfrm>
            <a:off x="1564383" y="3213702"/>
            <a:ext cx="196165" cy="197303"/>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solidFill>
            <a:srgbClr val="FFFFFF"/>
          </a:solidFill>
          <a:ln>
            <a:noFill/>
          </a:ln>
        </p:spPr>
        <p:txBody>
          <a:bodyPr vert="horz" wrap="square" lIns="93170" tIns="46585" rIns="93170" bIns="46585" numCol="1" anchor="t" anchorCtr="0" compatLnSpc="1">
            <a:prstTxWarp prst="textNoShape">
              <a:avLst/>
            </a:prstTxWarp>
          </a:bodyPr>
          <a:lstStyle/>
          <a:p>
            <a:pPr defTabSz="949545">
              <a:defRPr/>
            </a:pPr>
            <a:endParaRPr lang="en-US" sz="2141" kern="0">
              <a:solidFill>
                <a:srgbClr val="FFFFFF"/>
              </a:solidFill>
              <a:latin typeface="Segoe UI"/>
            </a:endParaRPr>
          </a:p>
        </p:txBody>
      </p:sp>
      <p:grpSp>
        <p:nvGrpSpPr>
          <p:cNvPr id="94" name="Group 92"/>
          <p:cNvGrpSpPr/>
          <p:nvPr/>
        </p:nvGrpSpPr>
        <p:grpSpPr>
          <a:xfrm>
            <a:off x="7251148" y="5603820"/>
            <a:ext cx="539799" cy="507185"/>
            <a:chOff x="3246437" y="6139106"/>
            <a:chExt cx="610511" cy="591052"/>
          </a:xfrm>
        </p:grpSpPr>
        <p:sp>
          <p:nvSpPr>
            <p:cNvPr id="95" name="Rounded Rectangle 93"/>
            <p:cNvSpPr/>
            <p:nvPr/>
          </p:nvSpPr>
          <p:spPr bwMode="auto">
            <a:xfrm>
              <a:off x="3246437" y="6139106"/>
              <a:ext cx="610511" cy="591052"/>
            </a:xfrm>
            <a:prstGeom prst="roundRect">
              <a:avLst/>
            </a:prstGeom>
            <a:solidFill>
              <a:srgbClr val="FFFFFF"/>
            </a:solidFill>
            <a:ln w="10795" cap="flat" cmpd="sng" algn="ctr">
              <a:solidFill>
                <a:srgbClr val="0078D7"/>
              </a:solidFill>
              <a:prstDash val="solid"/>
              <a:headEnd type="none" w="med" len="med"/>
              <a:tailEnd type="none" w="med" len="med"/>
            </a:ln>
            <a:effectLst/>
          </p:spPr>
          <p:txBody>
            <a:bodyPr vert="horz" wrap="square" lIns="0" tIns="48505" rIns="0" bIns="48505" numCol="1" rtlCol="0" anchor="ctr" anchorCtr="0" compatLnSpc="1">
              <a:prstTxWarp prst="textNoShape">
                <a:avLst/>
              </a:prstTxWarp>
            </a:bodyPr>
            <a:lstStyle/>
            <a:p>
              <a:pPr algn="ctr" defTabSz="969768" fontAlgn="base">
                <a:spcBef>
                  <a:spcPct val="0"/>
                </a:spcBef>
                <a:spcAft>
                  <a:spcPct val="0"/>
                </a:spcAft>
                <a:defRPr/>
              </a:pPr>
              <a:endParaRPr lang="en-US" sz="2081" kern="0">
                <a:solidFill>
                  <a:srgbClr val="FFFFFF"/>
                </a:solidFill>
                <a:latin typeface="Segoe UI"/>
              </a:endParaRPr>
            </a:p>
          </p:txBody>
        </p:sp>
        <p:sp>
          <p:nvSpPr>
            <p:cNvPr id="96" name="Oval 94"/>
            <p:cNvSpPr/>
            <p:nvPr/>
          </p:nvSpPr>
          <p:spPr bwMode="auto">
            <a:xfrm>
              <a:off x="3300453" y="6180426"/>
              <a:ext cx="98536" cy="112864"/>
            </a:xfrm>
            <a:prstGeom prst="ellipse">
              <a:avLst/>
            </a:prstGeom>
            <a:solidFill>
              <a:srgbClr val="002060"/>
            </a:solidFill>
            <a:ln w="3175" cap="flat" cmpd="sng" algn="ctr">
              <a:noFill/>
              <a:prstDash val="solid"/>
              <a:headEnd type="none" w="med" len="med"/>
              <a:tailEnd type="none" w="med" len="med"/>
            </a:ln>
            <a:effectLst/>
          </p:spPr>
          <p:txBody>
            <a:bodyPr vert="horz" wrap="square" lIns="0" tIns="48505" rIns="0" bIns="48505" numCol="1" rtlCol="0" anchor="ctr" anchorCtr="0" compatLnSpc="1">
              <a:prstTxWarp prst="textNoShape">
                <a:avLst/>
              </a:prstTxWarp>
            </a:bodyPr>
            <a:lstStyle/>
            <a:p>
              <a:pPr algn="ctr" defTabSz="969768" fontAlgn="base">
                <a:spcBef>
                  <a:spcPct val="0"/>
                </a:spcBef>
                <a:spcAft>
                  <a:spcPct val="0"/>
                </a:spcAft>
                <a:defRPr/>
              </a:pPr>
              <a:endParaRPr lang="en-US" sz="2081" kern="0">
                <a:solidFill>
                  <a:srgbClr val="FFFFFF"/>
                </a:solidFill>
                <a:latin typeface="Segoe UI"/>
              </a:endParaRPr>
            </a:p>
          </p:txBody>
        </p:sp>
        <p:sp>
          <p:nvSpPr>
            <p:cNvPr id="97" name="Rectangle 95"/>
            <p:cNvSpPr/>
            <p:nvPr/>
          </p:nvSpPr>
          <p:spPr bwMode="auto">
            <a:xfrm>
              <a:off x="3430968" y="6180426"/>
              <a:ext cx="103786" cy="103366"/>
            </a:xfrm>
            <a:prstGeom prst="rect">
              <a:avLst/>
            </a:prstGeom>
            <a:solidFill>
              <a:srgbClr val="002060"/>
            </a:solidFill>
            <a:ln w="3175" cap="flat" cmpd="sng" algn="ctr">
              <a:noFill/>
              <a:prstDash val="solid"/>
              <a:headEnd type="none" w="med" len="med"/>
              <a:tailEnd type="none" w="med" len="med"/>
            </a:ln>
            <a:effectLst/>
          </p:spPr>
          <p:txBody>
            <a:bodyPr vert="horz" wrap="square" lIns="0" tIns="48505" rIns="0" bIns="48505" numCol="1" rtlCol="0" anchor="ctr" anchorCtr="0" compatLnSpc="1">
              <a:prstTxWarp prst="textNoShape">
                <a:avLst/>
              </a:prstTxWarp>
            </a:bodyPr>
            <a:lstStyle/>
            <a:p>
              <a:pPr algn="ctr" defTabSz="969768" fontAlgn="base">
                <a:spcBef>
                  <a:spcPct val="0"/>
                </a:spcBef>
                <a:spcAft>
                  <a:spcPct val="0"/>
                </a:spcAft>
                <a:defRPr/>
              </a:pPr>
              <a:endParaRPr lang="en-US" sz="2081" kern="0">
                <a:solidFill>
                  <a:srgbClr val="FFFFFF"/>
                </a:solidFill>
                <a:latin typeface="Segoe UI"/>
              </a:endParaRPr>
            </a:p>
          </p:txBody>
        </p:sp>
        <p:sp>
          <p:nvSpPr>
            <p:cNvPr id="98" name="Oval 96"/>
            <p:cNvSpPr/>
            <p:nvPr/>
          </p:nvSpPr>
          <p:spPr bwMode="auto">
            <a:xfrm>
              <a:off x="3566682" y="6180426"/>
              <a:ext cx="98536" cy="112864"/>
            </a:xfrm>
            <a:prstGeom prst="ellipse">
              <a:avLst/>
            </a:prstGeom>
            <a:solidFill>
              <a:srgbClr val="002060"/>
            </a:solidFill>
            <a:ln w="3175" cap="flat" cmpd="sng" algn="ctr">
              <a:noFill/>
              <a:prstDash val="solid"/>
              <a:headEnd type="none" w="med" len="med"/>
              <a:tailEnd type="none" w="med" len="med"/>
            </a:ln>
            <a:effectLst/>
          </p:spPr>
          <p:txBody>
            <a:bodyPr vert="horz" wrap="square" lIns="0" tIns="48505" rIns="0" bIns="48505" numCol="1" rtlCol="0" anchor="ctr" anchorCtr="0" compatLnSpc="1">
              <a:prstTxWarp prst="textNoShape">
                <a:avLst/>
              </a:prstTxWarp>
            </a:bodyPr>
            <a:lstStyle/>
            <a:p>
              <a:pPr algn="ctr" defTabSz="969768" fontAlgn="base">
                <a:spcBef>
                  <a:spcPct val="0"/>
                </a:spcBef>
                <a:spcAft>
                  <a:spcPct val="0"/>
                </a:spcAft>
                <a:defRPr/>
              </a:pPr>
              <a:endParaRPr lang="en-US" sz="2081" kern="0">
                <a:solidFill>
                  <a:srgbClr val="FFFFFF"/>
                </a:solidFill>
                <a:latin typeface="Segoe UI"/>
              </a:endParaRPr>
            </a:p>
          </p:txBody>
        </p:sp>
        <p:sp>
          <p:nvSpPr>
            <p:cNvPr id="99" name="Rectangle 97"/>
            <p:cNvSpPr/>
            <p:nvPr/>
          </p:nvSpPr>
          <p:spPr bwMode="auto">
            <a:xfrm>
              <a:off x="3691896" y="6180426"/>
              <a:ext cx="103786" cy="103366"/>
            </a:xfrm>
            <a:prstGeom prst="rect">
              <a:avLst/>
            </a:prstGeom>
            <a:solidFill>
              <a:srgbClr val="002060"/>
            </a:solidFill>
            <a:ln w="3175" cap="flat" cmpd="sng" algn="ctr">
              <a:noFill/>
              <a:prstDash val="solid"/>
              <a:headEnd type="none" w="med" len="med"/>
              <a:tailEnd type="none" w="med" len="med"/>
            </a:ln>
            <a:effectLst/>
          </p:spPr>
          <p:txBody>
            <a:bodyPr vert="horz" wrap="square" lIns="0" tIns="48505" rIns="0" bIns="48505" numCol="1" rtlCol="0" anchor="ctr" anchorCtr="0" compatLnSpc="1">
              <a:prstTxWarp prst="textNoShape">
                <a:avLst/>
              </a:prstTxWarp>
            </a:bodyPr>
            <a:lstStyle/>
            <a:p>
              <a:pPr algn="ctr" defTabSz="969768" fontAlgn="base">
                <a:spcBef>
                  <a:spcPct val="0"/>
                </a:spcBef>
                <a:spcAft>
                  <a:spcPct val="0"/>
                </a:spcAft>
                <a:defRPr/>
              </a:pPr>
              <a:endParaRPr lang="en-US" sz="2081" kern="0">
                <a:solidFill>
                  <a:srgbClr val="FFFFFF"/>
                </a:solidFill>
                <a:latin typeface="Segoe UI"/>
              </a:endParaRPr>
            </a:p>
          </p:txBody>
        </p:sp>
        <p:sp>
          <p:nvSpPr>
            <p:cNvPr id="100" name="Oval 98"/>
            <p:cNvSpPr/>
            <p:nvPr/>
          </p:nvSpPr>
          <p:spPr bwMode="auto">
            <a:xfrm>
              <a:off x="3433593" y="6309873"/>
              <a:ext cx="98536" cy="112864"/>
            </a:xfrm>
            <a:prstGeom prst="ellipse">
              <a:avLst/>
            </a:prstGeom>
            <a:solidFill>
              <a:srgbClr val="002060"/>
            </a:solidFill>
            <a:ln w="3175" cap="flat" cmpd="sng" algn="ctr">
              <a:noFill/>
              <a:prstDash val="solid"/>
              <a:headEnd type="none" w="med" len="med"/>
              <a:tailEnd type="none" w="med" len="med"/>
            </a:ln>
            <a:effectLst/>
          </p:spPr>
          <p:txBody>
            <a:bodyPr vert="horz" wrap="square" lIns="0" tIns="48505" rIns="0" bIns="48505" numCol="1" rtlCol="0" anchor="ctr" anchorCtr="0" compatLnSpc="1">
              <a:prstTxWarp prst="textNoShape">
                <a:avLst/>
              </a:prstTxWarp>
            </a:bodyPr>
            <a:lstStyle/>
            <a:p>
              <a:pPr algn="ctr" defTabSz="969768" fontAlgn="base">
                <a:spcBef>
                  <a:spcPct val="0"/>
                </a:spcBef>
                <a:spcAft>
                  <a:spcPct val="0"/>
                </a:spcAft>
                <a:defRPr/>
              </a:pPr>
              <a:endParaRPr lang="en-US" sz="2081" kern="0">
                <a:solidFill>
                  <a:srgbClr val="FFFFFF"/>
                </a:solidFill>
                <a:latin typeface="Segoe UI"/>
              </a:endParaRPr>
            </a:p>
          </p:txBody>
        </p:sp>
        <p:sp>
          <p:nvSpPr>
            <p:cNvPr id="101" name="Rectangle 99"/>
            <p:cNvSpPr/>
            <p:nvPr/>
          </p:nvSpPr>
          <p:spPr bwMode="auto">
            <a:xfrm>
              <a:off x="3564057" y="6309873"/>
              <a:ext cx="103786" cy="103366"/>
            </a:xfrm>
            <a:prstGeom prst="rect">
              <a:avLst/>
            </a:prstGeom>
            <a:solidFill>
              <a:srgbClr val="002060"/>
            </a:solidFill>
            <a:ln w="3175" cap="flat" cmpd="sng" algn="ctr">
              <a:noFill/>
              <a:prstDash val="solid"/>
              <a:headEnd type="none" w="med" len="med"/>
              <a:tailEnd type="none" w="med" len="med"/>
            </a:ln>
            <a:effectLst/>
          </p:spPr>
          <p:txBody>
            <a:bodyPr vert="horz" wrap="square" lIns="0" tIns="48505" rIns="0" bIns="48505" numCol="1" rtlCol="0" anchor="ctr" anchorCtr="0" compatLnSpc="1">
              <a:prstTxWarp prst="textNoShape">
                <a:avLst/>
              </a:prstTxWarp>
            </a:bodyPr>
            <a:lstStyle/>
            <a:p>
              <a:pPr algn="ctr" defTabSz="969768" fontAlgn="base">
                <a:spcBef>
                  <a:spcPct val="0"/>
                </a:spcBef>
                <a:spcAft>
                  <a:spcPct val="0"/>
                </a:spcAft>
                <a:defRPr/>
              </a:pPr>
              <a:endParaRPr lang="en-US" sz="2081" kern="0">
                <a:solidFill>
                  <a:srgbClr val="FFFFFF"/>
                </a:solidFill>
                <a:latin typeface="Segoe UI"/>
              </a:endParaRPr>
            </a:p>
          </p:txBody>
        </p:sp>
        <p:sp>
          <p:nvSpPr>
            <p:cNvPr id="102" name="Oval 100"/>
            <p:cNvSpPr/>
            <p:nvPr/>
          </p:nvSpPr>
          <p:spPr bwMode="auto">
            <a:xfrm>
              <a:off x="3300453" y="6449822"/>
              <a:ext cx="98536" cy="112864"/>
            </a:xfrm>
            <a:prstGeom prst="ellipse">
              <a:avLst/>
            </a:prstGeom>
            <a:solidFill>
              <a:srgbClr val="002060"/>
            </a:solidFill>
            <a:ln w="3175" cap="flat" cmpd="sng" algn="ctr">
              <a:noFill/>
              <a:prstDash val="solid"/>
              <a:headEnd type="none" w="med" len="med"/>
              <a:tailEnd type="none" w="med" len="med"/>
            </a:ln>
            <a:effectLst/>
          </p:spPr>
          <p:txBody>
            <a:bodyPr vert="horz" wrap="square" lIns="0" tIns="48505" rIns="0" bIns="48505" numCol="1" rtlCol="0" anchor="ctr" anchorCtr="0" compatLnSpc="1">
              <a:prstTxWarp prst="textNoShape">
                <a:avLst/>
              </a:prstTxWarp>
            </a:bodyPr>
            <a:lstStyle/>
            <a:p>
              <a:pPr algn="ctr" defTabSz="969768" fontAlgn="base">
                <a:spcBef>
                  <a:spcPct val="0"/>
                </a:spcBef>
                <a:spcAft>
                  <a:spcPct val="0"/>
                </a:spcAft>
                <a:defRPr/>
              </a:pPr>
              <a:endParaRPr lang="en-US" sz="2081" kern="0">
                <a:solidFill>
                  <a:srgbClr val="FFFFFF"/>
                </a:solidFill>
                <a:latin typeface="Segoe UI"/>
              </a:endParaRPr>
            </a:p>
          </p:txBody>
        </p:sp>
        <p:sp>
          <p:nvSpPr>
            <p:cNvPr id="103" name="Rectangle 101"/>
            <p:cNvSpPr/>
            <p:nvPr/>
          </p:nvSpPr>
          <p:spPr bwMode="auto">
            <a:xfrm>
              <a:off x="3430968" y="6449822"/>
              <a:ext cx="103786" cy="103366"/>
            </a:xfrm>
            <a:prstGeom prst="rect">
              <a:avLst/>
            </a:prstGeom>
            <a:solidFill>
              <a:srgbClr val="002060"/>
            </a:solidFill>
            <a:ln w="3175" cap="flat" cmpd="sng" algn="ctr">
              <a:noFill/>
              <a:prstDash val="solid"/>
              <a:headEnd type="none" w="med" len="med"/>
              <a:tailEnd type="none" w="med" len="med"/>
            </a:ln>
            <a:effectLst/>
          </p:spPr>
          <p:txBody>
            <a:bodyPr vert="horz" wrap="square" lIns="0" tIns="48505" rIns="0" bIns="48505" numCol="1" rtlCol="0" anchor="ctr" anchorCtr="0" compatLnSpc="1">
              <a:prstTxWarp prst="textNoShape">
                <a:avLst/>
              </a:prstTxWarp>
            </a:bodyPr>
            <a:lstStyle/>
            <a:p>
              <a:pPr algn="ctr" defTabSz="969768" fontAlgn="base">
                <a:spcBef>
                  <a:spcPct val="0"/>
                </a:spcBef>
                <a:spcAft>
                  <a:spcPct val="0"/>
                </a:spcAft>
                <a:defRPr/>
              </a:pPr>
              <a:endParaRPr lang="en-US" sz="2081" kern="0">
                <a:solidFill>
                  <a:srgbClr val="FFFFFF"/>
                </a:solidFill>
                <a:latin typeface="Segoe UI"/>
              </a:endParaRPr>
            </a:p>
          </p:txBody>
        </p:sp>
        <p:sp>
          <p:nvSpPr>
            <p:cNvPr id="104" name="Oval 102"/>
            <p:cNvSpPr/>
            <p:nvPr/>
          </p:nvSpPr>
          <p:spPr bwMode="auto">
            <a:xfrm>
              <a:off x="3566682" y="6449822"/>
              <a:ext cx="98536" cy="112864"/>
            </a:xfrm>
            <a:prstGeom prst="ellipse">
              <a:avLst/>
            </a:prstGeom>
            <a:solidFill>
              <a:srgbClr val="002060"/>
            </a:solidFill>
            <a:ln w="3175" cap="flat" cmpd="sng" algn="ctr">
              <a:noFill/>
              <a:prstDash val="solid"/>
              <a:headEnd type="none" w="med" len="med"/>
              <a:tailEnd type="none" w="med" len="med"/>
            </a:ln>
            <a:effectLst/>
          </p:spPr>
          <p:txBody>
            <a:bodyPr vert="horz" wrap="square" lIns="0" tIns="48505" rIns="0" bIns="48505" numCol="1" rtlCol="0" anchor="ctr" anchorCtr="0" compatLnSpc="1">
              <a:prstTxWarp prst="textNoShape">
                <a:avLst/>
              </a:prstTxWarp>
            </a:bodyPr>
            <a:lstStyle/>
            <a:p>
              <a:pPr algn="ctr" defTabSz="969768" fontAlgn="base">
                <a:spcBef>
                  <a:spcPct val="0"/>
                </a:spcBef>
                <a:spcAft>
                  <a:spcPct val="0"/>
                </a:spcAft>
                <a:defRPr/>
              </a:pPr>
              <a:endParaRPr lang="en-US" sz="2081" kern="0">
                <a:solidFill>
                  <a:srgbClr val="FFFFFF"/>
                </a:solidFill>
                <a:latin typeface="Segoe UI"/>
              </a:endParaRPr>
            </a:p>
          </p:txBody>
        </p:sp>
        <p:sp>
          <p:nvSpPr>
            <p:cNvPr id="105" name="Rectangle 103"/>
            <p:cNvSpPr/>
            <p:nvPr/>
          </p:nvSpPr>
          <p:spPr bwMode="auto">
            <a:xfrm>
              <a:off x="3691896" y="6449822"/>
              <a:ext cx="103786" cy="103366"/>
            </a:xfrm>
            <a:prstGeom prst="rect">
              <a:avLst/>
            </a:prstGeom>
            <a:solidFill>
              <a:srgbClr val="002060"/>
            </a:solidFill>
            <a:ln w="3175" cap="flat" cmpd="sng" algn="ctr">
              <a:noFill/>
              <a:prstDash val="solid"/>
              <a:headEnd type="none" w="med" len="med"/>
              <a:tailEnd type="none" w="med" len="med"/>
            </a:ln>
            <a:effectLst/>
          </p:spPr>
          <p:txBody>
            <a:bodyPr vert="horz" wrap="square" lIns="0" tIns="48505" rIns="0" bIns="48505" numCol="1" rtlCol="0" anchor="ctr" anchorCtr="0" compatLnSpc="1">
              <a:prstTxWarp prst="textNoShape">
                <a:avLst/>
              </a:prstTxWarp>
            </a:bodyPr>
            <a:lstStyle/>
            <a:p>
              <a:pPr algn="ctr" defTabSz="969768" fontAlgn="base">
                <a:spcBef>
                  <a:spcPct val="0"/>
                </a:spcBef>
                <a:spcAft>
                  <a:spcPct val="0"/>
                </a:spcAft>
                <a:defRPr/>
              </a:pPr>
              <a:endParaRPr lang="en-US" sz="2081" kern="0">
                <a:solidFill>
                  <a:srgbClr val="FFFFFF"/>
                </a:solidFill>
                <a:latin typeface="Segoe UI"/>
              </a:endParaRPr>
            </a:p>
          </p:txBody>
        </p:sp>
        <p:sp>
          <p:nvSpPr>
            <p:cNvPr id="106" name="Oval 104"/>
            <p:cNvSpPr/>
            <p:nvPr/>
          </p:nvSpPr>
          <p:spPr bwMode="auto">
            <a:xfrm>
              <a:off x="3433593" y="6588390"/>
              <a:ext cx="98536" cy="112864"/>
            </a:xfrm>
            <a:prstGeom prst="ellipse">
              <a:avLst/>
            </a:prstGeom>
            <a:solidFill>
              <a:srgbClr val="002060"/>
            </a:solidFill>
            <a:ln w="3175" cap="flat" cmpd="sng" algn="ctr">
              <a:noFill/>
              <a:prstDash val="solid"/>
              <a:headEnd type="none" w="med" len="med"/>
              <a:tailEnd type="none" w="med" len="med"/>
            </a:ln>
            <a:effectLst/>
          </p:spPr>
          <p:txBody>
            <a:bodyPr vert="horz" wrap="square" lIns="0" tIns="48505" rIns="0" bIns="48505" numCol="1" rtlCol="0" anchor="ctr" anchorCtr="0" compatLnSpc="1">
              <a:prstTxWarp prst="textNoShape">
                <a:avLst/>
              </a:prstTxWarp>
            </a:bodyPr>
            <a:lstStyle/>
            <a:p>
              <a:pPr algn="ctr" defTabSz="969768" fontAlgn="base">
                <a:spcBef>
                  <a:spcPct val="0"/>
                </a:spcBef>
                <a:spcAft>
                  <a:spcPct val="0"/>
                </a:spcAft>
                <a:defRPr/>
              </a:pPr>
              <a:endParaRPr lang="en-US" sz="2081" kern="0">
                <a:solidFill>
                  <a:srgbClr val="FFFFFF"/>
                </a:solidFill>
                <a:latin typeface="Segoe UI"/>
              </a:endParaRPr>
            </a:p>
          </p:txBody>
        </p:sp>
        <p:sp>
          <p:nvSpPr>
            <p:cNvPr id="107" name="Rectangle 105"/>
            <p:cNvSpPr/>
            <p:nvPr/>
          </p:nvSpPr>
          <p:spPr bwMode="auto">
            <a:xfrm>
              <a:off x="3564057" y="6588390"/>
              <a:ext cx="103786" cy="103366"/>
            </a:xfrm>
            <a:prstGeom prst="rect">
              <a:avLst/>
            </a:prstGeom>
            <a:solidFill>
              <a:srgbClr val="002060"/>
            </a:solidFill>
            <a:ln w="3175" cap="flat" cmpd="sng" algn="ctr">
              <a:noFill/>
              <a:prstDash val="solid"/>
              <a:headEnd type="none" w="med" len="med"/>
              <a:tailEnd type="none" w="med" len="med"/>
            </a:ln>
            <a:effectLst/>
          </p:spPr>
          <p:txBody>
            <a:bodyPr vert="horz" wrap="square" lIns="0" tIns="48505" rIns="0" bIns="48505" numCol="1" rtlCol="0" anchor="ctr" anchorCtr="0" compatLnSpc="1">
              <a:prstTxWarp prst="textNoShape">
                <a:avLst/>
              </a:prstTxWarp>
            </a:bodyPr>
            <a:lstStyle/>
            <a:p>
              <a:pPr algn="ctr" defTabSz="969768" fontAlgn="base">
                <a:spcBef>
                  <a:spcPct val="0"/>
                </a:spcBef>
                <a:spcAft>
                  <a:spcPct val="0"/>
                </a:spcAft>
                <a:defRPr/>
              </a:pPr>
              <a:endParaRPr lang="en-US" sz="2081" kern="0">
                <a:solidFill>
                  <a:srgbClr val="FFFFFF"/>
                </a:solidFill>
                <a:latin typeface="Segoe UI"/>
              </a:endParaRPr>
            </a:p>
          </p:txBody>
        </p:sp>
        <p:sp>
          <p:nvSpPr>
            <p:cNvPr id="108" name="Rectangle 106"/>
            <p:cNvSpPr/>
            <p:nvPr/>
          </p:nvSpPr>
          <p:spPr bwMode="auto">
            <a:xfrm>
              <a:off x="3297828" y="6309873"/>
              <a:ext cx="103786" cy="103366"/>
            </a:xfrm>
            <a:prstGeom prst="rect">
              <a:avLst/>
            </a:prstGeom>
            <a:solidFill>
              <a:srgbClr val="002060"/>
            </a:solidFill>
            <a:ln w="3175" cap="flat" cmpd="sng" algn="ctr">
              <a:noFill/>
              <a:prstDash val="solid"/>
              <a:headEnd type="none" w="med" len="med"/>
              <a:tailEnd type="none" w="med" len="med"/>
            </a:ln>
            <a:effectLst/>
          </p:spPr>
          <p:txBody>
            <a:bodyPr vert="horz" wrap="square" lIns="0" tIns="48505" rIns="0" bIns="48505" numCol="1" rtlCol="0" anchor="ctr" anchorCtr="0" compatLnSpc="1">
              <a:prstTxWarp prst="textNoShape">
                <a:avLst/>
              </a:prstTxWarp>
            </a:bodyPr>
            <a:lstStyle/>
            <a:p>
              <a:pPr algn="ctr" defTabSz="969768" fontAlgn="base">
                <a:spcBef>
                  <a:spcPct val="0"/>
                </a:spcBef>
                <a:spcAft>
                  <a:spcPct val="0"/>
                </a:spcAft>
                <a:defRPr/>
              </a:pPr>
              <a:endParaRPr lang="en-US" sz="2081" kern="0">
                <a:solidFill>
                  <a:srgbClr val="FFFFFF"/>
                </a:solidFill>
                <a:latin typeface="Segoe UI"/>
              </a:endParaRPr>
            </a:p>
          </p:txBody>
        </p:sp>
        <p:sp>
          <p:nvSpPr>
            <p:cNvPr id="109" name="Rectangle 107"/>
            <p:cNvSpPr/>
            <p:nvPr/>
          </p:nvSpPr>
          <p:spPr bwMode="auto">
            <a:xfrm>
              <a:off x="3297828" y="6588390"/>
              <a:ext cx="103786" cy="103366"/>
            </a:xfrm>
            <a:prstGeom prst="rect">
              <a:avLst/>
            </a:prstGeom>
            <a:solidFill>
              <a:srgbClr val="002060"/>
            </a:solidFill>
            <a:ln w="3175" cap="flat" cmpd="sng" algn="ctr">
              <a:noFill/>
              <a:prstDash val="solid"/>
              <a:headEnd type="none" w="med" len="med"/>
              <a:tailEnd type="none" w="med" len="med"/>
            </a:ln>
            <a:effectLst/>
          </p:spPr>
          <p:txBody>
            <a:bodyPr vert="horz" wrap="square" lIns="0" tIns="48505" rIns="0" bIns="48505" numCol="1" rtlCol="0" anchor="ctr" anchorCtr="0" compatLnSpc="1">
              <a:prstTxWarp prst="textNoShape">
                <a:avLst/>
              </a:prstTxWarp>
            </a:bodyPr>
            <a:lstStyle/>
            <a:p>
              <a:pPr algn="ctr" defTabSz="969768" fontAlgn="base">
                <a:spcBef>
                  <a:spcPct val="0"/>
                </a:spcBef>
                <a:spcAft>
                  <a:spcPct val="0"/>
                </a:spcAft>
                <a:defRPr/>
              </a:pPr>
              <a:endParaRPr lang="en-US" sz="2081" kern="0">
                <a:solidFill>
                  <a:srgbClr val="FFFFFF"/>
                </a:solidFill>
                <a:latin typeface="Segoe UI"/>
              </a:endParaRPr>
            </a:p>
          </p:txBody>
        </p:sp>
        <p:sp>
          <p:nvSpPr>
            <p:cNvPr id="110" name="Oval 108"/>
            <p:cNvSpPr/>
            <p:nvPr/>
          </p:nvSpPr>
          <p:spPr bwMode="auto">
            <a:xfrm>
              <a:off x="3694521" y="6309873"/>
              <a:ext cx="98536" cy="112864"/>
            </a:xfrm>
            <a:prstGeom prst="ellipse">
              <a:avLst/>
            </a:prstGeom>
            <a:solidFill>
              <a:srgbClr val="002060"/>
            </a:solidFill>
            <a:ln w="3175" cap="flat" cmpd="sng" algn="ctr">
              <a:noFill/>
              <a:prstDash val="solid"/>
              <a:headEnd type="none" w="med" len="med"/>
              <a:tailEnd type="none" w="med" len="med"/>
            </a:ln>
            <a:effectLst/>
          </p:spPr>
          <p:txBody>
            <a:bodyPr vert="horz" wrap="square" lIns="0" tIns="48505" rIns="0" bIns="48505" numCol="1" rtlCol="0" anchor="ctr" anchorCtr="0" compatLnSpc="1">
              <a:prstTxWarp prst="textNoShape">
                <a:avLst/>
              </a:prstTxWarp>
            </a:bodyPr>
            <a:lstStyle/>
            <a:p>
              <a:pPr algn="ctr" defTabSz="969768" fontAlgn="base">
                <a:spcBef>
                  <a:spcPct val="0"/>
                </a:spcBef>
                <a:spcAft>
                  <a:spcPct val="0"/>
                </a:spcAft>
                <a:defRPr/>
              </a:pPr>
              <a:endParaRPr lang="en-US" sz="2081" kern="0">
                <a:solidFill>
                  <a:srgbClr val="FFFFFF"/>
                </a:solidFill>
                <a:latin typeface="Segoe UI"/>
              </a:endParaRPr>
            </a:p>
          </p:txBody>
        </p:sp>
        <p:sp>
          <p:nvSpPr>
            <p:cNvPr id="111" name="Oval 109"/>
            <p:cNvSpPr/>
            <p:nvPr/>
          </p:nvSpPr>
          <p:spPr bwMode="auto">
            <a:xfrm>
              <a:off x="3694521" y="6588390"/>
              <a:ext cx="98536" cy="112864"/>
            </a:xfrm>
            <a:prstGeom prst="ellipse">
              <a:avLst/>
            </a:prstGeom>
            <a:solidFill>
              <a:srgbClr val="002060"/>
            </a:solidFill>
            <a:ln w="3175" cap="flat" cmpd="sng" algn="ctr">
              <a:noFill/>
              <a:prstDash val="solid"/>
              <a:headEnd type="none" w="med" len="med"/>
              <a:tailEnd type="none" w="med" len="med"/>
            </a:ln>
            <a:effectLst/>
          </p:spPr>
          <p:txBody>
            <a:bodyPr vert="horz" wrap="square" lIns="0" tIns="48505" rIns="0" bIns="48505" numCol="1" rtlCol="0" anchor="ctr" anchorCtr="0" compatLnSpc="1">
              <a:prstTxWarp prst="textNoShape">
                <a:avLst/>
              </a:prstTxWarp>
            </a:bodyPr>
            <a:lstStyle/>
            <a:p>
              <a:pPr algn="ctr" defTabSz="969768" fontAlgn="base">
                <a:spcBef>
                  <a:spcPct val="0"/>
                </a:spcBef>
                <a:spcAft>
                  <a:spcPct val="0"/>
                </a:spcAft>
                <a:defRPr/>
              </a:pPr>
              <a:endParaRPr lang="en-US" sz="2081" kern="0">
                <a:solidFill>
                  <a:srgbClr val="FFFFFF"/>
                </a:solidFill>
                <a:latin typeface="Segoe UI"/>
              </a:endParaRPr>
            </a:p>
          </p:txBody>
        </p:sp>
      </p:grpSp>
    </p:spTree>
    <p:extLst>
      <p:ext uri="{BB962C8B-B14F-4D97-AF65-F5344CB8AC3E}">
        <p14:creationId xmlns:p14="http://schemas.microsoft.com/office/powerpoint/2010/main" val="1425311878"/>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407C64D9-D70D-FC40-AB70-748BF44CB05A}"/>
              </a:ext>
            </a:extLst>
          </p:cNvPr>
          <p:cNvPicPr>
            <a:picLocks noChangeAspect="1"/>
          </p:cNvPicPr>
          <p:nvPr/>
        </p:nvPicPr>
        <p:blipFill rotWithShape="1">
          <a:blip r:embed="rId3" cstate="hqprint">
            <a:extLst>
              <a:ext uri="{BEBA8EAE-BF5A-486C-A8C5-ECC9F3942E4B}">
                <a14:imgProps xmlns:a14="http://schemas.microsoft.com/office/drawing/2010/main">
                  <a14:imgLayer r:embed="rId4">
                    <a14:imgEffect>
                      <a14:sharpenSoften amount="50000"/>
                    </a14:imgEffect>
                    <a14:imgEffect>
                      <a14:saturation sat="68000"/>
                    </a14:imgEffect>
                  </a14:imgLayer>
                </a14:imgProps>
              </a:ext>
              <a:ext uri="{28A0092B-C50C-407E-A947-70E740481C1C}">
                <a14:useLocalDpi xmlns:a14="http://schemas.microsoft.com/office/drawing/2010/main"/>
              </a:ext>
            </a:extLst>
          </a:blip>
          <a:srcRect r="26700"/>
          <a:stretch/>
        </p:blipFill>
        <p:spPr>
          <a:xfrm>
            <a:off x="883" y="0"/>
            <a:ext cx="12434711" cy="1748975"/>
          </a:xfrm>
          <a:prstGeom prst="rect">
            <a:avLst/>
          </a:prstGeom>
        </p:spPr>
      </p:pic>
      <p:sp>
        <p:nvSpPr>
          <p:cNvPr id="6" name="矩形 5">
            <a:extLst>
              <a:ext uri="{FF2B5EF4-FFF2-40B4-BE49-F238E27FC236}">
                <a16:creationId xmlns:a16="http://schemas.microsoft.com/office/drawing/2014/main" id="{F91877E5-F922-CC48-A828-7F7844ABFFAE}"/>
              </a:ext>
            </a:extLst>
          </p:cNvPr>
          <p:cNvSpPr/>
          <p:nvPr/>
        </p:nvSpPr>
        <p:spPr bwMode="auto">
          <a:xfrm>
            <a:off x="882" y="-1"/>
            <a:ext cx="12434711" cy="1748975"/>
          </a:xfrm>
          <a:prstGeom prst="rect">
            <a:avLst/>
          </a:prstGeom>
          <a:gradFill>
            <a:gsLst>
              <a:gs pos="0">
                <a:srgbClr val="3B8073">
                  <a:alpha val="77000"/>
                </a:srgbClr>
              </a:gs>
              <a:gs pos="100000">
                <a:srgbClr val="3479CE">
                  <a:alpha val="90000"/>
                </a:srgbClr>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kumimoji="1" lang="zh-CN" alt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 name="TextBox 54">
            <a:extLst>
              <a:ext uri="{FF2B5EF4-FFF2-40B4-BE49-F238E27FC236}">
                <a16:creationId xmlns:a16="http://schemas.microsoft.com/office/drawing/2014/main" id="{28CFE608-1C16-0841-AFE8-D0FE033A0633}"/>
              </a:ext>
            </a:extLst>
          </p:cNvPr>
          <p:cNvSpPr txBox="1"/>
          <p:nvPr/>
        </p:nvSpPr>
        <p:spPr>
          <a:xfrm>
            <a:off x="719431" y="765130"/>
            <a:ext cx="6107607" cy="430375"/>
          </a:xfrm>
          <a:prstGeom prst="rect">
            <a:avLst/>
          </a:prstGeom>
          <a:noFill/>
        </p:spPr>
        <p:txBody>
          <a:bodyPr wrap="square" rtlCol="0">
            <a:spAutoFit/>
          </a:bodyPr>
          <a:lstStyle/>
          <a:p>
            <a:pPr defTabSz="1119071">
              <a:defRPr/>
            </a:pPr>
            <a:r>
              <a:rPr lang="en-US" sz="2142" b="1" dirty="0">
                <a:solidFill>
                  <a:srgbClr val="FFFFFF"/>
                </a:solidFill>
                <a:latin typeface="Segoe UI Semibold" panose="020B0502040204020203" pitchFamily="34" charset="0"/>
                <a:ea typeface="Segoe Pro Semibold" charset="0"/>
                <a:cs typeface="Segoe UI Semibold" panose="020B0502040204020203" pitchFamily="34" charset="0"/>
              </a:rPr>
              <a:t>Azure and Data Estate Data View</a:t>
            </a:r>
          </a:p>
        </p:txBody>
      </p:sp>
      <p:pic>
        <p:nvPicPr>
          <p:cNvPr id="7" name="Picture 6">
            <a:extLst>
              <a:ext uri="{FF2B5EF4-FFF2-40B4-BE49-F238E27FC236}">
                <a16:creationId xmlns:a16="http://schemas.microsoft.com/office/drawing/2014/main" id="{5CE4A425-017F-476C-81D6-13FA659C9986}"/>
              </a:ext>
            </a:extLst>
          </p:cNvPr>
          <p:cNvPicPr>
            <a:picLocks noChangeAspect="1"/>
          </p:cNvPicPr>
          <p:nvPr/>
        </p:nvPicPr>
        <p:blipFill>
          <a:blip r:embed="rId5"/>
          <a:stretch>
            <a:fillRect/>
          </a:stretch>
        </p:blipFill>
        <p:spPr>
          <a:xfrm>
            <a:off x="719431" y="1870266"/>
            <a:ext cx="10459958" cy="4965411"/>
          </a:xfrm>
          <a:prstGeom prst="rect">
            <a:avLst/>
          </a:prstGeom>
        </p:spPr>
      </p:pic>
      <p:pic>
        <p:nvPicPr>
          <p:cNvPr id="3" name="Picture 2">
            <a:extLst>
              <a:ext uri="{FF2B5EF4-FFF2-40B4-BE49-F238E27FC236}">
                <a16:creationId xmlns:a16="http://schemas.microsoft.com/office/drawing/2014/main" id="{161BA9BD-31CD-416A-818D-E7A63A6AF219}"/>
              </a:ext>
            </a:extLst>
          </p:cNvPr>
          <p:cNvPicPr>
            <a:picLocks noChangeAspect="1"/>
          </p:cNvPicPr>
          <p:nvPr/>
        </p:nvPicPr>
        <p:blipFill>
          <a:blip r:embed="rId6"/>
          <a:stretch>
            <a:fillRect/>
          </a:stretch>
        </p:blipFill>
        <p:spPr>
          <a:xfrm>
            <a:off x="927784" y="5182064"/>
            <a:ext cx="658603" cy="462655"/>
          </a:xfrm>
          <a:prstGeom prst="rect">
            <a:avLst/>
          </a:prstGeom>
        </p:spPr>
      </p:pic>
    </p:spTree>
    <p:extLst>
      <p:ext uri="{BB962C8B-B14F-4D97-AF65-F5344CB8AC3E}">
        <p14:creationId xmlns:p14="http://schemas.microsoft.com/office/powerpoint/2010/main" val="3847899867"/>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407C64D9-D70D-FC40-AB70-748BF44CB05A}"/>
              </a:ext>
            </a:extLst>
          </p:cNvPr>
          <p:cNvPicPr>
            <a:picLocks noChangeAspect="1"/>
          </p:cNvPicPr>
          <p:nvPr/>
        </p:nvPicPr>
        <p:blipFill rotWithShape="1">
          <a:blip r:embed="rId3" cstate="hqprint">
            <a:extLst>
              <a:ext uri="{BEBA8EAE-BF5A-486C-A8C5-ECC9F3942E4B}">
                <a14:imgProps xmlns:a14="http://schemas.microsoft.com/office/drawing/2010/main">
                  <a14:imgLayer r:embed="rId4">
                    <a14:imgEffect>
                      <a14:sharpenSoften amount="50000"/>
                    </a14:imgEffect>
                    <a14:imgEffect>
                      <a14:saturation sat="68000"/>
                    </a14:imgEffect>
                  </a14:imgLayer>
                </a14:imgProps>
              </a:ext>
              <a:ext uri="{28A0092B-C50C-407E-A947-70E740481C1C}">
                <a14:useLocalDpi xmlns:a14="http://schemas.microsoft.com/office/drawing/2010/main"/>
              </a:ext>
            </a:extLst>
          </a:blip>
          <a:srcRect r="26700"/>
          <a:stretch/>
        </p:blipFill>
        <p:spPr>
          <a:xfrm>
            <a:off x="883" y="0"/>
            <a:ext cx="12434711" cy="1748975"/>
          </a:xfrm>
          <a:prstGeom prst="rect">
            <a:avLst/>
          </a:prstGeom>
        </p:spPr>
      </p:pic>
      <p:sp>
        <p:nvSpPr>
          <p:cNvPr id="6" name="矩形 5">
            <a:extLst>
              <a:ext uri="{FF2B5EF4-FFF2-40B4-BE49-F238E27FC236}">
                <a16:creationId xmlns:a16="http://schemas.microsoft.com/office/drawing/2014/main" id="{F91877E5-F922-CC48-A828-7F7844ABFFAE}"/>
              </a:ext>
            </a:extLst>
          </p:cNvPr>
          <p:cNvSpPr/>
          <p:nvPr/>
        </p:nvSpPr>
        <p:spPr bwMode="auto">
          <a:xfrm>
            <a:off x="882" y="-1"/>
            <a:ext cx="12434711" cy="1748975"/>
          </a:xfrm>
          <a:prstGeom prst="rect">
            <a:avLst/>
          </a:prstGeom>
          <a:gradFill>
            <a:gsLst>
              <a:gs pos="0">
                <a:srgbClr val="3B8073">
                  <a:alpha val="77000"/>
                </a:srgbClr>
              </a:gs>
              <a:gs pos="100000">
                <a:srgbClr val="3479CE">
                  <a:alpha val="90000"/>
                </a:srgbClr>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kumimoji="1" lang="zh-CN" alt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 name="TextBox 54">
            <a:extLst>
              <a:ext uri="{FF2B5EF4-FFF2-40B4-BE49-F238E27FC236}">
                <a16:creationId xmlns:a16="http://schemas.microsoft.com/office/drawing/2014/main" id="{28CFE608-1C16-0841-AFE8-D0FE033A0633}"/>
              </a:ext>
            </a:extLst>
          </p:cNvPr>
          <p:cNvSpPr txBox="1"/>
          <p:nvPr/>
        </p:nvSpPr>
        <p:spPr>
          <a:xfrm>
            <a:off x="719431" y="765130"/>
            <a:ext cx="6107607" cy="430375"/>
          </a:xfrm>
          <a:prstGeom prst="rect">
            <a:avLst/>
          </a:prstGeom>
          <a:noFill/>
        </p:spPr>
        <p:txBody>
          <a:bodyPr wrap="square" rtlCol="0">
            <a:spAutoFit/>
          </a:bodyPr>
          <a:lstStyle/>
          <a:p>
            <a:pPr defTabSz="1119071">
              <a:defRPr/>
            </a:pPr>
            <a:r>
              <a:rPr lang="en-US" sz="2142" b="1" dirty="0">
                <a:solidFill>
                  <a:srgbClr val="FFFFFF"/>
                </a:solidFill>
                <a:latin typeface="Segoe UI Semibold" panose="020B0502040204020203" pitchFamily="34" charset="0"/>
                <a:ea typeface="Segoe Pro Semibold" charset="0"/>
                <a:cs typeface="Segoe UI Semibold" panose="020B0502040204020203" pitchFamily="34" charset="0"/>
              </a:rPr>
              <a:t>Azure Services Map</a:t>
            </a:r>
          </a:p>
        </p:txBody>
      </p:sp>
      <p:sp>
        <p:nvSpPr>
          <p:cNvPr id="3" name="Rectangle 2">
            <a:extLst>
              <a:ext uri="{FF2B5EF4-FFF2-40B4-BE49-F238E27FC236}">
                <a16:creationId xmlns:a16="http://schemas.microsoft.com/office/drawing/2014/main" id="{EF08D5EB-203B-4EAC-AFF2-5AA5001E7E48}"/>
              </a:ext>
            </a:extLst>
          </p:cNvPr>
          <p:cNvSpPr/>
          <p:nvPr/>
        </p:nvSpPr>
        <p:spPr>
          <a:xfrm>
            <a:off x="7209723" y="151151"/>
            <a:ext cx="5024004" cy="369332"/>
          </a:xfrm>
          <a:prstGeom prst="rect">
            <a:avLst/>
          </a:prstGeom>
          <a:solidFill>
            <a:schemeClr val="bg1"/>
          </a:solidFill>
        </p:spPr>
        <p:txBody>
          <a:bodyPr wrap="none">
            <a:spAutoFit/>
          </a:bodyPr>
          <a:lstStyle/>
          <a:p>
            <a:r>
              <a:rPr lang="en-US" dirty="0">
                <a:hlinkClick r:id="rId5"/>
              </a:rPr>
              <a:t>https://nnmer.github.io/azure-services-map/dist/</a:t>
            </a:r>
            <a:endParaRPr lang="en-US" dirty="0"/>
          </a:p>
        </p:txBody>
      </p:sp>
      <p:pic>
        <p:nvPicPr>
          <p:cNvPr id="4" name="Picture 3">
            <a:extLst>
              <a:ext uri="{FF2B5EF4-FFF2-40B4-BE49-F238E27FC236}">
                <a16:creationId xmlns:a16="http://schemas.microsoft.com/office/drawing/2014/main" id="{8A985EC1-C08C-457E-A9DC-BB1F47F96B45}"/>
              </a:ext>
            </a:extLst>
          </p:cNvPr>
          <p:cNvPicPr>
            <a:picLocks noChangeAspect="1"/>
          </p:cNvPicPr>
          <p:nvPr/>
        </p:nvPicPr>
        <p:blipFill>
          <a:blip r:embed="rId6"/>
          <a:stretch>
            <a:fillRect/>
          </a:stretch>
        </p:blipFill>
        <p:spPr>
          <a:xfrm>
            <a:off x="2743913" y="1786212"/>
            <a:ext cx="6824049" cy="5094400"/>
          </a:xfrm>
          <a:prstGeom prst="rect">
            <a:avLst/>
          </a:prstGeom>
        </p:spPr>
      </p:pic>
      <p:sp>
        <p:nvSpPr>
          <p:cNvPr id="7" name="Rectangle 6">
            <a:extLst>
              <a:ext uri="{FF2B5EF4-FFF2-40B4-BE49-F238E27FC236}">
                <a16:creationId xmlns:a16="http://schemas.microsoft.com/office/drawing/2014/main" id="{8568C9E5-7621-4C24-ABFB-969E9EFCFC63}"/>
              </a:ext>
            </a:extLst>
          </p:cNvPr>
          <p:cNvSpPr/>
          <p:nvPr/>
        </p:nvSpPr>
        <p:spPr>
          <a:xfrm>
            <a:off x="7702165" y="610985"/>
            <a:ext cx="4531562" cy="369332"/>
          </a:xfrm>
          <a:prstGeom prst="rect">
            <a:avLst/>
          </a:prstGeom>
          <a:solidFill>
            <a:schemeClr val="bg1"/>
          </a:solidFill>
        </p:spPr>
        <p:txBody>
          <a:bodyPr wrap="none">
            <a:spAutoFit/>
          </a:bodyPr>
          <a:lstStyle/>
          <a:p>
            <a:r>
              <a:rPr lang="en-US" b="1" dirty="0"/>
              <a:t>Anton Romanov -</a:t>
            </a:r>
            <a:r>
              <a:rPr lang="en-US" dirty="0">
                <a:hlinkClick r:id="rId7"/>
              </a:rPr>
              <a:t>https://github.com/nnmer</a:t>
            </a:r>
            <a:endParaRPr lang="en-US" dirty="0"/>
          </a:p>
        </p:txBody>
      </p:sp>
    </p:spTree>
    <p:extLst>
      <p:ext uri="{BB962C8B-B14F-4D97-AF65-F5344CB8AC3E}">
        <p14:creationId xmlns:p14="http://schemas.microsoft.com/office/powerpoint/2010/main" val="1111589895"/>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15FF442-B733-4315-AC6A-B6EAABE02B22}"/>
              </a:ext>
            </a:extLst>
          </p:cNvPr>
          <p:cNvSpPr>
            <a:spLocks noGrp="1"/>
          </p:cNvSpPr>
          <p:nvPr>
            <p:ph type="title"/>
          </p:nvPr>
        </p:nvSpPr>
        <p:spPr>
          <a:xfrm>
            <a:off x="274639" y="2407926"/>
            <a:ext cx="4892040" cy="2178673"/>
          </a:xfrm>
        </p:spPr>
        <p:txBody>
          <a:bodyPr/>
          <a:lstStyle/>
          <a:p>
            <a:pPr algn="ctr"/>
            <a:r>
              <a:rPr lang="en-US" dirty="0"/>
              <a:t>What is Data Engineering</a:t>
            </a:r>
            <a:br>
              <a:rPr lang="en-US" dirty="0"/>
            </a:br>
            <a:endParaRPr lang="en-US" dirty="0"/>
          </a:p>
        </p:txBody>
      </p:sp>
      <p:sp>
        <p:nvSpPr>
          <p:cNvPr id="4" name="Picture Placeholder 3">
            <a:extLst>
              <a:ext uri="{FF2B5EF4-FFF2-40B4-BE49-F238E27FC236}">
                <a16:creationId xmlns:a16="http://schemas.microsoft.com/office/drawing/2014/main" id="{46285DF0-0394-4FD2-8E69-283B03ED4635}"/>
              </a:ext>
            </a:extLst>
          </p:cNvPr>
          <p:cNvSpPr>
            <a:spLocks noGrp="1"/>
          </p:cNvSpPr>
          <p:nvPr>
            <p:ph type="pic" sz="quarter" idx="10"/>
          </p:nvPr>
        </p:nvSpPr>
        <p:spPr/>
      </p:sp>
      <p:sp>
        <p:nvSpPr>
          <p:cNvPr id="2" name="Rectangle 1">
            <a:extLst>
              <a:ext uri="{FF2B5EF4-FFF2-40B4-BE49-F238E27FC236}">
                <a16:creationId xmlns:a16="http://schemas.microsoft.com/office/drawing/2014/main" id="{74A55032-4A29-43EF-B328-D3DA003D1F5A}"/>
              </a:ext>
            </a:extLst>
          </p:cNvPr>
          <p:cNvSpPr/>
          <p:nvPr/>
        </p:nvSpPr>
        <p:spPr>
          <a:xfrm>
            <a:off x="6094637" y="3308920"/>
            <a:ext cx="248835" cy="382308"/>
          </a:xfrm>
          <a:prstGeom prst="rect">
            <a:avLst/>
          </a:prstGeom>
        </p:spPr>
        <p:txBody>
          <a:bodyPr wrap="none">
            <a:spAutoFit/>
          </a:bodyPr>
          <a:lstStyle/>
          <a:p>
            <a:r>
              <a:rPr lang="en-US" sz="1836" dirty="0">
                <a:solidFill>
                  <a:srgbClr val="000000"/>
                </a:solidFill>
                <a:latin typeface="Times New Roman" panose="02020603050405020304" pitchFamily="18" charset="0"/>
              </a:rPr>
              <a:t> </a:t>
            </a:r>
            <a:endParaRPr lang="en-US" sz="1836" dirty="0"/>
          </a:p>
        </p:txBody>
      </p:sp>
    </p:spTree>
    <p:extLst>
      <p:ext uri="{BB962C8B-B14F-4D97-AF65-F5344CB8AC3E}">
        <p14:creationId xmlns:p14="http://schemas.microsoft.com/office/powerpoint/2010/main" val="970774657"/>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17EB37B-A7C4-4CE5-ABA9-9A7CF3E5F1BF}"/>
              </a:ext>
            </a:extLst>
          </p:cNvPr>
          <p:cNvSpPr>
            <a:spLocks noGrp="1"/>
          </p:cNvSpPr>
          <p:nvPr>
            <p:ph type="title"/>
          </p:nvPr>
        </p:nvSpPr>
        <p:spPr/>
        <p:txBody>
          <a:bodyPr/>
          <a:lstStyle/>
          <a:p>
            <a:r>
              <a:rPr lang="en-US" sz="2856" cap="all" spc="0" dirty="0">
                <a:solidFill>
                  <a:schemeClr val="tx2"/>
                </a:solidFill>
                <a:latin typeface="Segoe UI Light" charset="0"/>
                <a:cs typeface="Segoe UI Light" charset="0"/>
              </a:rPr>
              <a:t>Where Did I start?</a:t>
            </a:r>
          </a:p>
        </p:txBody>
      </p:sp>
      <p:sp>
        <p:nvSpPr>
          <p:cNvPr id="7" name="Text Placeholder 6">
            <a:extLst>
              <a:ext uri="{FF2B5EF4-FFF2-40B4-BE49-F238E27FC236}">
                <a16:creationId xmlns:a16="http://schemas.microsoft.com/office/drawing/2014/main" id="{CE5AE2DF-4424-4BDA-A6AB-C354F1620A74}"/>
              </a:ext>
            </a:extLst>
          </p:cNvPr>
          <p:cNvSpPr>
            <a:spLocks noGrp="1"/>
          </p:cNvSpPr>
          <p:nvPr>
            <p:ph type="body" sz="quarter" idx="10"/>
          </p:nvPr>
        </p:nvSpPr>
        <p:spPr>
          <a:xfrm>
            <a:off x="274641" y="1212853"/>
            <a:ext cx="11887200" cy="517065"/>
          </a:xfrm>
        </p:spPr>
        <p:txBody>
          <a:bodyPr/>
          <a:lstStyle/>
          <a:p>
            <a:r>
              <a:rPr lang="en-US" sz="2400" dirty="0">
                <a:solidFill>
                  <a:schemeClr val="tx1"/>
                </a:solidFill>
              </a:rPr>
              <a:t>- Story about the Excel </a:t>
            </a:r>
          </a:p>
        </p:txBody>
      </p:sp>
    </p:spTree>
    <p:extLst>
      <p:ext uri="{BB962C8B-B14F-4D97-AF65-F5344CB8AC3E}">
        <p14:creationId xmlns:p14="http://schemas.microsoft.com/office/powerpoint/2010/main" val="1945925917"/>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 name="Rectangle 161">
            <a:extLst>
              <a:ext uri="{FF2B5EF4-FFF2-40B4-BE49-F238E27FC236}">
                <a16:creationId xmlns:a16="http://schemas.microsoft.com/office/drawing/2014/main" id="{81FF0331-1C17-4B34-A4F6-DB0DF8E9C6F1}"/>
              </a:ext>
            </a:extLst>
          </p:cNvPr>
          <p:cNvSpPr/>
          <p:nvPr/>
        </p:nvSpPr>
        <p:spPr bwMode="auto">
          <a:xfrm>
            <a:off x="190395" y="1344976"/>
            <a:ext cx="1858520" cy="4918418"/>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724734">
              <a:spcBef>
                <a:spcPct val="0"/>
              </a:spcBef>
              <a:spcAft>
                <a:spcPct val="35000"/>
              </a:spcAft>
              <a:defRPr/>
            </a:pPr>
            <a:r>
              <a:rPr lang="en-US" sz="1428" kern="0" dirty="0">
                <a:solidFill>
                  <a:srgbClr val="0078D7"/>
                </a:solidFill>
                <a:latin typeface="Segoe UI Semibold" panose="020B0702040204020203" pitchFamily="34" charset="0"/>
                <a:cs typeface="Segoe UI Semibold" panose="020B0702040204020203" pitchFamily="34" charset="0"/>
              </a:rPr>
              <a:t>Gather</a:t>
            </a:r>
          </a:p>
        </p:txBody>
      </p:sp>
      <p:sp>
        <p:nvSpPr>
          <p:cNvPr id="6" name="Title 5">
            <a:extLst>
              <a:ext uri="{FF2B5EF4-FFF2-40B4-BE49-F238E27FC236}">
                <a16:creationId xmlns:a16="http://schemas.microsoft.com/office/drawing/2014/main" id="{A17EB37B-A7C4-4CE5-ABA9-9A7CF3E5F1BF}"/>
              </a:ext>
            </a:extLst>
          </p:cNvPr>
          <p:cNvSpPr>
            <a:spLocks noGrp="1"/>
          </p:cNvSpPr>
          <p:nvPr>
            <p:ph type="title"/>
          </p:nvPr>
        </p:nvSpPr>
        <p:spPr/>
        <p:txBody>
          <a:bodyPr/>
          <a:lstStyle/>
          <a:p>
            <a:r>
              <a:rPr lang="en-US" sz="2856" cap="all" spc="0" dirty="0">
                <a:solidFill>
                  <a:schemeClr val="tx2"/>
                </a:solidFill>
                <a:latin typeface="Segoe UI Light" charset="0"/>
                <a:cs typeface="Segoe UI Light" charset="0"/>
              </a:rPr>
              <a:t>Where Did I start?</a:t>
            </a:r>
          </a:p>
        </p:txBody>
      </p:sp>
      <p:sp>
        <p:nvSpPr>
          <p:cNvPr id="8" name="Rectangle 7">
            <a:extLst>
              <a:ext uri="{FF2B5EF4-FFF2-40B4-BE49-F238E27FC236}">
                <a16:creationId xmlns:a16="http://schemas.microsoft.com/office/drawing/2014/main" id="{19CEE4A9-9596-4979-AEBF-C8C249BF6D46}"/>
              </a:ext>
            </a:extLst>
          </p:cNvPr>
          <p:cNvSpPr/>
          <p:nvPr/>
        </p:nvSpPr>
        <p:spPr bwMode="auto">
          <a:xfrm>
            <a:off x="2135993" y="1344976"/>
            <a:ext cx="2106059" cy="4918418"/>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724734">
              <a:spcBef>
                <a:spcPct val="0"/>
              </a:spcBef>
              <a:spcAft>
                <a:spcPct val="35000"/>
              </a:spcAft>
              <a:defRPr/>
            </a:pPr>
            <a:r>
              <a:rPr lang="en-US" sz="1428" kern="0" dirty="0">
                <a:solidFill>
                  <a:srgbClr val="0078D7"/>
                </a:solidFill>
                <a:latin typeface="Segoe UI Semibold" panose="020B0702040204020203" pitchFamily="34" charset="0"/>
                <a:cs typeface="Segoe UI Semibold" panose="020B0702040204020203" pitchFamily="34" charset="0"/>
              </a:rPr>
              <a:t>Ingest</a:t>
            </a:r>
          </a:p>
        </p:txBody>
      </p:sp>
      <p:sp>
        <p:nvSpPr>
          <p:cNvPr id="9" name="Rectangle 8">
            <a:extLst>
              <a:ext uri="{FF2B5EF4-FFF2-40B4-BE49-F238E27FC236}">
                <a16:creationId xmlns:a16="http://schemas.microsoft.com/office/drawing/2014/main" id="{FEFCC453-6DFE-46FE-8EFB-0B603BFF6869}"/>
              </a:ext>
            </a:extLst>
          </p:cNvPr>
          <p:cNvSpPr/>
          <p:nvPr/>
        </p:nvSpPr>
        <p:spPr bwMode="auto">
          <a:xfrm>
            <a:off x="4297265" y="1344976"/>
            <a:ext cx="2106059" cy="4918418"/>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724734">
              <a:spcBef>
                <a:spcPct val="0"/>
              </a:spcBef>
              <a:spcAft>
                <a:spcPct val="35000"/>
              </a:spcAft>
              <a:defRPr/>
            </a:pPr>
            <a:r>
              <a:rPr lang="en-US" sz="1428" kern="0" dirty="0">
                <a:solidFill>
                  <a:srgbClr val="0078D7"/>
                </a:solidFill>
                <a:latin typeface="Segoe UI Semibold" panose="020B0702040204020203" pitchFamily="34" charset="0"/>
                <a:cs typeface="Segoe UI Semibold" panose="020B0702040204020203" pitchFamily="34" charset="0"/>
              </a:rPr>
              <a:t>Store</a:t>
            </a:r>
          </a:p>
        </p:txBody>
      </p:sp>
      <p:sp>
        <p:nvSpPr>
          <p:cNvPr id="10" name="Rectangle 9">
            <a:extLst>
              <a:ext uri="{FF2B5EF4-FFF2-40B4-BE49-F238E27FC236}">
                <a16:creationId xmlns:a16="http://schemas.microsoft.com/office/drawing/2014/main" id="{9922D09D-6150-423D-8BAE-BB8E08A208F1}"/>
              </a:ext>
            </a:extLst>
          </p:cNvPr>
          <p:cNvSpPr/>
          <p:nvPr/>
        </p:nvSpPr>
        <p:spPr bwMode="auto">
          <a:xfrm>
            <a:off x="6456988" y="1344976"/>
            <a:ext cx="2106059" cy="4918418"/>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724734">
              <a:spcBef>
                <a:spcPct val="0"/>
              </a:spcBef>
              <a:spcAft>
                <a:spcPct val="35000"/>
              </a:spcAft>
              <a:defRPr/>
            </a:pPr>
            <a:r>
              <a:rPr lang="en-US" sz="1428" kern="0" dirty="0">
                <a:solidFill>
                  <a:srgbClr val="0078D7"/>
                </a:solidFill>
                <a:latin typeface="Segoe UI Semibold" panose="020B0702040204020203" pitchFamily="34" charset="0"/>
                <a:cs typeface="Segoe UI Semibold" panose="020B0702040204020203" pitchFamily="34" charset="0"/>
              </a:rPr>
              <a:t>Prepare</a:t>
            </a:r>
          </a:p>
        </p:txBody>
      </p:sp>
      <p:sp>
        <p:nvSpPr>
          <p:cNvPr id="11" name="Rectangle 10">
            <a:extLst>
              <a:ext uri="{FF2B5EF4-FFF2-40B4-BE49-F238E27FC236}">
                <a16:creationId xmlns:a16="http://schemas.microsoft.com/office/drawing/2014/main" id="{8DD7A5DC-13D3-46D1-9327-9ECB18248135}"/>
              </a:ext>
            </a:extLst>
          </p:cNvPr>
          <p:cNvSpPr/>
          <p:nvPr/>
        </p:nvSpPr>
        <p:spPr bwMode="auto">
          <a:xfrm>
            <a:off x="8619810" y="1344976"/>
            <a:ext cx="3620112" cy="4918418"/>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724734">
              <a:spcBef>
                <a:spcPct val="0"/>
              </a:spcBef>
              <a:spcAft>
                <a:spcPct val="35000"/>
              </a:spcAft>
              <a:defRPr/>
            </a:pPr>
            <a:r>
              <a:rPr lang="en-US" sz="1428" kern="0" dirty="0">
                <a:solidFill>
                  <a:srgbClr val="0078D7"/>
                </a:solidFill>
                <a:latin typeface="Segoe UI Semibold" panose="020B0702040204020203" pitchFamily="34" charset="0"/>
                <a:cs typeface="Segoe UI Semibold" panose="020B0702040204020203" pitchFamily="34" charset="0"/>
              </a:rPr>
              <a:t>Distribute</a:t>
            </a:r>
          </a:p>
        </p:txBody>
      </p:sp>
      <p:sp>
        <p:nvSpPr>
          <p:cNvPr id="12" name="Rectangle 11">
            <a:extLst>
              <a:ext uri="{FF2B5EF4-FFF2-40B4-BE49-F238E27FC236}">
                <a16:creationId xmlns:a16="http://schemas.microsoft.com/office/drawing/2014/main" id="{C476F02C-5B94-4FE3-BCE4-B1CD53D3ED3A}"/>
              </a:ext>
            </a:extLst>
          </p:cNvPr>
          <p:cNvSpPr/>
          <p:nvPr/>
        </p:nvSpPr>
        <p:spPr>
          <a:xfrm>
            <a:off x="9828450" y="3883223"/>
            <a:ext cx="1202831" cy="249299"/>
          </a:xfrm>
          <a:prstGeom prst="rect">
            <a:avLst/>
          </a:prstGeom>
        </p:spPr>
        <p:txBody>
          <a:bodyPr wrap="square">
            <a:spAutoFit/>
          </a:bodyPr>
          <a:lstStyle/>
          <a:p>
            <a:pPr algn="ct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Printer</a:t>
            </a:r>
          </a:p>
        </p:txBody>
      </p:sp>
      <p:cxnSp>
        <p:nvCxnSpPr>
          <p:cNvPr id="22" name="Straight Arrow Connector 21">
            <a:extLst>
              <a:ext uri="{FF2B5EF4-FFF2-40B4-BE49-F238E27FC236}">
                <a16:creationId xmlns:a16="http://schemas.microsoft.com/office/drawing/2014/main" id="{022A9644-ECE9-4035-8F2F-55D3EF1D4FE5}"/>
              </a:ext>
            </a:extLst>
          </p:cNvPr>
          <p:cNvCxnSpPr>
            <a:cxnSpLocks/>
          </p:cNvCxnSpPr>
          <p:nvPr/>
        </p:nvCxnSpPr>
        <p:spPr>
          <a:xfrm flipV="1">
            <a:off x="1881150" y="3731659"/>
            <a:ext cx="822910"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25" name="Right Bracket 24">
            <a:extLst>
              <a:ext uri="{FF2B5EF4-FFF2-40B4-BE49-F238E27FC236}">
                <a16:creationId xmlns:a16="http://schemas.microsoft.com/office/drawing/2014/main" id="{09101F56-BD48-4A30-A889-3FFD8BC5846B}"/>
              </a:ext>
            </a:extLst>
          </p:cNvPr>
          <p:cNvSpPr/>
          <p:nvPr/>
        </p:nvSpPr>
        <p:spPr>
          <a:xfrm>
            <a:off x="1800667" y="1805538"/>
            <a:ext cx="89293" cy="4332522"/>
          </a:xfrm>
          <a:prstGeom prst="rightBracket">
            <a:avLst/>
          </a:prstGeom>
          <a:ln w="12700">
            <a:solidFill>
              <a:schemeClr val="tx2"/>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defRPr/>
            </a:pPr>
            <a:endParaRPr lang="en-US" sz="1020" dirty="0">
              <a:solidFill>
                <a:srgbClr val="505050"/>
              </a:solidFill>
              <a:latin typeface="Segoe UI"/>
            </a:endParaRPr>
          </a:p>
        </p:txBody>
      </p:sp>
      <p:sp>
        <p:nvSpPr>
          <p:cNvPr id="74" name="TextBox 73">
            <a:extLst>
              <a:ext uri="{FF2B5EF4-FFF2-40B4-BE49-F238E27FC236}">
                <a16:creationId xmlns:a16="http://schemas.microsoft.com/office/drawing/2014/main" id="{3303456F-6AC2-440B-B2C5-2EAC5E765629}"/>
              </a:ext>
            </a:extLst>
          </p:cNvPr>
          <p:cNvSpPr txBox="1"/>
          <p:nvPr/>
        </p:nvSpPr>
        <p:spPr>
          <a:xfrm>
            <a:off x="236849" y="3765946"/>
            <a:ext cx="1527550" cy="406265"/>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020" dirty="0">
                <a:solidFill>
                  <a:srgbClr val="505050"/>
                </a:solidFill>
              </a:rPr>
              <a:t>Files</a:t>
            </a:r>
            <a:r>
              <a:rPr lang="en-US" sz="1020" dirty="0">
                <a:solidFill>
                  <a:srgbClr val="D83B01"/>
                </a:solidFill>
              </a:rPr>
              <a:t> </a:t>
            </a:r>
          </a:p>
          <a:p>
            <a:pPr>
              <a:buSzPct val="90000"/>
              <a:defRPr/>
            </a:pPr>
            <a:r>
              <a:rPr lang="en-US" sz="1020" dirty="0">
                <a:solidFill>
                  <a:srgbClr val="505050"/>
                </a:solidFill>
              </a:rPr>
              <a:t>(Reports / Printouts)</a:t>
            </a:r>
          </a:p>
        </p:txBody>
      </p:sp>
      <p:grpSp>
        <p:nvGrpSpPr>
          <p:cNvPr id="87" name="Group 86">
            <a:extLst>
              <a:ext uri="{FF2B5EF4-FFF2-40B4-BE49-F238E27FC236}">
                <a16:creationId xmlns:a16="http://schemas.microsoft.com/office/drawing/2014/main" id="{359E9F33-03DD-4C7B-A4A9-F29A1CC55C75}"/>
              </a:ext>
            </a:extLst>
          </p:cNvPr>
          <p:cNvGrpSpPr/>
          <p:nvPr/>
        </p:nvGrpSpPr>
        <p:grpSpPr>
          <a:xfrm>
            <a:off x="874296" y="3353990"/>
            <a:ext cx="252656" cy="309285"/>
            <a:chOff x="965200" y="3436897"/>
            <a:chExt cx="528881" cy="647424"/>
          </a:xfrm>
        </p:grpSpPr>
        <p:grpSp>
          <p:nvGrpSpPr>
            <p:cNvPr id="88" name="Group 87">
              <a:extLst>
                <a:ext uri="{FF2B5EF4-FFF2-40B4-BE49-F238E27FC236}">
                  <a16:creationId xmlns:a16="http://schemas.microsoft.com/office/drawing/2014/main" id="{567221AE-86F5-48D6-849B-36B6AF41F59B}"/>
                </a:ext>
              </a:extLst>
            </p:cNvPr>
            <p:cNvGrpSpPr/>
            <p:nvPr/>
          </p:nvGrpSpPr>
          <p:grpSpPr>
            <a:xfrm flipH="1">
              <a:off x="965200" y="3436897"/>
              <a:ext cx="528881" cy="647424"/>
              <a:chOff x="3003960" y="3685414"/>
              <a:chExt cx="403310" cy="493707"/>
            </a:xfrm>
          </p:grpSpPr>
          <p:sp>
            <p:nvSpPr>
              <p:cNvPr id="93" name="Snip Single Corner Rectangle 26">
                <a:extLst>
                  <a:ext uri="{FF2B5EF4-FFF2-40B4-BE49-F238E27FC236}">
                    <a16:creationId xmlns:a16="http://schemas.microsoft.com/office/drawing/2014/main" id="{75E55079-42D8-401F-B2C3-2D9777BB2CE4}"/>
                  </a:ext>
                </a:extLst>
              </p:cNvPr>
              <p:cNvSpPr/>
              <p:nvPr/>
            </p:nvSpPr>
            <p:spPr bwMode="auto">
              <a:xfrm flipH="1">
                <a:off x="3003960" y="3685414"/>
                <a:ext cx="403310" cy="493707"/>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4" name="Triangle 27">
                <a:extLst>
                  <a:ext uri="{FF2B5EF4-FFF2-40B4-BE49-F238E27FC236}">
                    <a16:creationId xmlns:a16="http://schemas.microsoft.com/office/drawing/2014/main" id="{6A02F719-E9A8-4EB2-AF3B-17DED7060FCD}"/>
                  </a:ext>
                </a:extLst>
              </p:cNvPr>
              <p:cNvSpPr/>
              <p:nvPr/>
            </p:nvSpPr>
            <p:spPr bwMode="auto">
              <a:xfrm rot="8100000">
                <a:off x="3012552" y="3733609"/>
                <a:ext cx="160049" cy="80930"/>
              </a:xfrm>
              <a:prstGeom prst="triangle">
                <a:avLst/>
              </a:pr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cxnSp>
          <p:nvCxnSpPr>
            <p:cNvPr id="89" name="Straight Connector 88">
              <a:extLst>
                <a:ext uri="{FF2B5EF4-FFF2-40B4-BE49-F238E27FC236}">
                  <a16:creationId xmlns:a16="http://schemas.microsoft.com/office/drawing/2014/main" id="{ACB88375-61E7-446D-88BB-748C23AB4E8D}"/>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5950C644-1368-4CEA-9E06-199A746E7204}"/>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DA397D5B-B35B-433C-8F9D-B6C8AD8112C5}"/>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86947B33-FD7A-4A42-AF98-0743660679CB}"/>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sp>
        <p:nvSpPr>
          <p:cNvPr id="107" name="Rectangle 106">
            <a:extLst>
              <a:ext uri="{FF2B5EF4-FFF2-40B4-BE49-F238E27FC236}">
                <a16:creationId xmlns:a16="http://schemas.microsoft.com/office/drawing/2014/main" id="{DFF06785-77D7-443C-9159-EE37B8F3CB5C}"/>
              </a:ext>
            </a:extLst>
          </p:cNvPr>
          <p:cNvSpPr/>
          <p:nvPr/>
        </p:nvSpPr>
        <p:spPr>
          <a:xfrm>
            <a:off x="6239530" y="4007872"/>
            <a:ext cx="481222" cy="249299"/>
          </a:xfrm>
          <a:prstGeom prst="rect">
            <a:avLst/>
          </a:prstGeom>
        </p:spPr>
        <p:txBody>
          <a:bodyPr wrap="none">
            <a:spAutoFit/>
          </a:bodyPr>
          <a:lstStyle/>
          <a:p>
            <a:pP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Excel</a:t>
            </a:r>
          </a:p>
        </p:txBody>
      </p:sp>
      <p:sp>
        <p:nvSpPr>
          <p:cNvPr id="117" name="Rectangle 116">
            <a:extLst>
              <a:ext uri="{FF2B5EF4-FFF2-40B4-BE49-F238E27FC236}">
                <a16:creationId xmlns:a16="http://schemas.microsoft.com/office/drawing/2014/main" id="{40B8E4B0-07BA-47E8-A28C-5FA1B7841497}"/>
              </a:ext>
            </a:extLst>
          </p:cNvPr>
          <p:cNvSpPr/>
          <p:nvPr/>
        </p:nvSpPr>
        <p:spPr>
          <a:xfrm>
            <a:off x="2510368" y="4048277"/>
            <a:ext cx="1274708" cy="249299"/>
          </a:xfrm>
          <a:prstGeom prst="rect">
            <a:avLst/>
          </a:prstGeom>
        </p:spPr>
        <p:txBody>
          <a:bodyPr wrap="none">
            <a:spAutoFit/>
          </a:bodyPr>
          <a:lstStyle/>
          <a:p>
            <a:pP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Data Entry Analyst</a:t>
            </a:r>
          </a:p>
        </p:txBody>
      </p:sp>
      <p:cxnSp>
        <p:nvCxnSpPr>
          <p:cNvPr id="124" name="Straight Arrow Connector 123">
            <a:extLst>
              <a:ext uri="{FF2B5EF4-FFF2-40B4-BE49-F238E27FC236}">
                <a16:creationId xmlns:a16="http://schemas.microsoft.com/office/drawing/2014/main" id="{AD754BA3-2FA7-4D4B-9462-080FCB597481}"/>
              </a:ext>
            </a:extLst>
          </p:cNvPr>
          <p:cNvCxnSpPr>
            <a:cxnSpLocks/>
          </p:cNvCxnSpPr>
          <p:nvPr/>
        </p:nvCxnSpPr>
        <p:spPr>
          <a:xfrm>
            <a:off x="3571227" y="3731659"/>
            <a:ext cx="2442947"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125" name="Straight Arrow Connector 124">
            <a:extLst>
              <a:ext uri="{FF2B5EF4-FFF2-40B4-BE49-F238E27FC236}">
                <a16:creationId xmlns:a16="http://schemas.microsoft.com/office/drawing/2014/main" id="{BBEC4E60-A617-4FF4-89DA-952324449018}"/>
              </a:ext>
            </a:extLst>
          </p:cNvPr>
          <p:cNvCxnSpPr>
            <a:cxnSpLocks/>
          </p:cNvCxnSpPr>
          <p:nvPr/>
        </p:nvCxnSpPr>
        <p:spPr>
          <a:xfrm>
            <a:off x="6965396" y="3731659"/>
            <a:ext cx="2497723" cy="0"/>
          </a:xfrm>
          <a:prstGeom prst="straightConnector1">
            <a:avLst/>
          </a:prstGeom>
          <a:ln w="12700">
            <a:solidFill>
              <a:schemeClr val="tx2"/>
            </a:solidFill>
            <a:prstDash val="dash"/>
            <a:headEnd type="triangle" w="med" len="sm"/>
            <a:tailEnd type="triangle" w="med" len="sm"/>
          </a:ln>
        </p:spPr>
        <p:style>
          <a:lnRef idx="1">
            <a:schemeClr val="accent1"/>
          </a:lnRef>
          <a:fillRef idx="0">
            <a:schemeClr val="accent1"/>
          </a:fillRef>
          <a:effectRef idx="0">
            <a:schemeClr val="accent1"/>
          </a:effectRef>
          <a:fontRef idx="minor">
            <a:schemeClr val="tx1"/>
          </a:fontRef>
        </p:style>
      </p:cxnSp>
      <p:grpSp>
        <p:nvGrpSpPr>
          <p:cNvPr id="163" name="Group 162">
            <a:extLst>
              <a:ext uri="{FF2B5EF4-FFF2-40B4-BE49-F238E27FC236}">
                <a16:creationId xmlns:a16="http://schemas.microsoft.com/office/drawing/2014/main" id="{64997620-B442-474B-ADCC-A5B6C4E9F8A3}"/>
              </a:ext>
            </a:extLst>
          </p:cNvPr>
          <p:cNvGrpSpPr/>
          <p:nvPr/>
        </p:nvGrpSpPr>
        <p:grpSpPr>
          <a:xfrm>
            <a:off x="2833931" y="3293754"/>
            <a:ext cx="583710" cy="721924"/>
            <a:chOff x="4934024" y="2596690"/>
            <a:chExt cx="822960" cy="1031092"/>
          </a:xfrm>
        </p:grpSpPr>
        <p:sp>
          <p:nvSpPr>
            <p:cNvPr id="164" name="Title 1">
              <a:extLst>
                <a:ext uri="{FF2B5EF4-FFF2-40B4-BE49-F238E27FC236}">
                  <a16:creationId xmlns:a16="http://schemas.microsoft.com/office/drawing/2014/main" id="{157F34A2-FF2C-499F-AFCF-8532F49CE7C1}"/>
                </a:ext>
              </a:extLst>
            </p:cNvPr>
            <p:cNvSpPr txBox="1">
              <a:spLocks/>
            </p:cNvSpPr>
            <p:nvPr/>
          </p:nvSpPr>
          <p:spPr>
            <a:xfrm>
              <a:off x="4986714" y="2596690"/>
              <a:ext cx="717581"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endParaRPr kumimoji="0" lang="en-US" sz="100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sp>
          <p:nvSpPr>
            <p:cNvPr id="165" name="Rectangle: Rounded Corners 164">
              <a:extLst>
                <a:ext uri="{FF2B5EF4-FFF2-40B4-BE49-F238E27FC236}">
                  <a16:creationId xmlns:a16="http://schemas.microsoft.com/office/drawing/2014/main" id="{CE69C907-6124-4BF7-AAFB-A65C3A81451C}"/>
                </a:ext>
              </a:extLst>
            </p:cNvPr>
            <p:cNvSpPr/>
            <p:nvPr/>
          </p:nvSpPr>
          <p:spPr bwMode="auto">
            <a:xfrm>
              <a:off x="4934024" y="2804822"/>
              <a:ext cx="822960" cy="822960"/>
            </a:xfrm>
            <a:prstGeom prst="roundRect">
              <a:avLst>
                <a:gd name="adj" fmla="val 3125"/>
              </a:avLst>
            </a:prstGeom>
            <a:solidFill>
              <a:srgbClr val="FCFDFE">
                <a:alpha val="1000"/>
              </a:srgbClr>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dirty="0">
                <a:ln>
                  <a:noFill/>
                </a:ln>
                <a:solidFill>
                  <a:srgbClr val="505050"/>
                </a:solidFill>
                <a:effectLst/>
                <a:uLnTx/>
                <a:uFillTx/>
                <a:latin typeface="Segoe UI"/>
                <a:ea typeface="+mn-ea"/>
                <a:cs typeface="Segoe UI" pitchFamily="34" charset="0"/>
              </a:endParaRPr>
            </a:p>
          </p:txBody>
        </p:sp>
        <p:sp>
          <p:nvSpPr>
            <p:cNvPr id="166" name="people_4" title="Icon of a person">
              <a:extLst>
                <a:ext uri="{FF2B5EF4-FFF2-40B4-BE49-F238E27FC236}">
                  <a16:creationId xmlns:a16="http://schemas.microsoft.com/office/drawing/2014/main" id="{05A615E2-AFD9-4D33-BDF0-641E17D8993D}"/>
                </a:ext>
              </a:extLst>
            </p:cNvPr>
            <p:cNvSpPr>
              <a:spLocks noChangeAspect="1" noEditPoints="1"/>
            </p:cNvSpPr>
            <p:nvPr/>
          </p:nvSpPr>
          <p:spPr bwMode="auto">
            <a:xfrm>
              <a:off x="5127796" y="2972909"/>
              <a:ext cx="435416" cy="486787"/>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pic>
        <p:nvPicPr>
          <p:cNvPr id="167" name="Picture 166" descr="Storage (Azure).png">
            <a:extLst>
              <a:ext uri="{FF2B5EF4-FFF2-40B4-BE49-F238E27FC236}">
                <a16:creationId xmlns:a16="http://schemas.microsoft.com/office/drawing/2014/main" id="{419C334B-98FA-4844-9123-EBFF715DC5FC}"/>
              </a:ext>
            </a:extLst>
          </p:cNvPr>
          <p:cNvPicPr>
            <a:picLocks noChangeAspect="1"/>
          </p:cNvPicPr>
          <p:nvPr/>
        </p:nvPicPr>
        <p:blipFill>
          <a:blip r:embed="rId3" cstate="email">
            <a:biLevel thresh="75000"/>
            <a:extLst>
              <a:ext uri="{28A0092B-C50C-407E-A947-70E740481C1C}">
                <a14:useLocalDpi xmlns:a14="http://schemas.microsoft.com/office/drawing/2010/main"/>
              </a:ext>
            </a:extLst>
          </a:blip>
          <a:stretch>
            <a:fillRect/>
          </a:stretch>
        </p:blipFill>
        <p:spPr>
          <a:xfrm>
            <a:off x="6184993" y="3414193"/>
            <a:ext cx="626770" cy="626770"/>
          </a:xfrm>
          <a:prstGeom prst="rect">
            <a:avLst/>
          </a:prstGeom>
          <a:ln>
            <a:solidFill>
              <a:schemeClr val="tx1"/>
            </a:solidFill>
          </a:ln>
        </p:spPr>
      </p:pic>
      <p:pic>
        <p:nvPicPr>
          <p:cNvPr id="168" name="Graphic 167" descr="Fax">
            <a:extLst>
              <a:ext uri="{FF2B5EF4-FFF2-40B4-BE49-F238E27FC236}">
                <a16:creationId xmlns:a16="http://schemas.microsoft.com/office/drawing/2014/main" id="{F5B31186-B109-4013-BC72-C2659BB5025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930137" y="3101278"/>
            <a:ext cx="914400" cy="914400"/>
          </a:xfrm>
          <a:prstGeom prst="rect">
            <a:avLst/>
          </a:prstGeom>
        </p:spPr>
      </p:pic>
    </p:spTree>
    <p:extLst>
      <p:ext uri="{BB962C8B-B14F-4D97-AF65-F5344CB8AC3E}">
        <p14:creationId xmlns:p14="http://schemas.microsoft.com/office/powerpoint/2010/main" val="2377513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63"/>
                                        </p:tgtEl>
                                        <p:attrNameLst>
                                          <p:attrName>style.visibility</p:attrName>
                                        </p:attrNameLst>
                                      </p:cBhvr>
                                      <p:to>
                                        <p:strVal val="visible"/>
                                      </p:to>
                                    </p:set>
                                    <p:animEffect transition="in" filter="fade">
                                      <p:cBhvr>
                                        <p:cTn id="7" dur="500"/>
                                        <p:tgtEl>
                                          <p:spTgt spid="1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 name="Rectangle 184">
            <a:extLst>
              <a:ext uri="{FF2B5EF4-FFF2-40B4-BE49-F238E27FC236}">
                <a16:creationId xmlns:a16="http://schemas.microsoft.com/office/drawing/2014/main" id="{85FE621B-DB47-4DF8-B26B-D1D28A328239}"/>
              </a:ext>
            </a:extLst>
          </p:cNvPr>
          <p:cNvSpPr/>
          <p:nvPr/>
        </p:nvSpPr>
        <p:spPr bwMode="auto">
          <a:xfrm>
            <a:off x="190395" y="1344976"/>
            <a:ext cx="1858520" cy="4918418"/>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724734">
              <a:spcBef>
                <a:spcPct val="0"/>
              </a:spcBef>
              <a:spcAft>
                <a:spcPct val="35000"/>
              </a:spcAft>
              <a:defRPr/>
            </a:pPr>
            <a:r>
              <a:rPr lang="en-US" sz="1428" kern="0" dirty="0">
                <a:solidFill>
                  <a:srgbClr val="0078D7"/>
                </a:solidFill>
                <a:latin typeface="Segoe UI Semibold" panose="020B0702040204020203" pitchFamily="34" charset="0"/>
                <a:cs typeface="Segoe UI Semibold" panose="020B0702040204020203" pitchFamily="34" charset="0"/>
              </a:rPr>
              <a:t>Gather</a:t>
            </a:r>
          </a:p>
        </p:txBody>
      </p:sp>
      <p:sp>
        <p:nvSpPr>
          <p:cNvPr id="135" name="Rectangle 134">
            <a:extLst>
              <a:ext uri="{FF2B5EF4-FFF2-40B4-BE49-F238E27FC236}">
                <a16:creationId xmlns:a16="http://schemas.microsoft.com/office/drawing/2014/main" id="{733860E6-A3DB-423A-9D7E-1A74591D2AB6}"/>
              </a:ext>
            </a:extLst>
          </p:cNvPr>
          <p:cNvSpPr/>
          <p:nvPr/>
        </p:nvSpPr>
        <p:spPr bwMode="auto">
          <a:xfrm>
            <a:off x="2135993" y="1344976"/>
            <a:ext cx="2106059" cy="4918418"/>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724734">
              <a:spcBef>
                <a:spcPct val="0"/>
              </a:spcBef>
              <a:spcAft>
                <a:spcPct val="35000"/>
              </a:spcAft>
              <a:defRPr/>
            </a:pPr>
            <a:r>
              <a:rPr lang="en-US" sz="1428" kern="0" dirty="0">
                <a:solidFill>
                  <a:srgbClr val="0078D7"/>
                </a:solidFill>
                <a:latin typeface="Segoe UI Semibold" panose="020B0702040204020203" pitchFamily="34" charset="0"/>
                <a:cs typeface="Segoe UI Semibold" panose="020B0702040204020203" pitchFamily="34" charset="0"/>
              </a:rPr>
              <a:t>Ingest</a:t>
            </a:r>
          </a:p>
        </p:txBody>
      </p:sp>
      <p:sp>
        <p:nvSpPr>
          <p:cNvPr id="136" name="Rectangle 135">
            <a:extLst>
              <a:ext uri="{FF2B5EF4-FFF2-40B4-BE49-F238E27FC236}">
                <a16:creationId xmlns:a16="http://schemas.microsoft.com/office/drawing/2014/main" id="{339C63CC-B2CA-4E42-A0C4-401B0003E303}"/>
              </a:ext>
            </a:extLst>
          </p:cNvPr>
          <p:cNvSpPr/>
          <p:nvPr/>
        </p:nvSpPr>
        <p:spPr bwMode="auto">
          <a:xfrm>
            <a:off x="4297265" y="1344976"/>
            <a:ext cx="2106059" cy="4918418"/>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724734">
              <a:spcBef>
                <a:spcPct val="0"/>
              </a:spcBef>
              <a:spcAft>
                <a:spcPct val="35000"/>
              </a:spcAft>
              <a:defRPr/>
            </a:pPr>
            <a:r>
              <a:rPr lang="en-US" sz="1428" kern="0" dirty="0">
                <a:solidFill>
                  <a:srgbClr val="0078D7"/>
                </a:solidFill>
                <a:latin typeface="Segoe UI Semibold" panose="020B0702040204020203" pitchFamily="34" charset="0"/>
                <a:cs typeface="Segoe UI Semibold" panose="020B0702040204020203" pitchFamily="34" charset="0"/>
              </a:rPr>
              <a:t>Store</a:t>
            </a:r>
          </a:p>
        </p:txBody>
      </p:sp>
      <p:sp>
        <p:nvSpPr>
          <p:cNvPr id="137" name="Rectangle 136">
            <a:extLst>
              <a:ext uri="{FF2B5EF4-FFF2-40B4-BE49-F238E27FC236}">
                <a16:creationId xmlns:a16="http://schemas.microsoft.com/office/drawing/2014/main" id="{0FDA152A-EC7E-4C0F-9092-C3081B40F56B}"/>
              </a:ext>
            </a:extLst>
          </p:cNvPr>
          <p:cNvSpPr/>
          <p:nvPr/>
        </p:nvSpPr>
        <p:spPr bwMode="auto">
          <a:xfrm>
            <a:off x="6456988" y="1344976"/>
            <a:ext cx="2106059" cy="4918418"/>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724734">
              <a:spcBef>
                <a:spcPct val="0"/>
              </a:spcBef>
              <a:spcAft>
                <a:spcPct val="35000"/>
              </a:spcAft>
              <a:defRPr/>
            </a:pPr>
            <a:r>
              <a:rPr lang="en-US" sz="1428" kern="0" dirty="0">
                <a:solidFill>
                  <a:srgbClr val="0078D7"/>
                </a:solidFill>
                <a:latin typeface="Segoe UI Semibold" panose="020B0702040204020203" pitchFamily="34" charset="0"/>
                <a:cs typeface="Segoe UI Semibold" panose="020B0702040204020203" pitchFamily="34" charset="0"/>
              </a:rPr>
              <a:t>Prepare &amp; Train</a:t>
            </a:r>
          </a:p>
        </p:txBody>
      </p:sp>
      <p:sp>
        <p:nvSpPr>
          <p:cNvPr id="143" name="Rectangle 142">
            <a:extLst>
              <a:ext uri="{FF2B5EF4-FFF2-40B4-BE49-F238E27FC236}">
                <a16:creationId xmlns:a16="http://schemas.microsoft.com/office/drawing/2014/main" id="{2EFD137A-3997-4F91-86CD-D688C27D42BB}"/>
              </a:ext>
            </a:extLst>
          </p:cNvPr>
          <p:cNvSpPr/>
          <p:nvPr/>
        </p:nvSpPr>
        <p:spPr bwMode="auto">
          <a:xfrm>
            <a:off x="8619810" y="1344976"/>
            <a:ext cx="3620112" cy="4918418"/>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724734">
              <a:spcBef>
                <a:spcPct val="0"/>
              </a:spcBef>
              <a:spcAft>
                <a:spcPct val="35000"/>
              </a:spcAft>
              <a:defRPr/>
            </a:pPr>
            <a:r>
              <a:rPr lang="en-US" sz="1428" kern="0" dirty="0">
                <a:solidFill>
                  <a:srgbClr val="0078D7"/>
                </a:solidFill>
                <a:latin typeface="Segoe UI Semibold" panose="020B0702040204020203" pitchFamily="34" charset="0"/>
                <a:cs typeface="Segoe UI Semibold" panose="020B0702040204020203" pitchFamily="34" charset="0"/>
              </a:rPr>
              <a:t>Model &amp; Serve</a:t>
            </a:r>
          </a:p>
        </p:txBody>
      </p:sp>
      <p:sp>
        <p:nvSpPr>
          <p:cNvPr id="3" name="Title 2">
            <a:extLst>
              <a:ext uri="{FF2B5EF4-FFF2-40B4-BE49-F238E27FC236}">
                <a16:creationId xmlns:a16="http://schemas.microsoft.com/office/drawing/2014/main" id="{084D7BB4-5811-4C8B-AB25-88F0BD45AC1E}"/>
              </a:ext>
            </a:extLst>
          </p:cNvPr>
          <p:cNvSpPr>
            <a:spLocks noGrp="1"/>
          </p:cNvSpPr>
          <p:nvPr>
            <p:ph type="title"/>
          </p:nvPr>
        </p:nvSpPr>
        <p:spPr/>
        <p:txBody>
          <a:bodyPr/>
          <a:lstStyle/>
          <a:p>
            <a:pPr algn="l"/>
            <a:r>
              <a:rPr lang="en-US" spc="0" dirty="0"/>
              <a:t>hub &amp; Spoke architecture for bi </a:t>
            </a:r>
          </a:p>
        </p:txBody>
      </p:sp>
      <p:sp>
        <p:nvSpPr>
          <p:cNvPr id="260" name="Rectangle 259">
            <a:extLst>
              <a:ext uri="{FF2B5EF4-FFF2-40B4-BE49-F238E27FC236}">
                <a16:creationId xmlns:a16="http://schemas.microsoft.com/office/drawing/2014/main" id="{2FED0D61-8F69-4B0A-BABA-1D4276ABF84C}"/>
              </a:ext>
            </a:extLst>
          </p:cNvPr>
          <p:cNvSpPr/>
          <p:nvPr/>
        </p:nvSpPr>
        <p:spPr>
          <a:xfrm>
            <a:off x="8695879" y="4048277"/>
            <a:ext cx="1202831" cy="414353"/>
          </a:xfrm>
          <a:prstGeom prst="rect">
            <a:avLst/>
          </a:prstGeom>
        </p:spPr>
        <p:txBody>
          <a:bodyPr wrap="square">
            <a:spAutoFit/>
          </a:bodyPr>
          <a:lstStyle/>
          <a:p>
            <a:pPr algn="ct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Azure SQL</a:t>
            </a:r>
            <a:b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b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Data Warehouse</a:t>
            </a:r>
          </a:p>
        </p:txBody>
      </p:sp>
      <p:grpSp>
        <p:nvGrpSpPr>
          <p:cNvPr id="261" name="Group 260">
            <a:extLst>
              <a:ext uri="{FF2B5EF4-FFF2-40B4-BE49-F238E27FC236}">
                <a16:creationId xmlns:a16="http://schemas.microsoft.com/office/drawing/2014/main" id="{C86EAB6D-2E17-466A-AB96-63A0AA3CCFB2}"/>
              </a:ext>
            </a:extLst>
          </p:cNvPr>
          <p:cNvGrpSpPr/>
          <p:nvPr/>
        </p:nvGrpSpPr>
        <p:grpSpPr>
          <a:xfrm>
            <a:off x="8887659" y="3462896"/>
            <a:ext cx="540678" cy="530968"/>
            <a:chOff x="2549926" y="1227604"/>
            <a:chExt cx="5177116" cy="5084148"/>
          </a:xfrm>
        </p:grpSpPr>
        <p:sp>
          <p:nvSpPr>
            <p:cNvPr id="262" name="Freeform: Shape 821">
              <a:extLst>
                <a:ext uri="{FF2B5EF4-FFF2-40B4-BE49-F238E27FC236}">
                  <a16:creationId xmlns:a16="http://schemas.microsoft.com/office/drawing/2014/main" id="{1C350012-83BF-4F5E-B5BB-960547DD00DA}"/>
                </a:ext>
              </a:extLst>
            </p:cNvPr>
            <p:cNvSpPr/>
            <p:nvPr/>
          </p:nvSpPr>
          <p:spPr bwMode="auto">
            <a:xfrm>
              <a:off x="2549926" y="1227604"/>
              <a:ext cx="4001266" cy="3614060"/>
            </a:xfrm>
            <a:custGeom>
              <a:avLst/>
              <a:gdLst>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72234 w 4001268"/>
                <a:gd name="connsiteY5" fmla="*/ 1559139 h 3614059"/>
                <a:gd name="connsiteX6" fmla="*/ 629034 w 4001268"/>
                <a:gd name="connsiteY6" fmla="*/ 1559139 h 3614059"/>
                <a:gd name="connsiteX7" fmla="*/ 629034 w 4001268"/>
                <a:gd name="connsiteY7" fmla="*/ 3614059 h 3614059"/>
                <a:gd name="connsiteX8" fmla="*/ 342168 w 4001268"/>
                <a:gd name="connsiteY8" fmla="*/ 3614059 h 3614059"/>
                <a:gd name="connsiteX9" fmla="*/ 342168 w 4001268"/>
                <a:gd name="connsiteY9" fmla="*/ 1445188 h 3614059"/>
                <a:gd name="connsiteX10" fmla="*/ 0 w 4001268"/>
                <a:gd name="connsiteY10" fmla="*/ 1445188 h 3614059"/>
                <a:gd name="connsiteX11" fmla="*/ 2000634 w 4001268"/>
                <a:gd name="connsiteY11" fmla="*/ 0 h 3614059"/>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68677 w 4001268"/>
                <a:gd name="connsiteY5" fmla="*/ 2037434 h 3614059"/>
                <a:gd name="connsiteX6" fmla="*/ 3372234 w 4001268"/>
                <a:gd name="connsiteY6" fmla="*/ 1559139 h 3614059"/>
                <a:gd name="connsiteX7" fmla="*/ 629034 w 4001268"/>
                <a:gd name="connsiteY7" fmla="*/ 1559139 h 3614059"/>
                <a:gd name="connsiteX8" fmla="*/ 629034 w 4001268"/>
                <a:gd name="connsiteY8" fmla="*/ 3614059 h 3614059"/>
                <a:gd name="connsiteX9" fmla="*/ 342168 w 4001268"/>
                <a:gd name="connsiteY9" fmla="*/ 3614059 h 3614059"/>
                <a:gd name="connsiteX10" fmla="*/ 342168 w 4001268"/>
                <a:gd name="connsiteY10" fmla="*/ 1445188 h 3614059"/>
                <a:gd name="connsiteX11" fmla="*/ 0 w 4001268"/>
                <a:gd name="connsiteY11" fmla="*/ 1445188 h 3614059"/>
                <a:gd name="connsiteX12" fmla="*/ 2000634 w 4001268"/>
                <a:gd name="connsiteY12" fmla="*/ 0 h 3614059"/>
                <a:gd name="connsiteX0" fmla="*/ 2000634 w 4001268"/>
                <a:gd name="connsiteY0" fmla="*/ 0 h 3614059"/>
                <a:gd name="connsiteX1" fmla="*/ 4001268 w 4001268"/>
                <a:gd name="connsiteY1" fmla="*/ 1445188 h 3614059"/>
                <a:gd name="connsiteX2" fmla="*/ 3659101 w 4001268"/>
                <a:gd name="connsiteY2" fmla="*/ 1445188 h 3614059"/>
                <a:gd name="connsiteX3" fmla="*/ 3657271 w 4001268"/>
                <a:gd name="connsiteY3" fmla="*/ 1960474 h 3614059"/>
                <a:gd name="connsiteX4" fmla="*/ 3659101 w 4001268"/>
                <a:gd name="connsiteY4" fmla="*/ 3614059 h 3614059"/>
                <a:gd name="connsiteX5" fmla="*/ 3372234 w 4001268"/>
                <a:gd name="connsiteY5" fmla="*/ 3614059 h 3614059"/>
                <a:gd name="connsiteX6" fmla="*/ 3368677 w 4001268"/>
                <a:gd name="connsiteY6" fmla="*/ 2037434 h 3614059"/>
                <a:gd name="connsiteX7" fmla="*/ 3372234 w 4001268"/>
                <a:gd name="connsiteY7" fmla="*/ 1559139 h 3614059"/>
                <a:gd name="connsiteX8" fmla="*/ 629034 w 4001268"/>
                <a:gd name="connsiteY8" fmla="*/ 1559139 h 3614059"/>
                <a:gd name="connsiteX9" fmla="*/ 629034 w 4001268"/>
                <a:gd name="connsiteY9" fmla="*/ 3614059 h 3614059"/>
                <a:gd name="connsiteX10" fmla="*/ 342168 w 4001268"/>
                <a:gd name="connsiteY10" fmla="*/ 3614059 h 3614059"/>
                <a:gd name="connsiteX11" fmla="*/ 342168 w 4001268"/>
                <a:gd name="connsiteY11" fmla="*/ 1445188 h 3614059"/>
                <a:gd name="connsiteX12" fmla="*/ 0 w 4001268"/>
                <a:gd name="connsiteY12" fmla="*/ 1445188 h 3614059"/>
                <a:gd name="connsiteX13" fmla="*/ 2000634 w 4001268"/>
                <a:gd name="connsiteY13" fmla="*/ 0 h 3614059"/>
                <a:gd name="connsiteX0" fmla="*/ 3659101 w 4305542"/>
                <a:gd name="connsiteY0" fmla="*/ 3614059 h 4260500"/>
                <a:gd name="connsiteX1" fmla="*/ 3372234 w 4305542"/>
                <a:gd name="connsiteY1" fmla="*/ 3614059 h 4260500"/>
                <a:gd name="connsiteX2" fmla="*/ 3368677 w 4305542"/>
                <a:gd name="connsiteY2" fmla="*/ 2037434 h 4260500"/>
                <a:gd name="connsiteX3" fmla="*/ 3372234 w 4305542"/>
                <a:gd name="connsiteY3" fmla="*/ 1559139 h 4260500"/>
                <a:gd name="connsiteX4" fmla="*/ 629034 w 4305542"/>
                <a:gd name="connsiteY4" fmla="*/ 1559139 h 4260500"/>
                <a:gd name="connsiteX5" fmla="*/ 629034 w 4305542"/>
                <a:gd name="connsiteY5" fmla="*/ 3614059 h 4260500"/>
                <a:gd name="connsiteX6" fmla="*/ 342168 w 4305542"/>
                <a:gd name="connsiteY6" fmla="*/ 3614059 h 4260500"/>
                <a:gd name="connsiteX7" fmla="*/ 342168 w 4305542"/>
                <a:gd name="connsiteY7" fmla="*/ 1445188 h 4260500"/>
                <a:gd name="connsiteX8" fmla="*/ 0 w 4305542"/>
                <a:gd name="connsiteY8" fmla="*/ 1445188 h 4260500"/>
                <a:gd name="connsiteX9" fmla="*/ 2000634 w 4305542"/>
                <a:gd name="connsiteY9" fmla="*/ 0 h 4260500"/>
                <a:gd name="connsiteX10" fmla="*/ 4001268 w 4305542"/>
                <a:gd name="connsiteY10" fmla="*/ 1445188 h 4260500"/>
                <a:gd name="connsiteX11" fmla="*/ 3659101 w 4305542"/>
                <a:gd name="connsiteY11" fmla="*/ 1445188 h 4260500"/>
                <a:gd name="connsiteX12" fmla="*/ 3657271 w 4305542"/>
                <a:gd name="connsiteY12" fmla="*/ 1960474 h 4260500"/>
                <a:gd name="connsiteX13" fmla="*/ 4305541 w 4305542"/>
                <a:gd name="connsiteY13" fmla="*/ 4260500 h 4260500"/>
                <a:gd name="connsiteX0" fmla="*/ 3659101 w 4001268"/>
                <a:gd name="connsiteY0" fmla="*/ 3614059 h 3614059"/>
                <a:gd name="connsiteX1" fmla="*/ 3372234 w 4001268"/>
                <a:gd name="connsiteY1" fmla="*/ 3614059 h 3614059"/>
                <a:gd name="connsiteX2" fmla="*/ 3368677 w 4001268"/>
                <a:gd name="connsiteY2" fmla="*/ 2037434 h 3614059"/>
                <a:gd name="connsiteX3" fmla="*/ 3372234 w 4001268"/>
                <a:gd name="connsiteY3" fmla="*/ 1559139 h 3614059"/>
                <a:gd name="connsiteX4" fmla="*/ 629034 w 4001268"/>
                <a:gd name="connsiteY4" fmla="*/ 1559139 h 3614059"/>
                <a:gd name="connsiteX5" fmla="*/ 629034 w 4001268"/>
                <a:gd name="connsiteY5" fmla="*/ 3614059 h 3614059"/>
                <a:gd name="connsiteX6" fmla="*/ 342168 w 4001268"/>
                <a:gd name="connsiteY6" fmla="*/ 3614059 h 3614059"/>
                <a:gd name="connsiteX7" fmla="*/ 342168 w 4001268"/>
                <a:gd name="connsiteY7" fmla="*/ 1445188 h 3614059"/>
                <a:gd name="connsiteX8" fmla="*/ 0 w 4001268"/>
                <a:gd name="connsiteY8" fmla="*/ 1445188 h 3614059"/>
                <a:gd name="connsiteX9" fmla="*/ 2000634 w 4001268"/>
                <a:gd name="connsiteY9" fmla="*/ 0 h 3614059"/>
                <a:gd name="connsiteX10" fmla="*/ 4001268 w 4001268"/>
                <a:gd name="connsiteY10" fmla="*/ 1445188 h 3614059"/>
                <a:gd name="connsiteX11" fmla="*/ 3659101 w 4001268"/>
                <a:gd name="connsiteY11" fmla="*/ 1445188 h 3614059"/>
                <a:gd name="connsiteX12" fmla="*/ 3657271 w 4001268"/>
                <a:gd name="connsiteY12" fmla="*/ 1960474 h 3614059"/>
                <a:gd name="connsiteX0" fmla="*/ 3372234 w 4001268"/>
                <a:gd name="connsiteY0" fmla="*/ 3614059 h 3614059"/>
                <a:gd name="connsiteX1" fmla="*/ 3368677 w 4001268"/>
                <a:gd name="connsiteY1" fmla="*/ 2037434 h 3614059"/>
                <a:gd name="connsiteX2" fmla="*/ 3372234 w 4001268"/>
                <a:gd name="connsiteY2" fmla="*/ 1559139 h 3614059"/>
                <a:gd name="connsiteX3" fmla="*/ 629034 w 4001268"/>
                <a:gd name="connsiteY3" fmla="*/ 1559139 h 3614059"/>
                <a:gd name="connsiteX4" fmla="*/ 629034 w 4001268"/>
                <a:gd name="connsiteY4" fmla="*/ 3614059 h 3614059"/>
                <a:gd name="connsiteX5" fmla="*/ 342168 w 4001268"/>
                <a:gd name="connsiteY5" fmla="*/ 3614059 h 3614059"/>
                <a:gd name="connsiteX6" fmla="*/ 342168 w 4001268"/>
                <a:gd name="connsiteY6" fmla="*/ 1445188 h 3614059"/>
                <a:gd name="connsiteX7" fmla="*/ 0 w 4001268"/>
                <a:gd name="connsiteY7" fmla="*/ 1445188 h 3614059"/>
                <a:gd name="connsiteX8" fmla="*/ 2000634 w 4001268"/>
                <a:gd name="connsiteY8" fmla="*/ 0 h 3614059"/>
                <a:gd name="connsiteX9" fmla="*/ 4001268 w 4001268"/>
                <a:gd name="connsiteY9" fmla="*/ 1445188 h 3614059"/>
                <a:gd name="connsiteX10" fmla="*/ 3659101 w 4001268"/>
                <a:gd name="connsiteY10" fmla="*/ 1445188 h 3614059"/>
                <a:gd name="connsiteX11" fmla="*/ 3657271 w 4001268"/>
                <a:gd name="connsiteY11" fmla="*/ 1960474 h 3614059"/>
                <a:gd name="connsiteX0" fmla="*/ 3368677 w 4001268"/>
                <a:gd name="connsiteY0" fmla="*/ 2037434 h 3614059"/>
                <a:gd name="connsiteX1" fmla="*/ 3372234 w 4001268"/>
                <a:gd name="connsiteY1" fmla="*/ 1559139 h 3614059"/>
                <a:gd name="connsiteX2" fmla="*/ 629034 w 4001268"/>
                <a:gd name="connsiteY2" fmla="*/ 1559139 h 3614059"/>
                <a:gd name="connsiteX3" fmla="*/ 629034 w 4001268"/>
                <a:gd name="connsiteY3" fmla="*/ 3614059 h 3614059"/>
                <a:gd name="connsiteX4" fmla="*/ 342168 w 4001268"/>
                <a:gd name="connsiteY4" fmla="*/ 3614059 h 3614059"/>
                <a:gd name="connsiteX5" fmla="*/ 342168 w 4001268"/>
                <a:gd name="connsiteY5" fmla="*/ 1445188 h 3614059"/>
                <a:gd name="connsiteX6" fmla="*/ 0 w 4001268"/>
                <a:gd name="connsiteY6" fmla="*/ 1445188 h 3614059"/>
                <a:gd name="connsiteX7" fmla="*/ 2000634 w 4001268"/>
                <a:gd name="connsiteY7" fmla="*/ 0 h 3614059"/>
                <a:gd name="connsiteX8" fmla="*/ 4001268 w 4001268"/>
                <a:gd name="connsiteY8" fmla="*/ 1445188 h 3614059"/>
                <a:gd name="connsiteX9" fmla="*/ 3659101 w 4001268"/>
                <a:gd name="connsiteY9" fmla="*/ 1445188 h 3614059"/>
                <a:gd name="connsiteX10" fmla="*/ 3657271 w 4001268"/>
                <a:gd name="connsiteY10" fmla="*/ 1960474 h 3614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01268" h="3614059">
                  <a:moveTo>
                    <a:pt x="3368677" y="2037434"/>
                  </a:moveTo>
                  <a:cubicBezTo>
                    <a:pt x="3369863" y="1878002"/>
                    <a:pt x="3371048" y="1718571"/>
                    <a:pt x="3372234" y="1559139"/>
                  </a:cubicBezTo>
                  <a:lnTo>
                    <a:pt x="629034" y="1559139"/>
                  </a:lnTo>
                  <a:lnTo>
                    <a:pt x="629034" y="3614059"/>
                  </a:lnTo>
                  <a:lnTo>
                    <a:pt x="342168" y="3614059"/>
                  </a:lnTo>
                  <a:lnTo>
                    <a:pt x="342168" y="1445188"/>
                  </a:lnTo>
                  <a:lnTo>
                    <a:pt x="0" y="1445188"/>
                  </a:lnTo>
                  <a:lnTo>
                    <a:pt x="2000634" y="0"/>
                  </a:lnTo>
                  <a:lnTo>
                    <a:pt x="4001268" y="1445188"/>
                  </a:lnTo>
                  <a:lnTo>
                    <a:pt x="3659101" y="1445188"/>
                  </a:lnTo>
                  <a:lnTo>
                    <a:pt x="3657271" y="1960474"/>
                  </a:ln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3" name="Rectangle 262">
              <a:extLst>
                <a:ext uri="{FF2B5EF4-FFF2-40B4-BE49-F238E27FC236}">
                  <a16:creationId xmlns:a16="http://schemas.microsoft.com/office/drawing/2014/main" id="{E75C5F10-581A-4791-89C3-D2BD7A798407}"/>
                </a:ext>
              </a:extLst>
            </p:cNvPr>
            <p:cNvSpPr/>
            <p:nvPr/>
          </p:nvSpPr>
          <p:spPr bwMode="auto">
            <a:xfrm>
              <a:off x="3364798"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4" name="Rectangle 263">
              <a:extLst>
                <a:ext uri="{FF2B5EF4-FFF2-40B4-BE49-F238E27FC236}">
                  <a16:creationId xmlns:a16="http://schemas.microsoft.com/office/drawing/2014/main" id="{38813922-ABC8-440B-89B1-1C757DF77398}"/>
                </a:ext>
              </a:extLst>
            </p:cNvPr>
            <p:cNvSpPr/>
            <p:nvPr/>
          </p:nvSpPr>
          <p:spPr bwMode="auto">
            <a:xfrm>
              <a:off x="3968585"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5" name="Rectangle 264">
              <a:extLst>
                <a:ext uri="{FF2B5EF4-FFF2-40B4-BE49-F238E27FC236}">
                  <a16:creationId xmlns:a16="http://schemas.microsoft.com/office/drawing/2014/main" id="{9175A45D-430A-4374-91A2-F737F0D356CB}"/>
                </a:ext>
              </a:extLst>
            </p:cNvPr>
            <p:cNvSpPr/>
            <p:nvPr/>
          </p:nvSpPr>
          <p:spPr bwMode="auto">
            <a:xfrm>
              <a:off x="4572371"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6" name="Rectangle 265">
              <a:extLst>
                <a:ext uri="{FF2B5EF4-FFF2-40B4-BE49-F238E27FC236}">
                  <a16:creationId xmlns:a16="http://schemas.microsoft.com/office/drawing/2014/main" id="{5D78E5FA-611F-46C4-96FA-FE2A4512F6E0}"/>
                </a:ext>
              </a:extLst>
            </p:cNvPr>
            <p:cNvSpPr/>
            <p:nvPr/>
          </p:nvSpPr>
          <p:spPr bwMode="auto">
            <a:xfrm>
              <a:off x="3364798"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7" name="Rectangle 266">
              <a:extLst>
                <a:ext uri="{FF2B5EF4-FFF2-40B4-BE49-F238E27FC236}">
                  <a16:creationId xmlns:a16="http://schemas.microsoft.com/office/drawing/2014/main" id="{4703E2DF-1870-4734-891D-F510EEABD9B3}"/>
                </a:ext>
              </a:extLst>
            </p:cNvPr>
            <p:cNvSpPr/>
            <p:nvPr/>
          </p:nvSpPr>
          <p:spPr bwMode="auto">
            <a:xfrm>
              <a:off x="3968585"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8" name="Rectangle 267">
              <a:extLst>
                <a:ext uri="{FF2B5EF4-FFF2-40B4-BE49-F238E27FC236}">
                  <a16:creationId xmlns:a16="http://schemas.microsoft.com/office/drawing/2014/main" id="{8841FAF6-BBC1-49D9-BC7A-726AA36CB849}"/>
                </a:ext>
              </a:extLst>
            </p:cNvPr>
            <p:cNvSpPr/>
            <p:nvPr/>
          </p:nvSpPr>
          <p:spPr bwMode="auto">
            <a:xfrm>
              <a:off x="3777367" y="3020291"/>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9" name="Cylinder 828">
              <a:extLst>
                <a:ext uri="{FF2B5EF4-FFF2-40B4-BE49-F238E27FC236}">
                  <a16:creationId xmlns:a16="http://schemas.microsoft.com/office/drawing/2014/main" id="{2C71583C-A581-4156-8102-EF42925AE9A1}"/>
                </a:ext>
              </a:extLst>
            </p:cNvPr>
            <p:cNvSpPr/>
            <p:nvPr/>
          </p:nvSpPr>
          <p:spPr bwMode="auto">
            <a:xfrm>
              <a:off x="5335724" y="3170126"/>
              <a:ext cx="2391318" cy="3141626"/>
            </a:xfrm>
            <a:prstGeom prst="can">
              <a:avLst>
                <a:gd name="adj" fmla="val 39530"/>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9217" rIns="0"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836" dirty="0">
                <a:solidFill>
                  <a:srgbClr val="0078D7"/>
                </a:solidFill>
                <a:latin typeface="Segoe UI Light"/>
                <a:ea typeface="Segoe UI" pitchFamily="34" charset="0"/>
                <a:cs typeface="Segoe UI" pitchFamily="34" charset="0"/>
              </a:endParaRPr>
            </a:p>
          </p:txBody>
        </p:sp>
      </p:grpSp>
      <p:cxnSp>
        <p:nvCxnSpPr>
          <p:cNvPr id="280" name="Straight Arrow Connector 279">
            <a:extLst>
              <a:ext uri="{FF2B5EF4-FFF2-40B4-BE49-F238E27FC236}">
                <a16:creationId xmlns:a16="http://schemas.microsoft.com/office/drawing/2014/main" id="{7910CEFA-C471-4C66-8C07-4F385DACF086}"/>
              </a:ext>
            </a:extLst>
          </p:cNvPr>
          <p:cNvCxnSpPr>
            <a:cxnSpLocks/>
          </p:cNvCxnSpPr>
          <p:nvPr/>
        </p:nvCxnSpPr>
        <p:spPr>
          <a:xfrm flipV="1">
            <a:off x="1881150" y="3731659"/>
            <a:ext cx="822910"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327" name="Connector: Elbow 326">
            <a:extLst>
              <a:ext uri="{FF2B5EF4-FFF2-40B4-BE49-F238E27FC236}">
                <a16:creationId xmlns:a16="http://schemas.microsoft.com/office/drawing/2014/main" id="{EA6A537B-325F-43FC-B842-3B24469B9110}"/>
              </a:ext>
            </a:extLst>
          </p:cNvPr>
          <p:cNvCxnSpPr>
            <a:cxnSpLocks/>
          </p:cNvCxnSpPr>
          <p:nvPr/>
        </p:nvCxnSpPr>
        <p:spPr>
          <a:xfrm flipV="1">
            <a:off x="5354111" y="2273547"/>
            <a:ext cx="1711548" cy="1127571"/>
          </a:xfrm>
          <a:prstGeom prst="bentConnector3">
            <a:avLst>
              <a:gd name="adj1" fmla="val -337"/>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225" name="Rectangle 224">
            <a:extLst>
              <a:ext uri="{FF2B5EF4-FFF2-40B4-BE49-F238E27FC236}">
                <a16:creationId xmlns:a16="http://schemas.microsoft.com/office/drawing/2014/main" id="{29C0A93A-E454-40D3-BC7C-B4B1624A5B25}"/>
              </a:ext>
            </a:extLst>
          </p:cNvPr>
          <p:cNvSpPr/>
          <p:nvPr/>
        </p:nvSpPr>
        <p:spPr>
          <a:xfrm>
            <a:off x="6924006" y="3471549"/>
            <a:ext cx="718056" cy="249299"/>
          </a:xfrm>
          <a:prstGeom prst="rect">
            <a:avLst/>
          </a:prstGeom>
        </p:spPr>
        <p:txBody>
          <a:bodyPr wrap="square">
            <a:spAutoFit/>
          </a:bodyPr>
          <a:lstStyle/>
          <a:p>
            <a:pPr algn="ctr" defTabSz="932597">
              <a:spcAft>
                <a:spcPts val="306"/>
              </a:spcAft>
              <a:buSzPct val="90000"/>
              <a:defRPr/>
            </a:pPr>
            <a:r>
              <a:rPr lang="en-US" sz="1020" kern="0" dirty="0">
                <a:solidFill>
                  <a:srgbClr val="0078D7"/>
                </a:solidFill>
                <a:latin typeface="Segoe UI Semibold" panose="020B0702040204020203" pitchFamily="34" charset="0"/>
                <a:ea typeface="MS PGothic" panose="020B0600070205080204" pitchFamily="34" charset="-128"/>
                <a:cs typeface="Segoe UI Semibold" panose="020B0702040204020203" pitchFamily="34" charset="0"/>
              </a:rPr>
              <a:t>PolyBase</a:t>
            </a:r>
          </a:p>
        </p:txBody>
      </p:sp>
      <p:sp>
        <p:nvSpPr>
          <p:cNvPr id="226" name="Right Bracket 225">
            <a:extLst>
              <a:ext uri="{FF2B5EF4-FFF2-40B4-BE49-F238E27FC236}">
                <a16:creationId xmlns:a16="http://schemas.microsoft.com/office/drawing/2014/main" id="{B9F0A461-B58D-45D4-81B4-498EDF8B2241}"/>
              </a:ext>
            </a:extLst>
          </p:cNvPr>
          <p:cNvSpPr/>
          <p:nvPr/>
        </p:nvSpPr>
        <p:spPr>
          <a:xfrm>
            <a:off x="1800667" y="1805538"/>
            <a:ext cx="89293" cy="4332522"/>
          </a:xfrm>
          <a:prstGeom prst="rightBracket">
            <a:avLst/>
          </a:prstGeom>
          <a:ln w="12700">
            <a:solidFill>
              <a:schemeClr val="tx2"/>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defRPr/>
            </a:pPr>
            <a:endParaRPr lang="en-US" sz="1020" dirty="0">
              <a:solidFill>
                <a:srgbClr val="505050"/>
              </a:solidFill>
              <a:latin typeface="Segoe UI"/>
            </a:endParaRPr>
          </a:p>
        </p:txBody>
      </p:sp>
      <p:grpSp>
        <p:nvGrpSpPr>
          <p:cNvPr id="244" name="Group 243">
            <a:extLst>
              <a:ext uri="{FF2B5EF4-FFF2-40B4-BE49-F238E27FC236}">
                <a16:creationId xmlns:a16="http://schemas.microsoft.com/office/drawing/2014/main" id="{F842630B-61F1-4DB7-8AAE-88C9EEDD7AC2}"/>
              </a:ext>
            </a:extLst>
          </p:cNvPr>
          <p:cNvGrpSpPr/>
          <p:nvPr/>
        </p:nvGrpSpPr>
        <p:grpSpPr>
          <a:xfrm>
            <a:off x="229916" y="1938542"/>
            <a:ext cx="1579838" cy="865044"/>
            <a:chOff x="263999" y="4368454"/>
            <a:chExt cx="1549001" cy="848159"/>
          </a:xfrm>
        </p:grpSpPr>
        <p:grpSp>
          <p:nvGrpSpPr>
            <p:cNvPr id="245" name="Group 244">
              <a:extLst>
                <a:ext uri="{FF2B5EF4-FFF2-40B4-BE49-F238E27FC236}">
                  <a16:creationId xmlns:a16="http://schemas.microsoft.com/office/drawing/2014/main" id="{AE1AF868-4ACC-4D7E-9DD0-02BF964945C5}"/>
                </a:ext>
              </a:extLst>
            </p:cNvPr>
            <p:cNvGrpSpPr/>
            <p:nvPr/>
          </p:nvGrpSpPr>
          <p:grpSpPr>
            <a:xfrm>
              <a:off x="816403" y="4368454"/>
              <a:ext cx="444192" cy="386556"/>
              <a:chOff x="1777107" y="1240971"/>
              <a:chExt cx="1471494" cy="1280568"/>
            </a:xfrm>
          </p:grpSpPr>
          <p:sp>
            <p:nvSpPr>
              <p:cNvPr id="247" name="Freeform 18">
                <a:extLst>
                  <a:ext uri="{FF2B5EF4-FFF2-40B4-BE49-F238E27FC236}">
                    <a16:creationId xmlns:a16="http://schemas.microsoft.com/office/drawing/2014/main" id="{75B06F20-6E8C-4AFC-AC32-283669F1515E}"/>
                  </a:ext>
                </a:extLst>
              </p:cNvPr>
              <p:cNvSpPr>
                <a:spLocks noChangeArrowheads="1"/>
              </p:cNvSpPr>
              <p:nvPr/>
            </p:nvSpPr>
            <p:spPr bwMode="auto">
              <a:xfrm>
                <a:off x="1777107" y="1240971"/>
                <a:ext cx="1471494" cy="1151010"/>
              </a:xfrm>
              <a:custGeom>
                <a:avLst/>
                <a:gdLst>
                  <a:gd name="T0" fmla="*/ 4759 w 4760"/>
                  <a:gd name="T1" fmla="*/ 3395 h 3724"/>
                  <a:gd name="T2" fmla="*/ 4449 w 4760"/>
                  <a:gd name="T3" fmla="*/ 3723 h 3724"/>
                  <a:gd name="T4" fmla="*/ 310 w 4760"/>
                  <a:gd name="T5" fmla="*/ 3723 h 3724"/>
                  <a:gd name="T6" fmla="*/ 0 w 4760"/>
                  <a:gd name="T7" fmla="*/ 3395 h 3724"/>
                  <a:gd name="T8" fmla="*/ 0 w 4760"/>
                  <a:gd name="T9" fmla="*/ 328 h 3724"/>
                  <a:gd name="T10" fmla="*/ 310 w 4760"/>
                  <a:gd name="T11" fmla="*/ 0 h 3724"/>
                  <a:gd name="T12" fmla="*/ 4449 w 4760"/>
                  <a:gd name="T13" fmla="*/ 0 h 3724"/>
                  <a:gd name="T14" fmla="*/ 4759 w 4760"/>
                  <a:gd name="T15" fmla="*/ 328 h 3724"/>
                  <a:gd name="T16" fmla="*/ 4759 w 4760"/>
                  <a:gd name="T17" fmla="*/ 3395 h 3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60" h="3724">
                    <a:moveTo>
                      <a:pt x="4759" y="3395"/>
                    </a:moveTo>
                    <a:cubicBezTo>
                      <a:pt x="4759" y="3576"/>
                      <a:pt x="4620" y="3723"/>
                      <a:pt x="4449" y="3723"/>
                    </a:cubicBezTo>
                    <a:lnTo>
                      <a:pt x="310" y="3723"/>
                    </a:lnTo>
                    <a:cubicBezTo>
                      <a:pt x="139" y="3723"/>
                      <a:pt x="0" y="3576"/>
                      <a:pt x="0" y="3395"/>
                    </a:cubicBezTo>
                    <a:lnTo>
                      <a:pt x="0" y="328"/>
                    </a:lnTo>
                    <a:cubicBezTo>
                      <a:pt x="0" y="147"/>
                      <a:pt x="139" y="0"/>
                      <a:pt x="310" y="0"/>
                    </a:cubicBezTo>
                    <a:lnTo>
                      <a:pt x="4449" y="0"/>
                    </a:lnTo>
                    <a:cubicBezTo>
                      <a:pt x="4620" y="0"/>
                      <a:pt x="4759" y="147"/>
                      <a:pt x="4759" y="328"/>
                    </a:cubicBezTo>
                    <a:lnTo>
                      <a:pt x="4759" y="3395"/>
                    </a:lnTo>
                  </a:path>
                </a:pathLst>
              </a:custGeom>
              <a:noFill/>
              <a:ln w="12700" cap="sq">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defRPr/>
                </a:pPr>
                <a:endParaRPr lang="en-US" sz="1836" dirty="0">
                  <a:solidFill>
                    <a:prstClr val="black"/>
                  </a:solidFill>
                  <a:latin typeface="Arial" charset="0"/>
                  <a:ea typeface="Arial" charset="0"/>
                  <a:cs typeface="Arial" charset="0"/>
                </a:endParaRPr>
              </a:p>
            </p:txBody>
          </p:sp>
          <p:sp>
            <p:nvSpPr>
              <p:cNvPr id="248" name="Line 19">
                <a:extLst>
                  <a:ext uri="{FF2B5EF4-FFF2-40B4-BE49-F238E27FC236}">
                    <a16:creationId xmlns:a16="http://schemas.microsoft.com/office/drawing/2014/main" id="{251C0657-E223-43B8-900F-5A7DFF366DDB}"/>
                  </a:ext>
                </a:extLst>
              </p:cNvPr>
              <p:cNvSpPr>
                <a:spLocks noChangeShapeType="1"/>
              </p:cNvSpPr>
              <p:nvPr/>
            </p:nvSpPr>
            <p:spPr bwMode="auto">
              <a:xfrm>
                <a:off x="2060746" y="2521539"/>
                <a:ext cx="904217"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dirty="0">
                  <a:solidFill>
                    <a:prstClr val="black"/>
                  </a:solidFill>
                  <a:latin typeface="Arial" charset="0"/>
                  <a:ea typeface="Arial" charset="0"/>
                  <a:cs typeface="Arial" charset="0"/>
                </a:endParaRPr>
              </a:p>
            </p:txBody>
          </p:sp>
          <p:sp>
            <p:nvSpPr>
              <p:cNvPr id="249" name="Line 20">
                <a:extLst>
                  <a:ext uri="{FF2B5EF4-FFF2-40B4-BE49-F238E27FC236}">
                    <a16:creationId xmlns:a16="http://schemas.microsoft.com/office/drawing/2014/main" id="{132E21C2-B60C-4510-BF3D-EA9B6BD4D298}"/>
                  </a:ext>
                </a:extLst>
              </p:cNvPr>
              <p:cNvSpPr>
                <a:spLocks noChangeShapeType="1"/>
              </p:cNvSpPr>
              <p:nvPr/>
            </p:nvSpPr>
            <p:spPr bwMode="auto">
              <a:xfrm>
                <a:off x="2512854" y="2393347"/>
                <a:ext cx="0" cy="128192"/>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dirty="0">
                  <a:solidFill>
                    <a:prstClr val="black"/>
                  </a:solidFill>
                  <a:latin typeface="Arial" charset="0"/>
                  <a:ea typeface="Arial" charset="0"/>
                  <a:cs typeface="Arial" charset="0"/>
                </a:endParaRPr>
              </a:p>
            </p:txBody>
          </p:sp>
          <p:sp>
            <p:nvSpPr>
              <p:cNvPr id="250" name="Freeform 21">
                <a:extLst>
                  <a:ext uri="{FF2B5EF4-FFF2-40B4-BE49-F238E27FC236}">
                    <a16:creationId xmlns:a16="http://schemas.microsoft.com/office/drawing/2014/main" id="{99A35862-DCC2-4BF7-B8AD-D2BB2171B87D}"/>
                  </a:ext>
                </a:extLst>
              </p:cNvPr>
              <p:cNvSpPr>
                <a:spLocks noChangeArrowheads="1"/>
              </p:cNvSpPr>
              <p:nvPr/>
            </p:nvSpPr>
            <p:spPr bwMode="auto">
              <a:xfrm>
                <a:off x="2480806" y="2232421"/>
                <a:ext cx="64096" cy="64096"/>
              </a:xfrm>
              <a:custGeom>
                <a:avLst/>
                <a:gdLst>
                  <a:gd name="T0" fmla="*/ 205 w 206"/>
                  <a:gd name="T1" fmla="*/ 103 h 207"/>
                  <a:gd name="T2" fmla="*/ 192 w 206"/>
                  <a:gd name="T3" fmla="*/ 155 h 207"/>
                  <a:gd name="T4" fmla="*/ 154 w 206"/>
                  <a:gd name="T5" fmla="*/ 192 h 207"/>
                  <a:gd name="T6" fmla="*/ 103 w 206"/>
                  <a:gd name="T7" fmla="*/ 206 h 207"/>
                  <a:gd name="T8" fmla="*/ 51 w 206"/>
                  <a:gd name="T9" fmla="*/ 192 h 207"/>
                  <a:gd name="T10" fmla="*/ 13 w 206"/>
                  <a:gd name="T11" fmla="*/ 155 h 207"/>
                  <a:gd name="T12" fmla="*/ 0 w 206"/>
                  <a:gd name="T13" fmla="*/ 103 h 207"/>
                  <a:gd name="T14" fmla="*/ 13 w 206"/>
                  <a:gd name="T15" fmla="*/ 52 h 207"/>
                  <a:gd name="T16" fmla="*/ 51 w 206"/>
                  <a:gd name="T17" fmla="*/ 14 h 207"/>
                  <a:gd name="T18" fmla="*/ 103 w 206"/>
                  <a:gd name="T19" fmla="*/ 0 h 207"/>
                  <a:gd name="T20" fmla="*/ 154 w 206"/>
                  <a:gd name="T21" fmla="*/ 14 h 207"/>
                  <a:gd name="T22" fmla="*/ 192 w 206"/>
                  <a:gd name="T23" fmla="*/ 52 h 207"/>
                  <a:gd name="T24" fmla="*/ 205 w 206"/>
                  <a:gd name="T25" fmla="*/ 103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6" h="207">
                    <a:moveTo>
                      <a:pt x="205" y="103"/>
                    </a:moveTo>
                    <a:cubicBezTo>
                      <a:pt x="205" y="122"/>
                      <a:pt x="201" y="139"/>
                      <a:pt x="192" y="155"/>
                    </a:cubicBezTo>
                    <a:cubicBezTo>
                      <a:pt x="182" y="172"/>
                      <a:pt x="170" y="183"/>
                      <a:pt x="154" y="192"/>
                    </a:cubicBezTo>
                    <a:cubicBezTo>
                      <a:pt x="138" y="202"/>
                      <a:pt x="121" y="206"/>
                      <a:pt x="103" y="206"/>
                    </a:cubicBezTo>
                    <a:cubicBezTo>
                      <a:pt x="84" y="206"/>
                      <a:pt x="67" y="202"/>
                      <a:pt x="51" y="192"/>
                    </a:cubicBezTo>
                    <a:cubicBezTo>
                      <a:pt x="35" y="183"/>
                      <a:pt x="22" y="172"/>
                      <a:pt x="13" y="155"/>
                    </a:cubicBezTo>
                    <a:cubicBezTo>
                      <a:pt x="3" y="139"/>
                      <a:pt x="0" y="122"/>
                      <a:pt x="0" y="103"/>
                    </a:cubicBezTo>
                    <a:cubicBezTo>
                      <a:pt x="0" y="84"/>
                      <a:pt x="3" y="69"/>
                      <a:pt x="13" y="52"/>
                    </a:cubicBezTo>
                    <a:cubicBezTo>
                      <a:pt x="22" y="36"/>
                      <a:pt x="35" y="24"/>
                      <a:pt x="51" y="14"/>
                    </a:cubicBezTo>
                    <a:cubicBezTo>
                      <a:pt x="67" y="5"/>
                      <a:pt x="84" y="0"/>
                      <a:pt x="103" y="0"/>
                    </a:cubicBezTo>
                    <a:cubicBezTo>
                      <a:pt x="121" y="0"/>
                      <a:pt x="138" y="5"/>
                      <a:pt x="154" y="14"/>
                    </a:cubicBezTo>
                    <a:cubicBezTo>
                      <a:pt x="170" y="24"/>
                      <a:pt x="182" y="36"/>
                      <a:pt x="192" y="52"/>
                    </a:cubicBezTo>
                    <a:cubicBezTo>
                      <a:pt x="201" y="69"/>
                      <a:pt x="205" y="84"/>
                      <a:pt x="205" y="103"/>
                    </a:cubicBezTo>
                  </a:path>
                </a:pathLst>
              </a:custGeom>
              <a:noFill/>
              <a:ln w="12700" cap="sq">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defRPr/>
                </a:pPr>
                <a:endParaRPr lang="en-US" sz="1836" dirty="0">
                  <a:solidFill>
                    <a:prstClr val="black"/>
                  </a:solidFill>
                  <a:latin typeface="Arial" charset="0"/>
                  <a:ea typeface="Arial" charset="0"/>
                  <a:cs typeface="Arial" charset="0"/>
                </a:endParaRPr>
              </a:p>
            </p:txBody>
          </p:sp>
          <p:sp>
            <p:nvSpPr>
              <p:cNvPr id="251" name="Line 22">
                <a:extLst>
                  <a:ext uri="{FF2B5EF4-FFF2-40B4-BE49-F238E27FC236}">
                    <a16:creationId xmlns:a16="http://schemas.microsoft.com/office/drawing/2014/main" id="{97B66EFB-99F4-4475-8AE0-CC096E246EB0}"/>
                  </a:ext>
                </a:extLst>
              </p:cNvPr>
              <p:cNvSpPr>
                <a:spLocks noChangeShapeType="1"/>
              </p:cNvSpPr>
              <p:nvPr/>
            </p:nvSpPr>
            <p:spPr bwMode="auto">
              <a:xfrm>
                <a:off x="1777107" y="2136958"/>
                <a:ext cx="1471494" cy="1362"/>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dirty="0">
                  <a:solidFill>
                    <a:prstClr val="black"/>
                  </a:solidFill>
                  <a:latin typeface="Arial" charset="0"/>
                  <a:ea typeface="Arial" charset="0"/>
                  <a:cs typeface="Arial" charset="0"/>
                </a:endParaRPr>
              </a:p>
            </p:txBody>
          </p:sp>
          <p:sp>
            <p:nvSpPr>
              <p:cNvPr id="252" name="Freeform 23">
                <a:extLst>
                  <a:ext uri="{FF2B5EF4-FFF2-40B4-BE49-F238E27FC236}">
                    <a16:creationId xmlns:a16="http://schemas.microsoft.com/office/drawing/2014/main" id="{571B4779-3827-466A-BB9A-3B94F41DFBDC}"/>
                  </a:ext>
                </a:extLst>
              </p:cNvPr>
              <p:cNvSpPr>
                <a:spLocks noChangeArrowheads="1"/>
              </p:cNvSpPr>
              <p:nvPr/>
            </p:nvSpPr>
            <p:spPr bwMode="auto">
              <a:xfrm>
                <a:off x="1936666" y="1369163"/>
                <a:ext cx="640965" cy="640965"/>
              </a:xfrm>
              <a:custGeom>
                <a:avLst/>
                <a:gdLst>
                  <a:gd name="T0" fmla="*/ 2071 w 2072"/>
                  <a:gd name="T1" fmla="*/ 1036 h 2072"/>
                  <a:gd name="T2" fmla="*/ 1932 w 2072"/>
                  <a:gd name="T3" fmla="*/ 1553 h 2072"/>
                  <a:gd name="T4" fmla="*/ 1553 w 2072"/>
                  <a:gd name="T5" fmla="*/ 1932 h 2072"/>
                  <a:gd name="T6" fmla="*/ 1036 w 2072"/>
                  <a:gd name="T7" fmla="*/ 2071 h 2072"/>
                  <a:gd name="T8" fmla="*/ 518 w 2072"/>
                  <a:gd name="T9" fmla="*/ 1932 h 2072"/>
                  <a:gd name="T10" fmla="*/ 139 w 2072"/>
                  <a:gd name="T11" fmla="*/ 1553 h 2072"/>
                  <a:gd name="T12" fmla="*/ 0 w 2072"/>
                  <a:gd name="T13" fmla="*/ 1036 h 2072"/>
                  <a:gd name="T14" fmla="*/ 139 w 2072"/>
                  <a:gd name="T15" fmla="*/ 518 h 2072"/>
                  <a:gd name="T16" fmla="*/ 518 w 2072"/>
                  <a:gd name="T17" fmla="*/ 139 h 2072"/>
                  <a:gd name="T18" fmla="*/ 1036 w 2072"/>
                  <a:gd name="T19" fmla="*/ 0 h 2072"/>
                  <a:gd name="T20" fmla="*/ 1553 w 2072"/>
                  <a:gd name="T21" fmla="*/ 139 h 2072"/>
                  <a:gd name="T22" fmla="*/ 1932 w 2072"/>
                  <a:gd name="T23" fmla="*/ 518 h 2072"/>
                  <a:gd name="T24" fmla="*/ 2071 w 2072"/>
                  <a:gd name="T25" fmla="*/ 1036 h 2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72" h="2072">
                    <a:moveTo>
                      <a:pt x="2071" y="1036"/>
                    </a:moveTo>
                    <a:cubicBezTo>
                      <a:pt x="2071" y="1226"/>
                      <a:pt x="2027" y="1388"/>
                      <a:pt x="1932" y="1553"/>
                    </a:cubicBezTo>
                    <a:cubicBezTo>
                      <a:pt x="1837" y="1718"/>
                      <a:pt x="1718" y="1837"/>
                      <a:pt x="1553" y="1932"/>
                    </a:cubicBezTo>
                    <a:cubicBezTo>
                      <a:pt x="1388" y="2028"/>
                      <a:pt x="1226" y="2071"/>
                      <a:pt x="1036" y="2071"/>
                    </a:cubicBezTo>
                    <a:cubicBezTo>
                      <a:pt x="845" y="2071"/>
                      <a:pt x="683" y="2028"/>
                      <a:pt x="518" y="1932"/>
                    </a:cubicBezTo>
                    <a:cubicBezTo>
                      <a:pt x="353" y="1837"/>
                      <a:pt x="234" y="1718"/>
                      <a:pt x="139" y="1553"/>
                    </a:cubicBezTo>
                    <a:cubicBezTo>
                      <a:pt x="44" y="1388"/>
                      <a:pt x="0" y="1227"/>
                      <a:pt x="0" y="1036"/>
                    </a:cubicBezTo>
                    <a:cubicBezTo>
                      <a:pt x="0" y="846"/>
                      <a:pt x="44" y="683"/>
                      <a:pt x="139" y="518"/>
                    </a:cubicBezTo>
                    <a:cubicBezTo>
                      <a:pt x="234" y="353"/>
                      <a:pt x="353" y="234"/>
                      <a:pt x="518" y="139"/>
                    </a:cubicBezTo>
                    <a:cubicBezTo>
                      <a:pt x="683" y="44"/>
                      <a:pt x="845" y="0"/>
                      <a:pt x="1036" y="0"/>
                    </a:cubicBezTo>
                    <a:cubicBezTo>
                      <a:pt x="1226" y="0"/>
                      <a:pt x="1388" y="44"/>
                      <a:pt x="1553" y="139"/>
                    </a:cubicBezTo>
                    <a:cubicBezTo>
                      <a:pt x="1718" y="234"/>
                      <a:pt x="1837" y="353"/>
                      <a:pt x="1932" y="518"/>
                    </a:cubicBezTo>
                    <a:cubicBezTo>
                      <a:pt x="2027" y="683"/>
                      <a:pt x="2071" y="845"/>
                      <a:pt x="2071" y="1036"/>
                    </a:cubicBezTo>
                  </a:path>
                </a:pathLst>
              </a:custGeom>
              <a:noFill/>
              <a:ln w="12700" cap="sq">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defRPr/>
                </a:pPr>
                <a:endParaRPr lang="en-US" sz="1836" dirty="0">
                  <a:solidFill>
                    <a:prstClr val="black"/>
                  </a:solidFill>
                  <a:latin typeface="Arial" charset="0"/>
                  <a:ea typeface="Arial" charset="0"/>
                  <a:cs typeface="Arial" charset="0"/>
                </a:endParaRPr>
              </a:p>
            </p:txBody>
          </p:sp>
          <p:sp>
            <p:nvSpPr>
              <p:cNvPr id="253" name="Freeform 24">
                <a:extLst>
                  <a:ext uri="{FF2B5EF4-FFF2-40B4-BE49-F238E27FC236}">
                    <a16:creationId xmlns:a16="http://schemas.microsoft.com/office/drawing/2014/main" id="{8909A01F-9804-4D2A-9433-ADA532473D99}"/>
                  </a:ext>
                </a:extLst>
              </p:cNvPr>
              <p:cNvSpPr>
                <a:spLocks noChangeArrowheads="1"/>
              </p:cNvSpPr>
              <p:nvPr/>
            </p:nvSpPr>
            <p:spPr bwMode="auto">
              <a:xfrm>
                <a:off x="2257151" y="1425078"/>
                <a:ext cx="205926" cy="510044"/>
              </a:xfrm>
              <a:custGeom>
                <a:avLst/>
                <a:gdLst>
                  <a:gd name="T0" fmla="*/ 584 w 664"/>
                  <a:gd name="T1" fmla="*/ 0 h 1648"/>
                  <a:gd name="T2" fmla="*/ 0 w 664"/>
                  <a:gd name="T3" fmla="*/ 854 h 1648"/>
                  <a:gd name="T4" fmla="*/ 663 w 664"/>
                  <a:gd name="T5" fmla="*/ 1647 h 1648"/>
                </a:gdLst>
                <a:ahLst/>
                <a:cxnLst>
                  <a:cxn ang="0">
                    <a:pos x="T0" y="T1"/>
                  </a:cxn>
                  <a:cxn ang="0">
                    <a:pos x="T2" y="T3"/>
                  </a:cxn>
                  <a:cxn ang="0">
                    <a:pos x="T4" y="T5"/>
                  </a:cxn>
                </a:cxnLst>
                <a:rect l="0" t="0" r="r" b="b"/>
                <a:pathLst>
                  <a:path w="664" h="1648">
                    <a:moveTo>
                      <a:pt x="584" y="0"/>
                    </a:moveTo>
                    <a:lnTo>
                      <a:pt x="0" y="854"/>
                    </a:lnTo>
                    <a:lnTo>
                      <a:pt x="663" y="1647"/>
                    </a:lnTo>
                  </a:path>
                </a:pathLst>
              </a:custGeom>
              <a:noFill/>
              <a:ln w="12700" cap="sq">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dirty="0">
                  <a:solidFill>
                    <a:prstClr val="black"/>
                  </a:solidFill>
                  <a:latin typeface="Arial" charset="0"/>
                  <a:ea typeface="Arial" charset="0"/>
                  <a:cs typeface="Arial" charset="0"/>
                </a:endParaRPr>
              </a:p>
            </p:txBody>
          </p:sp>
          <p:sp>
            <p:nvSpPr>
              <p:cNvPr id="314" name="Line 25">
                <a:extLst>
                  <a:ext uri="{FF2B5EF4-FFF2-40B4-BE49-F238E27FC236}">
                    <a16:creationId xmlns:a16="http://schemas.microsoft.com/office/drawing/2014/main" id="{F382F39C-1CBE-44D8-872C-269A0C975959}"/>
                  </a:ext>
                </a:extLst>
              </p:cNvPr>
              <p:cNvSpPr>
                <a:spLocks noChangeShapeType="1"/>
              </p:cNvSpPr>
              <p:nvPr/>
            </p:nvSpPr>
            <p:spPr bwMode="auto">
              <a:xfrm flipH="1">
                <a:off x="1935304" y="1689648"/>
                <a:ext cx="323209" cy="1362"/>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dirty="0">
                  <a:solidFill>
                    <a:prstClr val="black"/>
                  </a:solidFill>
                  <a:latin typeface="Arial" charset="0"/>
                  <a:ea typeface="Arial" charset="0"/>
                  <a:cs typeface="Arial" charset="0"/>
                </a:endParaRPr>
              </a:p>
            </p:txBody>
          </p:sp>
          <p:sp>
            <p:nvSpPr>
              <p:cNvPr id="315" name="Line 26">
                <a:extLst>
                  <a:ext uri="{FF2B5EF4-FFF2-40B4-BE49-F238E27FC236}">
                    <a16:creationId xmlns:a16="http://schemas.microsoft.com/office/drawing/2014/main" id="{C6151A83-8EA8-4668-9427-928B7A804D71}"/>
                  </a:ext>
                </a:extLst>
              </p:cNvPr>
              <p:cNvSpPr>
                <a:spLocks noChangeShapeType="1"/>
              </p:cNvSpPr>
              <p:nvPr/>
            </p:nvSpPr>
            <p:spPr bwMode="auto">
              <a:xfrm>
                <a:off x="2704461" y="1433259"/>
                <a:ext cx="384048"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dirty="0">
                  <a:solidFill>
                    <a:prstClr val="black"/>
                  </a:solidFill>
                  <a:latin typeface="Arial" charset="0"/>
                  <a:ea typeface="Arial" charset="0"/>
                  <a:cs typeface="Arial" charset="0"/>
                </a:endParaRPr>
              </a:p>
            </p:txBody>
          </p:sp>
          <p:sp>
            <p:nvSpPr>
              <p:cNvPr id="316" name="Line 27">
                <a:extLst>
                  <a:ext uri="{FF2B5EF4-FFF2-40B4-BE49-F238E27FC236}">
                    <a16:creationId xmlns:a16="http://schemas.microsoft.com/office/drawing/2014/main" id="{364696B2-2F72-4100-9578-63909423175C}"/>
                  </a:ext>
                </a:extLst>
              </p:cNvPr>
              <p:cNvSpPr>
                <a:spLocks noChangeShapeType="1"/>
              </p:cNvSpPr>
              <p:nvPr/>
            </p:nvSpPr>
            <p:spPr bwMode="auto">
              <a:xfrm flipV="1">
                <a:off x="2704461" y="1622967"/>
                <a:ext cx="384048"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dirty="0">
                  <a:solidFill>
                    <a:prstClr val="black"/>
                  </a:solidFill>
                  <a:latin typeface="Arial" charset="0"/>
                  <a:ea typeface="Arial" charset="0"/>
                  <a:cs typeface="Arial" charset="0"/>
                </a:endParaRPr>
              </a:p>
            </p:txBody>
          </p:sp>
          <p:sp>
            <p:nvSpPr>
              <p:cNvPr id="317" name="Line 28">
                <a:extLst>
                  <a:ext uri="{FF2B5EF4-FFF2-40B4-BE49-F238E27FC236}">
                    <a16:creationId xmlns:a16="http://schemas.microsoft.com/office/drawing/2014/main" id="{34E999FF-F07E-43BA-AE2F-760487818B82}"/>
                  </a:ext>
                </a:extLst>
              </p:cNvPr>
              <p:cNvSpPr>
                <a:spLocks noChangeShapeType="1"/>
              </p:cNvSpPr>
              <p:nvPr/>
            </p:nvSpPr>
            <p:spPr bwMode="auto">
              <a:xfrm>
                <a:off x="2704461" y="1816478"/>
                <a:ext cx="384048"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dirty="0">
                  <a:solidFill>
                    <a:prstClr val="black"/>
                  </a:solidFill>
                  <a:latin typeface="Arial" charset="0"/>
                  <a:ea typeface="Arial" charset="0"/>
                  <a:cs typeface="Arial" charset="0"/>
                </a:endParaRPr>
              </a:p>
            </p:txBody>
          </p:sp>
        </p:grpSp>
        <p:sp>
          <p:nvSpPr>
            <p:cNvPr id="246" name="TextBox 245">
              <a:extLst>
                <a:ext uri="{FF2B5EF4-FFF2-40B4-BE49-F238E27FC236}">
                  <a16:creationId xmlns:a16="http://schemas.microsoft.com/office/drawing/2014/main" id="{9A2A6AAE-E94D-4139-A763-4E47141D072E}"/>
                </a:ext>
              </a:extLst>
            </p:cNvPr>
            <p:cNvSpPr txBox="1"/>
            <p:nvPr/>
          </p:nvSpPr>
          <p:spPr>
            <a:xfrm>
              <a:off x="263999" y="4810348"/>
              <a:ext cx="1549001" cy="406265"/>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020" dirty="0">
                  <a:solidFill>
                    <a:srgbClr val="505050"/>
                  </a:solidFill>
                </a:rPr>
                <a:t>Business/custom apps</a:t>
              </a:r>
            </a:p>
            <a:p>
              <a:pPr>
                <a:buSzPct val="90000"/>
                <a:defRPr/>
              </a:pPr>
              <a:r>
                <a:rPr lang="en-US" sz="1020" dirty="0">
                  <a:solidFill>
                    <a:srgbClr val="505050"/>
                  </a:solidFill>
                </a:rPr>
                <a:t>(structured)</a:t>
              </a:r>
            </a:p>
          </p:txBody>
        </p:sp>
      </p:grpSp>
      <p:sp>
        <p:nvSpPr>
          <p:cNvPr id="287" name="Rectangle 286">
            <a:extLst>
              <a:ext uri="{FF2B5EF4-FFF2-40B4-BE49-F238E27FC236}">
                <a16:creationId xmlns:a16="http://schemas.microsoft.com/office/drawing/2014/main" id="{B77DDD68-CDC0-4E6B-AB32-A9D14D993FE3}"/>
              </a:ext>
            </a:extLst>
          </p:cNvPr>
          <p:cNvSpPr/>
          <p:nvPr/>
        </p:nvSpPr>
        <p:spPr>
          <a:xfrm>
            <a:off x="11300689" y="4048277"/>
            <a:ext cx="872694" cy="254262"/>
          </a:xfrm>
          <a:prstGeom prst="rect">
            <a:avLst/>
          </a:prstGeom>
        </p:spPr>
        <p:txBody>
          <a:bodyPr wrap="square">
            <a:spAutoFit/>
          </a:bodyPr>
          <a:lstStyle/>
          <a:p>
            <a:pPr algn="ct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Power BI</a:t>
            </a:r>
          </a:p>
        </p:txBody>
      </p:sp>
      <p:sp>
        <p:nvSpPr>
          <p:cNvPr id="167" name="Rectangle 166">
            <a:extLst>
              <a:ext uri="{FF2B5EF4-FFF2-40B4-BE49-F238E27FC236}">
                <a16:creationId xmlns:a16="http://schemas.microsoft.com/office/drawing/2014/main" id="{80E793DC-3F85-46F0-BA6A-ECBDEB603B6C}"/>
              </a:ext>
            </a:extLst>
          </p:cNvPr>
          <p:cNvSpPr/>
          <p:nvPr/>
        </p:nvSpPr>
        <p:spPr>
          <a:xfrm>
            <a:off x="9634306" y="5576131"/>
            <a:ext cx="1591123" cy="414353"/>
          </a:xfrm>
          <a:prstGeom prst="rect">
            <a:avLst/>
          </a:prstGeom>
        </p:spPr>
        <p:txBody>
          <a:bodyPr wrap="square">
            <a:spAutoFit/>
          </a:bodyPr>
          <a:lstStyle/>
          <a:p>
            <a:pPr algn="ct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Multiple Azure Analysis Services instances </a:t>
            </a:r>
          </a:p>
        </p:txBody>
      </p:sp>
      <p:grpSp>
        <p:nvGrpSpPr>
          <p:cNvPr id="168" name="Group 167">
            <a:extLst>
              <a:ext uri="{FF2B5EF4-FFF2-40B4-BE49-F238E27FC236}">
                <a16:creationId xmlns:a16="http://schemas.microsoft.com/office/drawing/2014/main" id="{729E7963-46C7-4EE9-BC05-E243602E2A24}"/>
              </a:ext>
            </a:extLst>
          </p:cNvPr>
          <p:cNvGrpSpPr/>
          <p:nvPr/>
        </p:nvGrpSpPr>
        <p:grpSpPr>
          <a:xfrm>
            <a:off x="10150804" y="5053385"/>
            <a:ext cx="558124" cy="434540"/>
            <a:chOff x="2062250" y="1828801"/>
            <a:chExt cx="438091" cy="341085"/>
          </a:xfrm>
        </p:grpSpPr>
        <p:grpSp>
          <p:nvGrpSpPr>
            <p:cNvPr id="169" name="Group 168">
              <a:extLst>
                <a:ext uri="{FF2B5EF4-FFF2-40B4-BE49-F238E27FC236}">
                  <a16:creationId xmlns:a16="http://schemas.microsoft.com/office/drawing/2014/main" id="{C7CAB408-2D17-462A-98DE-27C38671B91E}"/>
                </a:ext>
              </a:extLst>
            </p:cNvPr>
            <p:cNvGrpSpPr/>
            <p:nvPr/>
          </p:nvGrpSpPr>
          <p:grpSpPr>
            <a:xfrm>
              <a:off x="2062250" y="1828801"/>
              <a:ext cx="180067" cy="140947"/>
              <a:chOff x="2438399" y="1828800"/>
              <a:chExt cx="1923143" cy="1799771"/>
            </a:xfrm>
            <a:noFill/>
          </p:grpSpPr>
          <p:sp>
            <p:nvSpPr>
              <p:cNvPr id="183" name="Rectangle 182">
                <a:extLst>
                  <a:ext uri="{FF2B5EF4-FFF2-40B4-BE49-F238E27FC236}">
                    <a16:creationId xmlns:a16="http://schemas.microsoft.com/office/drawing/2014/main" id="{928586DC-7BE2-4B1F-84C4-D0E0B3315A8C}"/>
                  </a:ext>
                </a:extLst>
              </p:cNvPr>
              <p:cNvSpPr/>
              <p:nvPr/>
            </p:nvSpPr>
            <p:spPr bwMode="auto">
              <a:xfrm>
                <a:off x="2438399" y="1828800"/>
                <a:ext cx="1923143" cy="1799771"/>
              </a:xfrm>
              <a:prstGeom prst="rect">
                <a:avLst/>
              </a:pr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189" name="Straight Connector 188">
                <a:extLst>
                  <a:ext uri="{FF2B5EF4-FFF2-40B4-BE49-F238E27FC236}">
                    <a16:creationId xmlns:a16="http://schemas.microsoft.com/office/drawing/2014/main" id="{C76173DF-8515-4877-AC1D-8EA602A5328A}"/>
                  </a:ext>
                </a:extLst>
              </p:cNvPr>
              <p:cNvCxnSpPr>
                <a:cxnSpLocks/>
              </p:cNvCxnSpPr>
              <p:nvPr/>
            </p:nvCxnSpPr>
            <p:spPr>
              <a:xfrm>
                <a:off x="2438399" y="2258786"/>
                <a:ext cx="1923143" cy="0"/>
              </a:xfrm>
              <a:prstGeom prst="line">
                <a:avLst/>
              </a:prstGeom>
              <a:grpFill/>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70" name="Group 169">
              <a:extLst>
                <a:ext uri="{FF2B5EF4-FFF2-40B4-BE49-F238E27FC236}">
                  <a16:creationId xmlns:a16="http://schemas.microsoft.com/office/drawing/2014/main" id="{9642D012-02DA-4981-8A59-AC32DDD12A3D}"/>
                </a:ext>
              </a:extLst>
            </p:cNvPr>
            <p:cNvGrpSpPr/>
            <p:nvPr/>
          </p:nvGrpSpPr>
          <p:grpSpPr>
            <a:xfrm>
              <a:off x="2093480" y="2028939"/>
              <a:ext cx="180067" cy="140947"/>
              <a:chOff x="2438399" y="1828800"/>
              <a:chExt cx="1923143" cy="1799771"/>
            </a:xfrm>
            <a:noFill/>
          </p:grpSpPr>
          <p:sp>
            <p:nvSpPr>
              <p:cNvPr id="181" name="Rectangle 180">
                <a:extLst>
                  <a:ext uri="{FF2B5EF4-FFF2-40B4-BE49-F238E27FC236}">
                    <a16:creationId xmlns:a16="http://schemas.microsoft.com/office/drawing/2014/main" id="{D0D1EEDF-1193-4296-93D5-06C9A0D2043A}"/>
                  </a:ext>
                </a:extLst>
              </p:cNvPr>
              <p:cNvSpPr/>
              <p:nvPr/>
            </p:nvSpPr>
            <p:spPr bwMode="auto">
              <a:xfrm>
                <a:off x="2438399" y="1828800"/>
                <a:ext cx="1923143" cy="1799771"/>
              </a:xfrm>
              <a:prstGeom prst="rect">
                <a:avLst/>
              </a:pr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182" name="Straight Connector 181">
                <a:extLst>
                  <a:ext uri="{FF2B5EF4-FFF2-40B4-BE49-F238E27FC236}">
                    <a16:creationId xmlns:a16="http://schemas.microsoft.com/office/drawing/2014/main" id="{BB425E33-933D-4017-9D90-AABFC0EC0A32}"/>
                  </a:ext>
                </a:extLst>
              </p:cNvPr>
              <p:cNvCxnSpPr>
                <a:cxnSpLocks/>
              </p:cNvCxnSpPr>
              <p:nvPr/>
            </p:nvCxnSpPr>
            <p:spPr>
              <a:xfrm>
                <a:off x="2438399" y="2258786"/>
                <a:ext cx="1923143" cy="0"/>
              </a:xfrm>
              <a:prstGeom prst="line">
                <a:avLst/>
              </a:prstGeom>
              <a:grpFill/>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71" name="Group 170">
              <a:extLst>
                <a:ext uri="{FF2B5EF4-FFF2-40B4-BE49-F238E27FC236}">
                  <a16:creationId xmlns:a16="http://schemas.microsoft.com/office/drawing/2014/main" id="{6CF7075E-0447-4DB6-B53A-38532C38FC92}"/>
                </a:ext>
              </a:extLst>
            </p:cNvPr>
            <p:cNvGrpSpPr/>
            <p:nvPr/>
          </p:nvGrpSpPr>
          <p:grpSpPr>
            <a:xfrm>
              <a:off x="2320274" y="1907031"/>
              <a:ext cx="180067" cy="140947"/>
              <a:chOff x="2438399" y="1828800"/>
              <a:chExt cx="1923143" cy="1799771"/>
            </a:xfrm>
            <a:noFill/>
          </p:grpSpPr>
          <p:sp>
            <p:nvSpPr>
              <p:cNvPr id="179" name="Rectangle 178">
                <a:extLst>
                  <a:ext uri="{FF2B5EF4-FFF2-40B4-BE49-F238E27FC236}">
                    <a16:creationId xmlns:a16="http://schemas.microsoft.com/office/drawing/2014/main" id="{388535DB-BB8F-473B-92D9-C1DE9650C35F}"/>
                  </a:ext>
                </a:extLst>
              </p:cNvPr>
              <p:cNvSpPr/>
              <p:nvPr/>
            </p:nvSpPr>
            <p:spPr bwMode="auto">
              <a:xfrm>
                <a:off x="2438399" y="1828800"/>
                <a:ext cx="1923143" cy="1799771"/>
              </a:xfrm>
              <a:prstGeom prst="rect">
                <a:avLst/>
              </a:pr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180" name="Straight Connector 179">
                <a:extLst>
                  <a:ext uri="{FF2B5EF4-FFF2-40B4-BE49-F238E27FC236}">
                    <a16:creationId xmlns:a16="http://schemas.microsoft.com/office/drawing/2014/main" id="{3752BFEB-66E8-41C4-BBB6-F298FD569D35}"/>
                  </a:ext>
                </a:extLst>
              </p:cNvPr>
              <p:cNvCxnSpPr>
                <a:cxnSpLocks/>
              </p:cNvCxnSpPr>
              <p:nvPr/>
            </p:nvCxnSpPr>
            <p:spPr>
              <a:xfrm>
                <a:off x="2438399" y="2258786"/>
                <a:ext cx="1923143" cy="0"/>
              </a:xfrm>
              <a:prstGeom prst="line">
                <a:avLst/>
              </a:prstGeom>
              <a:grpFill/>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72" name="Group 171">
              <a:extLst>
                <a:ext uri="{FF2B5EF4-FFF2-40B4-BE49-F238E27FC236}">
                  <a16:creationId xmlns:a16="http://schemas.microsoft.com/office/drawing/2014/main" id="{47C7F69E-8BCF-4588-A6DF-DC303FBEC154}"/>
                </a:ext>
              </a:extLst>
            </p:cNvPr>
            <p:cNvGrpSpPr/>
            <p:nvPr/>
          </p:nvGrpSpPr>
          <p:grpSpPr>
            <a:xfrm>
              <a:off x="2129218" y="1891046"/>
              <a:ext cx="303775" cy="247510"/>
              <a:chOff x="2129218" y="1898304"/>
              <a:chExt cx="303775" cy="247510"/>
            </a:xfrm>
          </p:grpSpPr>
          <p:sp>
            <p:nvSpPr>
              <p:cNvPr id="173" name="Oval 172">
                <a:extLst>
                  <a:ext uri="{FF2B5EF4-FFF2-40B4-BE49-F238E27FC236}">
                    <a16:creationId xmlns:a16="http://schemas.microsoft.com/office/drawing/2014/main" id="{ACCA3F66-9E60-4D6E-A2BE-E5D5EC4EB880}"/>
                  </a:ext>
                </a:extLst>
              </p:cNvPr>
              <p:cNvSpPr/>
              <p:nvPr/>
            </p:nvSpPr>
            <p:spPr bwMode="auto">
              <a:xfrm rot="20526251">
                <a:off x="2129218" y="1898304"/>
                <a:ext cx="45467" cy="45467"/>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74" name="Oval 173">
                <a:extLst>
                  <a:ext uri="{FF2B5EF4-FFF2-40B4-BE49-F238E27FC236}">
                    <a16:creationId xmlns:a16="http://schemas.microsoft.com/office/drawing/2014/main" id="{C90CDB43-2209-45EB-A5B7-8E15633AB66C}"/>
                  </a:ext>
                </a:extLst>
              </p:cNvPr>
              <p:cNvSpPr/>
              <p:nvPr/>
            </p:nvSpPr>
            <p:spPr bwMode="auto">
              <a:xfrm>
                <a:off x="2160192" y="2100347"/>
                <a:ext cx="45467" cy="45467"/>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75" name="Oval 174">
                <a:extLst>
                  <a:ext uri="{FF2B5EF4-FFF2-40B4-BE49-F238E27FC236}">
                    <a16:creationId xmlns:a16="http://schemas.microsoft.com/office/drawing/2014/main" id="{948A5FF7-CFFA-4BE2-8DD9-F3125A59AC23}"/>
                  </a:ext>
                </a:extLst>
              </p:cNvPr>
              <p:cNvSpPr/>
              <p:nvPr/>
            </p:nvSpPr>
            <p:spPr bwMode="auto">
              <a:xfrm rot="19893199">
                <a:off x="2387526" y="1977587"/>
                <a:ext cx="45467" cy="45467"/>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176" name="Straight Connector 175">
                <a:extLst>
                  <a:ext uri="{FF2B5EF4-FFF2-40B4-BE49-F238E27FC236}">
                    <a16:creationId xmlns:a16="http://schemas.microsoft.com/office/drawing/2014/main" id="{4B0198E9-C763-438E-8541-7D78A613E705}"/>
                  </a:ext>
                </a:extLst>
              </p:cNvPr>
              <p:cNvCxnSpPr>
                <a:cxnSpLocks/>
              </p:cNvCxnSpPr>
              <p:nvPr/>
            </p:nvCxnSpPr>
            <p:spPr>
              <a:xfrm>
                <a:off x="2172188" y="1931395"/>
                <a:ext cx="216280" cy="62448"/>
              </a:xfrm>
              <a:prstGeom prst="line">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ECACB8DB-CD0D-4B75-A5C8-5C59D1254512}"/>
                  </a:ext>
                </a:extLst>
              </p:cNvPr>
              <p:cNvCxnSpPr>
                <a:cxnSpLocks/>
              </p:cNvCxnSpPr>
              <p:nvPr/>
            </p:nvCxnSpPr>
            <p:spPr>
              <a:xfrm>
                <a:off x="2158937" y="1942671"/>
                <a:ext cx="23989" cy="157676"/>
              </a:xfrm>
              <a:prstGeom prst="line">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309D6459-CD78-4CB9-93B0-1344E4A86956}"/>
                  </a:ext>
                </a:extLst>
              </p:cNvPr>
              <p:cNvCxnSpPr>
                <a:cxnSpLocks/>
              </p:cNvCxnSpPr>
              <p:nvPr/>
            </p:nvCxnSpPr>
            <p:spPr>
              <a:xfrm flipH="1">
                <a:off x="2199001" y="2011149"/>
                <a:ext cx="191271" cy="95857"/>
              </a:xfrm>
              <a:prstGeom prst="line">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191" name="Group 190">
            <a:extLst>
              <a:ext uri="{FF2B5EF4-FFF2-40B4-BE49-F238E27FC236}">
                <a16:creationId xmlns:a16="http://schemas.microsoft.com/office/drawing/2014/main" id="{ECB953BD-DC44-4E38-8F45-A43363FBF6BA}"/>
              </a:ext>
            </a:extLst>
          </p:cNvPr>
          <p:cNvGrpSpPr/>
          <p:nvPr/>
        </p:nvGrpSpPr>
        <p:grpSpPr>
          <a:xfrm>
            <a:off x="10190796" y="2252915"/>
            <a:ext cx="534739" cy="560121"/>
            <a:chOff x="2776302" y="4657642"/>
            <a:chExt cx="1550488" cy="1594059"/>
          </a:xfrm>
          <a:noFill/>
        </p:grpSpPr>
        <p:sp>
          <p:nvSpPr>
            <p:cNvPr id="192" name="Cylinder 812">
              <a:extLst>
                <a:ext uri="{FF2B5EF4-FFF2-40B4-BE49-F238E27FC236}">
                  <a16:creationId xmlns:a16="http://schemas.microsoft.com/office/drawing/2014/main" id="{29B87170-7D02-45E1-8952-9D6F22A8B007}"/>
                </a:ext>
              </a:extLst>
            </p:cNvPr>
            <p:cNvSpPr/>
            <p:nvPr/>
          </p:nvSpPr>
          <p:spPr bwMode="auto">
            <a:xfrm>
              <a:off x="2776302" y="4657642"/>
              <a:ext cx="1043832" cy="1371349"/>
            </a:xfrm>
            <a:prstGeom prst="can">
              <a:avLst>
                <a:gd name="adj" fmla="val 39530"/>
              </a:avLst>
            </a:prstGeom>
            <a:grp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9217" rIns="0"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1020" dirty="0">
                  <a:solidFill>
                    <a:srgbClr val="505050"/>
                  </a:solidFill>
                  <a:latin typeface="Segoe UI" panose="020B0502040204020203" pitchFamily="34" charset="0"/>
                  <a:ea typeface="Segoe UI" panose="020B0502040204020203" pitchFamily="34" charset="0"/>
                  <a:cs typeface="Segoe UI" panose="020B0502040204020203" pitchFamily="34" charset="0"/>
                </a:rPr>
                <a:t>SQL</a:t>
              </a:r>
              <a:endParaRPr lang="en-US" sz="1428" dirty="0">
                <a:solidFill>
                  <a:srgbClr val="505050"/>
                </a:solidFill>
                <a:latin typeface="Segoe UI" panose="020B0502040204020203" pitchFamily="34" charset="0"/>
                <a:ea typeface="Segoe UI" panose="020B0502040204020203" pitchFamily="34" charset="0"/>
                <a:cs typeface="Segoe UI" panose="020B0502040204020203" pitchFamily="34" charset="0"/>
              </a:endParaRPr>
            </a:p>
          </p:txBody>
        </p:sp>
        <p:sp>
          <p:nvSpPr>
            <p:cNvPr id="193" name="Freeform 146">
              <a:extLst>
                <a:ext uri="{FF2B5EF4-FFF2-40B4-BE49-F238E27FC236}">
                  <a16:creationId xmlns:a16="http://schemas.microsoft.com/office/drawing/2014/main" id="{D20F0C1E-13E3-4A2A-801B-A03D9E80E8FB}"/>
                </a:ext>
              </a:extLst>
            </p:cNvPr>
            <p:cNvSpPr>
              <a:spLocks noChangeAspect="1"/>
            </p:cNvSpPr>
            <p:nvPr/>
          </p:nvSpPr>
          <p:spPr bwMode="auto">
            <a:xfrm>
              <a:off x="3311549" y="5608740"/>
              <a:ext cx="1015241" cy="642961"/>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rgbClr val="F7F7F7"/>
            </a:solid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IN" sz="3672" b="1" dirty="0">
                <a:solidFill>
                  <a:srgbClr val="505050"/>
                </a:solidFill>
                <a:latin typeface="Segoe UI Semilight" panose="020B0402040204020203" pitchFamily="34" charset="0"/>
                <a:ea typeface="Segoe UI" pitchFamily="34" charset="0"/>
                <a:cs typeface="Segoe UI Semilight" panose="020B0402040204020203" pitchFamily="34" charset="0"/>
              </a:endParaRPr>
            </a:p>
          </p:txBody>
        </p:sp>
      </p:grpSp>
      <p:sp>
        <p:nvSpPr>
          <p:cNvPr id="194" name="Rectangle 193">
            <a:extLst>
              <a:ext uri="{FF2B5EF4-FFF2-40B4-BE49-F238E27FC236}">
                <a16:creationId xmlns:a16="http://schemas.microsoft.com/office/drawing/2014/main" id="{57E81677-4CFB-4F61-B43D-D66A9DBEB092}"/>
              </a:ext>
            </a:extLst>
          </p:cNvPr>
          <p:cNvSpPr/>
          <p:nvPr/>
        </p:nvSpPr>
        <p:spPr>
          <a:xfrm>
            <a:off x="9639455" y="2879401"/>
            <a:ext cx="1585807" cy="414353"/>
          </a:xfrm>
          <a:prstGeom prst="rect">
            <a:avLst/>
          </a:prstGeom>
        </p:spPr>
        <p:txBody>
          <a:bodyPr wrap="square">
            <a:spAutoFit/>
          </a:bodyPr>
          <a:lstStyle/>
          <a:p>
            <a:pPr algn="ct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Multiple Azure SQL Database i</a:t>
            </a:r>
            <a:r>
              <a:rPr lang="en-US" sz="1020" kern="0" dirty="0" err="1">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nstances</a:t>
            </a: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 </a:t>
            </a:r>
          </a:p>
        </p:txBody>
      </p:sp>
      <p:cxnSp>
        <p:nvCxnSpPr>
          <p:cNvPr id="196" name="Straight Arrow Connector 195">
            <a:extLst>
              <a:ext uri="{FF2B5EF4-FFF2-40B4-BE49-F238E27FC236}">
                <a16:creationId xmlns:a16="http://schemas.microsoft.com/office/drawing/2014/main" id="{3F4FA4FF-2B99-43E0-B5CA-C67BB099FDD1}"/>
              </a:ext>
            </a:extLst>
          </p:cNvPr>
          <p:cNvCxnSpPr>
            <a:cxnSpLocks/>
          </p:cNvCxnSpPr>
          <p:nvPr/>
        </p:nvCxnSpPr>
        <p:spPr>
          <a:xfrm>
            <a:off x="10429866" y="3401118"/>
            <a:ext cx="0" cy="1233119"/>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197" name="Rectangle 196">
            <a:extLst>
              <a:ext uri="{FF2B5EF4-FFF2-40B4-BE49-F238E27FC236}">
                <a16:creationId xmlns:a16="http://schemas.microsoft.com/office/drawing/2014/main" id="{9EA1984B-1EAC-43ED-8571-36EF15A0F54D}"/>
              </a:ext>
            </a:extLst>
          </p:cNvPr>
          <p:cNvSpPr/>
          <p:nvPr/>
        </p:nvSpPr>
        <p:spPr bwMode="auto">
          <a:xfrm>
            <a:off x="9621102" y="1897559"/>
            <a:ext cx="1617528" cy="1441904"/>
          </a:xfrm>
          <a:prstGeom prst="rect">
            <a:avLst/>
          </a:prstGeom>
          <a:noFill/>
          <a:ln>
            <a:solidFill>
              <a:schemeClr val="bg1">
                <a:lumMod val="6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93260" rIns="93260" bIns="93260"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r>
              <a:rPr lang="en-US" sz="1224" dirty="0">
                <a:solidFill>
                  <a:srgbClr val="505050"/>
                </a:solidFill>
                <a:latin typeface="Segoe UI Semibold" panose="020B0702040204020203" pitchFamily="34" charset="0"/>
                <a:ea typeface="Segoe UI" pitchFamily="34" charset="0"/>
                <a:cs typeface="Segoe UI Semibold" panose="020B0702040204020203" pitchFamily="34" charset="0"/>
              </a:rPr>
              <a:t>Data Marts</a:t>
            </a:r>
          </a:p>
        </p:txBody>
      </p:sp>
      <p:sp>
        <p:nvSpPr>
          <p:cNvPr id="201" name="Rectangle 200">
            <a:extLst>
              <a:ext uri="{FF2B5EF4-FFF2-40B4-BE49-F238E27FC236}">
                <a16:creationId xmlns:a16="http://schemas.microsoft.com/office/drawing/2014/main" id="{148CD9DC-D4E3-40CB-A6BA-41EC3F9380C8}"/>
              </a:ext>
            </a:extLst>
          </p:cNvPr>
          <p:cNvSpPr/>
          <p:nvPr/>
        </p:nvSpPr>
        <p:spPr bwMode="auto">
          <a:xfrm>
            <a:off x="9621102" y="4695894"/>
            <a:ext cx="1617528" cy="1324401"/>
          </a:xfrm>
          <a:prstGeom prst="rect">
            <a:avLst/>
          </a:prstGeom>
          <a:noFill/>
          <a:ln>
            <a:solidFill>
              <a:schemeClr val="bg1">
                <a:lumMod val="6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93260" rIns="93260" bIns="93260"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r>
              <a:rPr lang="en-US" sz="1224" dirty="0">
                <a:solidFill>
                  <a:srgbClr val="505050"/>
                </a:solidFill>
                <a:latin typeface="Segoe UI Semibold" panose="020B0702040204020203" pitchFamily="34" charset="0"/>
                <a:ea typeface="Segoe UI" pitchFamily="34" charset="0"/>
                <a:cs typeface="Segoe UI Semibold" panose="020B0702040204020203" pitchFamily="34" charset="0"/>
              </a:rPr>
              <a:t>Data Cubes</a:t>
            </a:r>
          </a:p>
        </p:txBody>
      </p:sp>
      <p:sp>
        <p:nvSpPr>
          <p:cNvPr id="127" name="Rectangle 126">
            <a:extLst>
              <a:ext uri="{FF2B5EF4-FFF2-40B4-BE49-F238E27FC236}">
                <a16:creationId xmlns:a16="http://schemas.microsoft.com/office/drawing/2014/main" id="{89135538-21B4-419B-8C6D-E9A33A6EE1DA}"/>
              </a:ext>
            </a:extLst>
          </p:cNvPr>
          <p:cNvSpPr/>
          <p:nvPr/>
        </p:nvSpPr>
        <p:spPr>
          <a:xfrm>
            <a:off x="6781497" y="2451066"/>
            <a:ext cx="1457038" cy="254262"/>
          </a:xfrm>
          <a:prstGeom prst="rect">
            <a:avLst/>
          </a:prstGeom>
          <a:noFill/>
        </p:spPr>
        <p:txBody>
          <a:bodyPr wrap="square" lIns="93260" tIns="46630" rIns="93260" bIns="46630" rtlCol="0">
            <a:spAutoFit/>
          </a:bodyPr>
          <a:lstStyle/>
          <a:p>
            <a:pPr algn="ctr" defTabSz="951156">
              <a:defRPr/>
            </a:pPr>
            <a:r>
              <a:rPr lang="en-US" sz="1020" kern="0" dirty="0">
                <a:solidFill>
                  <a:srgbClr val="505050"/>
                </a:solidFill>
                <a:latin typeface="Segoe UI Semibold" panose="020B0702040204020203" pitchFamily="34" charset="0"/>
                <a:cs typeface="Segoe UI Semibold" panose="020B0702040204020203" pitchFamily="34" charset="0"/>
              </a:rPr>
              <a:t>Azure Databricks</a:t>
            </a:r>
          </a:p>
        </p:txBody>
      </p:sp>
      <p:grpSp>
        <p:nvGrpSpPr>
          <p:cNvPr id="129" name="Group 128">
            <a:extLst>
              <a:ext uri="{FF2B5EF4-FFF2-40B4-BE49-F238E27FC236}">
                <a16:creationId xmlns:a16="http://schemas.microsoft.com/office/drawing/2014/main" id="{543FF9DE-91E5-4457-8243-7F1A68923402}"/>
              </a:ext>
            </a:extLst>
          </p:cNvPr>
          <p:cNvGrpSpPr/>
          <p:nvPr/>
        </p:nvGrpSpPr>
        <p:grpSpPr>
          <a:xfrm>
            <a:off x="7301810" y="2084774"/>
            <a:ext cx="416412" cy="339739"/>
            <a:chOff x="5818113" y="2550840"/>
            <a:chExt cx="529278" cy="431824"/>
          </a:xfrm>
        </p:grpSpPr>
        <p:sp>
          <p:nvSpPr>
            <p:cNvPr id="130" name="Diamond 129">
              <a:extLst>
                <a:ext uri="{FF2B5EF4-FFF2-40B4-BE49-F238E27FC236}">
                  <a16:creationId xmlns:a16="http://schemas.microsoft.com/office/drawing/2014/main" id="{263E698E-41D2-4F47-ABA5-6672C5FA8DFF}"/>
                </a:ext>
              </a:extLst>
            </p:cNvPr>
            <p:cNvSpPr/>
            <p:nvPr/>
          </p:nvSpPr>
          <p:spPr bwMode="auto">
            <a:xfrm>
              <a:off x="5818113" y="2550840"/>
              <a:ext cx="529278" cy="274527"/>
            </a:xfrm>
            <a:prstGeom prst="diamond">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31" name="Freeform: Shape 130">
              <a:extLst>
                <a:ext uri="{FF2B5EF4-FFF2-40B4-BE49-F238E27FC236}">
                  <a16:creationId xmlns:a16="http://schemas.microsoft.com/office/drawing/2014/main" id="{DB8D71C9-1D17-4A1A-B3D2-834178C16054}"/>
                </a:ext>
              </a:extLst>
            </p:cNvPr>
            <p:cNvSpPr/>
            <p:nvPr/>
          </p:nvSpPr>
          <p:spPr bwMode="auto">
            <a:xfrm>
              <a:off x="5818113" y="2797200"/>
              <a:ext cx="529278" cy="185464"/>
            </a:xfrm>
            <a:custGeom>
              <a:avLst/>
              <a:gdLst>
                <a:gd name="connsiteX0" fmla="*/ 92930 w 529278"/>
                <a:gd name="connsiteY0" fmla="*/ 0 h 185464"/>
                <a:gd name="connsiteX1" fmla="*/ 264639 w 529278"/>
                <a:gd name="connsiteY1" fmla="*/ 89062 h 185464"/>
                <a:gd name="connsiteX2" fmla="*/ 436348 w 529278"/>
                <a:gd name="connsiteY2" fmla="*/ 0 h 185464"/>
                <a:gd name="connsiteX3" fmla="*/ 529278 w 529278"/>
                <a:gd name="connsiteY3" fmla="*/ 48201 h 185464"/>
                <a:gd name="connsiteX4" fmla="*/ 264639 w 529278"/>
                <a:gd name="connsiteY4" fmla="*/ 185464 h 185464"/>
                <a:gd name="connsiteX5" fmla="*/ 0 w 529278"/>
                <a:gd name="connsiteY5" fmla="*/ 48201 h 185464"/>
                <a:gd name="connsiteX6" fmla="*/ 92930 w 529278"/>
                <a:gd name="connsiteY6" fmla="*/ 0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6" fmla="*/ 356079 w 529278"/>
                <a:gd name="connsiteY6" fmla="*/ 180502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0" fmla="*/ 436348 w 529278"/>
                <a:gd name="connsiteY0" fmla="*/ 0 h 185464"/>
                <a:gd name="connsiteX1" fmla="*/ 529278 w 529278"/>
                <a:gd name="connsiteY1" fmla="*/ 48201 h 185464"/>
                <a:gd name="connsiteX2" fmla="*/ 264639 w 529278"/>
                <a:gd name="connsiteY2" fmla="*/ 185464 h 185464"/>
                <a:gd name="connsiteX3" fmla="*/ 0 w 529278"/>
                <a:gd name="connsiteY3" fmla="*/ 48201 h 185464"/>
                <a:gd name="connsiteX4" fmla="*/ 92930 w 529278"/>
                <a:gd name="connsiteY4" fmla="*/ 0 h 185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278" h="185464">
                  <a:moveTo>
                    <a:pt x="436348" y="0"/>
                  </a:moveTo>
                  <a:lnTo>
                    <a:pt x="529278" y="48201"/>
                  </a:lnTo>
                  <a:lnTo>
                    <a:pt x="264639" y="185464"/>
                  </a:lnTo>
                  <a:lnTo>
                    <a:pt x="0" y="48201"/>
                  </a:lnTo>
                  <a:lnTo>
                    <a:pt x="92930" y="0"/>
                  </a:ln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pic>
        <p:nvPicPr>
          <p:cNvPr id="132" name="Picture 131">
            <a:extLst>
              <a:ext uri="{FF2B5EF4-FFF2-40B4-BE49-F238E27FC236}">
                <a16:creationId xmlns:a16="http://schemas.microsoft.com/office/drawing/2014/main" id="{4CACDCA8-6DA1-438E-9CA8-C97BC506BA6E}"/>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38000" contrast="-40000"/>
                    </a14:imgEffect>
                  </a14:imgLayer>
                </a14:imgProps>
              </a:ext>
              <a:ext uri="{28A0092B-C50C-407E-A947-70E740481C1C}">
                <a14:useLocalDpi xmlns:a14="http://schemas.microsoft.com/office/drawing/2010/main" val="0"/>
              </a:ext>
            </a:extLst>
          </a:blip>
          <a:stretch>
            <a:fillRect/>
          </a:stretch>
        </p:blipFill>
        <p:spPr>
          <a:xfrm>
            <a:off x="7126379" y="2748254"/>
            <a:ext cx="304153" cy="159088"/>
          </a:xfrm>
          <a:prstGeom prst="rect">
            <a:avLst/>
          </a:prstGeom>
        </p:spPr>
      </p:pic>
      <p:pic>
        <p:nvPicPr>
          <p:cNvPr id="133" name="Picture 2">
            <a:extLst>
              <a:ext uri="{FF2B5EF4-FFF2-40B4-BE49-F238E27FC236}">
                <a16:creationId xmlns:a16="http://schemas.microsoft.com/office/drawing/2014/main" id="{F5149BBE-9A5E-4CBC-9763-CC73D938598E}"/>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rightnessContrast bright="3000"/>
                    </a14:imgEffect>
                  </a14:imgLayer>
                </a14:imgProps>
              </a:ext>
              <a:ext uri="{28A0092B-C50C-407E-A947-70E740481C1C}">
                <a14:useLocalDpi xmlns:a14="http://schemas.microsoft.com/office/drawing/2010/main" val="0"/>
              </a:ext>
            </a:extLst>
          </a:blip>
          <a:stretch>
            <a:fillRect/>
          </a:stretch>
        </p:blipFill>
        <p:spPr bwMode="auto">
          <a:xfrm>
            <a:off x="7530130" y="2798244"/>
            <a:ext cx="343272" cy="101695"/>
          </a:xfrm>
          <a:prstGeom prst="rect">
            <a:avLst/>
          </a:prstGeom>
          <a:noFill/>
          <a:extLst>
            <a:ext uri="{909E8E84-426E-40DD-AFC4-6F175D3DCCD1}">
              <a14:hiddenFill xmlns:a14="http://schemas.microsoft.com/office/drawing/2010/main">
                <a:solidFill>
                  <a:srgbClr val="FFFFFF"/>
                </a:solidFill>
              </a14:hiddenFill>
            </a:ext>
          </a:extLst>
        </p:spPr>
      </p:pic>
      <p:sp>
        <p:nvSpPr>
          <p:cNvPr id="149" name="TextBox 148">
            <a:extLst>
              <a:ext uri="{FF2B5EF4-FFF2-40B4-BE49-F238E27FC236}">
                <a16:creationId xmlns:a16="http://schemas.microsoft.com/office/drawing/2014/main" id="{5A3B3510-E0B6-4E1C-A280-F130895B5981}"/>
              </a:ext>
            </a:extLst>
          </p:cNvPr>
          <p:cNvSpPr txBox="1"/>
          <p:nvPr/>
        </p:nvSpPr>
        <p:spPr>
          <a:xfrm>
            <a:off x="324549" y="3575915"/>
            <a:ext cx="1360026" cy="254262"/>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020" dirty="0">
                <a:solidFill>
                  <a:srgbClr val="505050"/>
                </a:solidFill>
              </a:rPr>
              <a:t>Logs (unstructured)</a:t>
            </a:r>
          </a:p>
        </p:txBody>
      </p:sp>
      <p:sp>
        <p:nvSpPr>
          <p:cNvPr id="150" name="TextBox 149">
            <a:extLst>
              <a:ext uri="{FF2B5EF4-FFF2-40B4-BE49-F238E27FC236}">
                <a16:creationId xmlns:a16="http://schemas.microsoft.com/office/drawing/2014/main" id="{D1A8E2C0-04A2-4D5E-BBA3-23C76F7EBA4D}"/>
              </a:ext>
            </a:extLst>
          </p:cNvPr>
          <p:cNvSpPr txBox="1"/>
          <p:nvPr/>
        </p:nvSpPr>
        <p:spPr>
          <a:xfrm>
            <a:off x="267785" y="4687258"/>
            <a:ext cx="1473554" cy="254262"/>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020" dirty="0">
                <a:solidFill>
                  <a:srgbClr val="505050"/>
                </a:solidFill>
              </a:rPr>
              <a:t>Media (unstructured)</a:t>
            </a:r>
          </a:p>
        </p:txBody>
      </p:sp>
      <p:sp>
        <p:nvSpPr>
          <p:cNvPr id="151" name="TextBox 150">
            <a:extLst>
              <a:ext uri="{FF2B5EF4-FFF2-40B4-BE49-F238E27FC236}">
                <a16:creationId xmlns:a16="http://schemas.microsoft.com/office/drawing/2014/main" id="{95E30767-6B2F-4E48-B13E-9B5A3AE6647C}"/>
              </a:ext>
            </a:extLst>
          </p:cNvPr>
          <p:cNvSpPr txBox="1"/>
          <p:nvPr/>
        </p:nvSpPr>
        <p:spPr>
          <a:xfrm>
            <a:off x="324549" y="5798601"/>
            <a:ext cx="1360026" cy="254262"/>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020" dirty="0">
                <a:solidFill>
                  <a:srgbClr val="505050"/>
                </a:solidFill>
              </a:rPr>
              <a:t>Files</a:t>
            </a:r>
            <a:r>
              <a:rPr lang="en-US" sz="1020" dirty="0">
                <a:solidFill>
                  <a:srgbClr val="D83B01"/>
                </a:solidFill>
              </a:rPr>
              <a:t> </a:t>
            </a:r>
            <a:r>
              <a:rPr lang="en-US" sz="1020" dirty="0">
                <a:solidFill>
                  <a:srgbClr val="505050"/>
                </a:solidFill>
              </a:rPr>
              <a:t>(unstructured)</a:t>
            </a:r>
          </a:p>
        </p:txBody>
      </p:sp>
      <p:grpSp>
        <p:nvGrpSpPr>
          <p:cNvPr id="152" name="Group 151">
            <a:extLst>
              <a:ext uri="{FF2B5EF4-FFF2-40B4-BE49-F238E27FC236}">
                <a16:creationId xmlns:a16="http://schemas.microsoft.com/office/drawing/2014/main" id="{4093C744-F9FA-4AE2-9F78-CDE226C614F9}"/>
              </a:ext>
            </a:extLst>
          </p:cNvPr>
          <p:cNvGrpSpPr/>
          <p:nvPr/>
        </p:nvGrpSpPr>
        <p:grpSpPr>
          <a:xfrm>
            <a:off x="878237" y="4234796"/>
            <a:ext cx="252652" cy="373340"/>
            <a:chOff x="9362108" y="1989394"/>
            <a:chExt cx="1356127" cy="2003921"/>
          </a:xfrm>
        </p:grpSpPr>
        <p:sp>
          <p:nvSpPr>
            <p:cNvPr id="153" name="Line 46">
              <a:extLst>
                <a:ext uri="{FF2B5EF4-FFF2-40B4-BE49-F238E27FC236}">
                  <a16:creationId xmlns:a16="http://schemas.microsoft.com/office/drawing/2014/main" id="{5AD0C738-533A-4177-A4D3-A9379ADFD612}"/>
                </a:ext>
              </a:extLst>
            </p:cNvPr>
            <p:cNvSpPr>
              <a:spLocks noChangeShapeType="1"/>
            </p:cNvSpPr>
            <p:nvPr/>
          </p:nvSpPr>
          <p:spPr bwMode="auto">
            <a:xfrm>
              <a:off x="10176390" y="1989395"/>
              <a:ext cx="541845"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dirty="0">
                <a:solidFill>
                  <a:srgbClr val="505050"/>
                </a:solidFill>
                <a:latin typeface="Segoe UI Semilight"/>
              </a:endParaRPr>
            </a:p>
          </p:txBody>
        </p:sp>
        <p:sp>
          <p:nvSpPr>
            <p:cNvPr id="154" name="Line 47">
              <a:extLst>
                <a:ext uri="{FF2B5EF4-FFF2-40B4-BE49-F238E27FC236}">
                  <a16:creationId xmlns:a16="http://schemas.microsoft.com/office/drawing/2014/main" id="{E13D6873-E22E-4F4E-BFC4-B2214D667592}"/>
                </a:ext>
              </a:extLst>
            </p:cNvPr>
            <p:cNvSpPr>
              <a:spLocks noChangeShapeType="1"/>
            </p:cNvSpPr>
            <p:nvPr/>
          </p:nvSpPr>
          <p:spPr bwMode="auto">
            <a:xfrm flipH="1">
              <a:off x="10176390" y="2258804"/>
              <a:ext cx="541845"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dirty="0">
                <a:solidFill>
                  <a:srgbClr val="505050"/>
                </a:solidFill>
                <a:latin typeface="Segoe UI Semilight"/>
              </a:endParaRPr>
            </a:p>
          </p:txBody>
        </p:sp>
        <p:sp>
          <p:nvSpPr>
            <p:cNvPr id="155" name="Rectangle 48">
              <a:extLst>
                <a:ext uri="{FF2B5EF4-FFF2-40B4-BE49-F238E27FC236}">
                  <a16:creationId xmlns:a16="http://schemas.microsoft.com/office/drawing/2014/main" id="{84AC12D6-631F-4151-B96C-F0986FA1CA2E}"/>
                </a:ext>
              </a:extLst>
            </p:cNvPr>
            <p:cNvSpPr>
              <a:spLocks noChangeArrowheads="1"/>
            </p:cNvSpPr>
            <p:nvPr/>
          </p:nvSpPr>
          <p:spPr bwMode="auto">
            <a:xfrm>
              <a:off x="9837358" y="2591782"/>
              <a:ext cx="811255" cy="732551"/>
            </a:xfrm>
            <a:prstGeom prst="rect">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dirty="0">
                <a:solidFill>
                  <a:srgbClr val="505050"/>
                </a:solidFill>
                <a:latin typeface="Segoe UI Semilight"/>
              </a:endParaRPr>
            </a:p>
          </p:txBody>
        </p:sp>
        <p:sp>
          <p:nvSpPr>
            <p:cNvPr id="156" name="Freeform 49">
              <a:extLst>
                <a:ext uri="{FF2B5EF4-FFF2-40B4-BE49-F238E27FC236}">
                  <a16:creationId xmlns:a16="http://schemas.microsoft.com/office/drawing/2014/main" id="{4BB10400-59F5-47EC-AB2D-A91491ECB43C}"/>
                </a:ext>
              </a:extLst>
            </p:cNvPr>
            <p:cNvSpPr>
              <a:spLocks/>
            </p:cNvSpPr>
            <p:nvPr/>
          </p:nvSpPr>
          <p:spPr bwMode="auto">
            <a:xfrm>
              <a:off x="9837358" y="2891462"/>
              <a:ext cx="811255" cy="399573"/>
            </a:xfrm>
            <a:custGeom>
              <a:avLst/>
              <a:gdLst>
                <a:gd name="T0" fmla="*/ 268 w 268"/>
                <a:gd name="T1" fmla="*/ 132 h 132"/>
                <a:gd name="T2" fmla="*/ 179 w 268"/>
                <a:gd name="T3" fmla="*/ 44 h 132"/>
                <a:gd name="T4" fmla="*/ 156 w 268"/>
                <a:gd name="T5" fmla="*/ 66 h 132"/>
                <a:gd name="T6" fmla="*/ 89 w 268"/>
                <a:gd name="T7" fmla="*/ 0 h 132"/>
                <a:gd name="T8" fmla="*/ 0 w 268"/>
                <a:gd name="T9" fmla="*/ 88 h 132"/>
              </a:gdLst>
              <a:ahLst/>
              <a:cxnLst>
                <a:cxn ang="0">
                  <a:pos x="T0" y="T1"/>
                </a:cxn>
                <a:cxn ang="0">
                  <a:pos x="T2" y="T3"/>
                </a:cxn>
                <a:cxn ang="0">
                  <a:pos x="T4" y="T5"/>
                </a:cxn>
                <a:cxn ang="0">
                  <a:pos x="T6" y="T7"/>
                </a:cxn>
                <a:cxn ang="0">
                  <a:pos x="T8" y="T9"/>
                </a:cxn>
              </a:cxnLst>
              <a:rect l="0" t="0" r="r" b="b"/>
              <a:pathLst>
                <a:path w="268" h="132">
                  <a:moveTo>
                    <a:pt x="268" y="132"/>
                  </a:moveTo>
                  <a:lnTo>
                    <a:pt x="179" y="44"/>
                  </a:lnTo>
                  <a:lnTo>
                    <a:pt x="156" y="66"/>
                  </a:lnTo>
                  <a:lnTo>
                    <a:pt x="89" y="0"/>
                  </a:lnTo>
                  <a:lnTo>
                    <a:pt x="0" y="88"/>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dirty="0">
                <a:solidFill>
                  <a:srgbClr val="505050"/>
                </a:solidFill>
                <a:latin typeface="Segoe UI Semilight"/>
              </a:endParaRPr>
            </a:p>
          </p:txBody>
        </p:sp>
        <p:sp>
          <p:nvSpPr>
            <p:cNvPr id="157" name="Line 50">
              <a:extLst>
                <a:ext uri="{FF2B5EF4-FFF2-40B4-BE49-F238E27FC236}">
                  <a16:creationId xmlns:a16="http://schemas.microsoft.com/office/drawing/2014/main" id="{ED3AA8B6-1E20-4015-8AFF-E5DFD992ABB6}"/>
                </a:ext>
              </a:extLst>
            </p:cNvPr>
            <p:cNvSpPr>
              <a:spLocks noChangeShapeType="1"/>
            </p:cNvSpPr>
            <p:nvPr/>
          </p:nvSpPr>
          <p:spPr bwMode="auto">
            <a:xfrm>
              <a:off x="9362108" y="2724973"/>
              <a:ext cx="272436"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dirty="0">
                <a:solidFill>
                  <a:srgbClr val="505050"/>
                </a:solidFill>
                <a:latin typeface="Segoe UI Semilight"/>
              </a:endParaRPr>
            </a:p>
          </p:txBody>
        </p:sp>
        <p:sp>
          <p:nvSpPr>
            <p:cNvPr id="158" name="Line 51">
              <a:extLst>
                <a:ext uri="{FF2B5EF4-FFF2-40B4-BE49-F238E27FC236}">
                  <a16:creationId xmlns:a16="http://schemas.microsoft.com/office/drawing/2014/main" id="{57FC3207-0C3C-4B26-8C75-77FFFD4A9997}"/>
                </a:ext>
              </a:extLst>
            </p:cNvPr>
            <p:cNvSpPr>
              <a:spLocks noChangeShapeType="1"/>
            </p:cNvSpPr>
            <p:nvPr/>
          </p:nvSpPr>
          <p:spPr bwMode="auto">
            <a:xfrm>
              <a:off x="9362108" y="2991355"/>
              <a:ext cx="272436"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dirty="0">
                <a:solidFill>
                  <a:srgbClr val="505050"/>
                </a:solidFill>
                <a:latin typeface="Segoe UI Semilight"/>
              </a:endParaRPr>
            </a:p>
          </p:txBody>
        </p:sp>
        <p:sp>
          <p:nvSpPr>
            <p:cNvPr id="159" name="Line 52">
              <a:extLst>
                <a:ext uri="{FF2B5EF4-FFF2-40B4-BE49-F238E27FC236}">
                  <a16:creationId xmlns:a16="http://schemas.microsoft.com/office/drawing/2014/main" id="{7FD3D5EA-7F35-44E5-B4ED-03DDA821677E}"/>
                </a:ext>
              </a:extLst>
            </p:cNvPr>
            <p:cNvSpPr>
              <a:spLocks noChangeShapeType="1"/>
            </p:cNvSpPr>
            <p:nvPr/>
          </p:nvSpPr>
          <p:spPr bwMode="auto">
            <a:xfrm>
              <a:off x="9362108" y="3257737"/>
              <a:ext cx="272436"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dirty="0">
                <a:solidFill>
                  <a:srgbClr val="505050"/>
                </a:solidFill>
                <a:latin typeface="Segoe UI Semilight"/>
              </a:endParaRPr>
            </a:p>
          </p:txBody>
        </p:sp>
        <p:sp>
          <p:nvSpPr>
            <p:cNvPr id="160" name="Rectangle 53">
              <a:extLst>
                <a:ext uri="{FF2B5EF4-FFF2-40B4-BE49-F238E27FC236}">
                  <a16:creationId xmlns:a16="http://schemas.microsoft.com/office/drawing/2014/main" id="{6C22751C-1546-4321-BB0E-57F5D69770EC}"/>
                </a:ext>
              </a:extLst>
            </p:cNvPr>
            <p:cNvSpPr>
              <a:spLocks noChangeArrowheads="1"/>
            </p:cNvSpPr>
            <p:nvPr/>
          </p:nvSpPr>
          <p:spPr bwMode="auto">
            <a:xfrm>
              <a:off x="9431731" y="3590715"/>
              <a:ext cx="541845" cy="402600"/>
            </a:xfrm>
            <a:prstGeom prst="rect">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dirty="0">
                <a:solidFill>
                  <a:srgbClr val="505050"/>
                </a:solidFill>
                <a:latin typeface="Segoe UI Semilight"/>
              </a:endParaRPr>
            </a:p>
          </p:txBody>
        </p:sp>
        <p:sp>
          <p:nvSpPr>
            <p:cNvPr id="161" name="Line 54">
              <a:extLst>
                <a:ext uri="{FF2B5EF4-FFF2-40B4-BE49-F238E27FC236}">
                  <a16:creationId xmlns:a16="http://schemas.microsoft.com/office/drawing/2014/main" id="{20BC2073-2B18-4D50-A6F2-D2D987F4D055}"/>
                </a:ext>
              </a:extLst>
            </p:cNvPr>
            <p:cNvSpPr>
              <a:spLocks noChangeShapeType="1"/>
            </p:cNvSpPr>
            <p:nvPr/>
          </p:nvSpPr>
          <p:spPr bwMode="auto">
            <a:xfrm>
              <a:off x="10176390" y="3657310"/>
              <a:ext cx="541845"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dirty="0">
                <a:solidFill>
                  <a:srgbClr val="505050"/>
                </a:solidFill>
                <a:latin typeface="Segoe UI Semilight"/>
              </a:endParaRPr>
            </a:p>
          </p:txBody>
        </p:sp>
        <p:sp>
          <p:nvSpPr>
            <p:cNvPr id="162" name="Oval 56">
              <a:extLst>
                <a:ext uri="{FF2B5EF4-FFF2-40B4-BE49-F238E27FC236}">
                  <a16:creationId xmlns:a16="http://schemas.microsoft.com/office/drawing/2014/main" id="{9B5982D5-4D02-4045-BBFB-AE0E8FD07E4C}"/>
                </a:ext>
              </a:extLst>
            </p:cNvPr>
            <p:cNvSpPr>
              <a:spLocks noChangeArrowheads="1"/>
            </p:cNvSpPr>
            <p:nvPr/>
          </p:nvSpPr>
          <p:spPr bwMode="auto">
            <a:xfrm>
              <a:off x="10379203" y="2724973"/>
              <a:ext cx="136218" cy="133191"/>
            </a:xfrm>
            <a:prstGeom prst="ellipse">
              <a:avLst/>
            </a:prstGeom>
            <a:noFill/>
            <a:ln w="12700">
              <a:solidFill>
                <a:schemeClr val="tx1"/>
              </a:solidFill>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dirty="0">
                <a:solidFill>
                  <a:srgbClr val="505050"/>
                </a:solidFill>
                <a:latin typeface="Segoe UI Semilight"/>
              </a:endParaRPr>
            </a:p>
          </p:txBody>
        </p:sp>
        <p:sp>
          <p:nvSpPr>
            <p:cNvPr id="163" name="Freeform: Shape 442">
              <a:extLst>
                <a:ext uri="{FF2B5EF4-FFF2-40B4-BE49-F238E27FC236}">
                  <a16:creationId xmlns:a16="http://schemas.microsoft.com/office/drawing/2014/main" id="{C207EABD-7835-412B-8EDA-BA24B1A852DA}"/>
                </a:ext>
              </a:extLst>
            </p:cNvPr>
            <p:cNvSpPr>
              <a:spLocks/>
            </p:cNvSpPr>
            <p:nvPr/>
          </p:nvSpPr>
          <p:spPr bwMode="auto">
            <a:xfrm>
              <a:off x="9431731" y="1989394"/>
              <a:ext cx="541845" cy="456200"/>
            </a:xfrm>
            <a:custGeom>
              <a:avLst/>
              <a:gdLst>
                <a:gd name="connsiteX0" fmla="*/ 0 w 541845"/>
                <a:gd name="connsiteY0" fmla="*/ 0 h 456200"/>
                <a:gd name="connsiteX1" fmla="*/ 541845 w 541845"/>
                <a:gd name="connsiteY1" fmla="*/ 0 h 456200"/>
                <a:gd name="connsiteX2" fmla="*/ 541845 w 541845"/>
                <a:gd name="connsiteY2" fmla="*/ 336005 h 456200"/>
                <a:gd name="connsiteX3" fmla="*/ 170403 w 541845"/>
                <a:gd name="connsiteY3" fmla="*/ 336005 h 456200"/>
                <a:gd name="connsiteX4" fmla="*/ 50208 w 541845"/>
                <a:gd name="connsiteY4" fmla="*/ 456200 h 456200"/>
                <a:gd name="connsiteX5" fmla="*/ 50208 w 541845"/>
                <a:gd name="connsiteY5" fmla="*/ 336005 h 456200"/>
                <a:gd name="connsiteX6" fmla="*/ 0 w 541845"/>
                <a:gd name="connsiteY6" fmla="*/ 336005 h 45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1845" h="456200">
                  <a:moveTo>
                    <a:pt x="0" y="0"/>
                  </a:moveTo>
                  <a:lnTo>
                    <a:pt x="541845" y="0"/>
                  </a:lnTo>
                  <a:lnTo>
                    <a:pt x="541845" y="336005"/>
                  </a:lnTo>
                  <a:lnTo>
                    <a:pt x="170403" y="336005"/>
                  </a:lnTo>
                  <a:lnTo>
                    <a:pt x="50208" y="456200"/>
                  </a:lnTo>
                  <a:lnTo>
                    <a:pt x="50208" y="336005"/>
                  </a:lnTo>
                  <a:lnTo>
                    <a:pt x="0" y="336005"/>
                  </a:lnTo>
                  <a:close/>
                </a:path>
              </a:pathLst>
            </a:custGeom>
            <a:noFill/>
            <a:ln w="12700">
              <a:solidFill>
                <a:schemeClr val="tx1"/>
              </a:solidFill>
              <a:round/>
              <a:headEnd/>
              <a:tailEnd/>
            </a:ln>
          </p:spPr>
          <p:txBody>
            <a:bodyPr vert="horz" wrap="square" lIns="93260" tIns="46630" rIns="93260" bIns="46630" numCol="1" anchor="t" anchorCtr="0" compatLnSpc="1">
              <a:prstTxWarp prst="textNoShape">
                <a:avLst/>
              </a:prstTxWarp>
              <a:noAutofit/>
            </a:bodyPr>
            <a:lstStyle/>
            <a:p>
              <a:pPr defTabSz="932597">
                <a:defRPr/>
              </a:pPr>
              <a:endParaRPr lang="en-US" sz="1836" dirty="0">
                <a:solidFill>
                  <a:srgbClr val="505050"/>
                </a:solidFill>
                <a:latin typeface="Segoe UI Semilight"/>
              </a:endParaRPr>
            </a:p>
          </p:txBody>
        </p:sp>
      </p:grpSp>
      <p:grpSp>
        <p:nvGrpSpPr>
          <p:cNvPr id="164" name="Group 163">
            <a:extLst>
              <a:ext uri="{FF2B5EF4-FFF2-40B4-BE49-F238E27FC236}">
                <a16:creationId xmlns:a16="http://schemas.microsoft.com/office/drawing/2014/main" id="{DE0C4FD9-33F6-436A-B541-10C9BD39C29F}"/>
              </a:ext>
            </a:extLst>
          </p:cNvPr>
          <p:cNvGrpSpPr/>
          <p:nvPr/>
        </p:nvGrpSpPr>
        <p:grpSpPr>
          <a:xfrm>
            <a:off x="878234" y="5387222"/>
            <a:ext cx="252656" cy="309285"/>
            <a:chOff x="965200" y="3436897"/>
            <a:chExt cx="528881" cy="647424"/>
          </a:xfrm>
        </p:grpSpPr>
        <p:grpSp>
          <p:nvGrpSpPr>
            <p:cNvPr id="165" name="Group 164">
              <a:extLst>
                <a:ext uri="{FF2B5EF4-FFF2-40B4-BE49-F238E27FC236}">
                  <a16:creationId xmlns:a16="http://schemas.microsoft.com/office/drawing/2014/main" id="{1A60C5DB-2EDC-442F-92FA-F17C2A489336}"/>
                </a:ext>
              </a:extLst>
            </p:cNvPr>
            <p:cNvGrpSpPr/>
            <p:nvPr/>
          </p:nvGrpSpPr>
          <p:grpSpPr>
            <a:xfrm flipH="1">
              <a:off x="965200" y="3436897"/>
              <a:ext cx="528881" cy="647424"/>
              <a:chOff x="3003960" y="3685414"/>
              <a:chExt cx="403310" cy="493707"/>
            </a:xfrm>
          </p:grpSpPr>
          <p:sp>
            <p:nvSpPr>
              <p:cNvPr id="223" name="Snip Single Corner Rectangle 26">
                <a:extLst>
                  <a:ext uri="{FF2B5EF4-FFF2-40B4-BE49-F238E27FC236}">
                    <a16:creationId xmlns:a16="http://schemas.microsoft.com/office/drawing/2014/main" id="{9D6E926D-4553-4F47-9874-30D6928E7DFB}"/>
                  </a:ext>
                </a:extLst>
              </p:cNvPr>
              <p:cNvSpPr/>
              <p:nvPr/>
            </p:nvSpPr>
            <p:spPr bwMode="auto">
              <a:xfrm flipH="1">
                <a:off x="3003960" y="3685414"/>
                <a:ext cx="403310" cy="493707"/>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7" name="Triangle 27">
                <a:extLst>
                  <a:ext uri="{FF2B5EF4-FFF2-40B4-BE49-F238E27FC236}">
                    <a16:creationId xmlns:a16="http://schemas.microsoft.com/office/drawing/2014/main" id="{3240E8D2-B74D-4833-9CB7-7190DF7A7684}"/>
                  </a:ext>
                </a:extLst>
              </p:cNvPr>
              <p:cNvSpPr/>
              <p:nvPr/>
            </p:nvSpPr>
            <p:spPr bwMode="auto">
              <a:xfrm rot="8100000">
                <a:off x="3012552" y="3733609"/>
                <a:ext cx="160049" cy="80930"/>
              </a:xfrm>
              <a:prstGeom prst="triangle">
                <a:avLst/>
              </a:pr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cxnSp>
          <p:nvCxnSpPr>
            <p:cNvPr id="166" name="Straight Connector 165">
              <a:extLst>
                <a:ext uri="{FF2B5EF4-FFF2-40B4-BE49-F238E27FC236}">
                  <a16:creationId xmlns:a16="http://schemas.microsoft.com/office/drawing/2014/main" id="{E2206BD7-1C86-4DE3-8B82-A0BC282ED325}"/>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58A5CF3D-BD4E-4DB2-96D1-0BD0A109E30D}"/>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4FCF5B68-FBE7-47A5-A52E-E797BCAC78A7}"/>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2E8F4474-1625-4CDF-BAF9-706DB8667C06}"/>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28" name="Group 227">
            <a:extLst>
              <a:ext uri="{FF2B5EF4-FFF2-40B4-BE49-F238E27FC236}">
                <a16:creationId xmlns:a16="http://schemas.microsoft.com/office/drawing/2014/main" id="{490708E2-528C-43C4-A524-89F6A5F785B9}"/>
              </a:ext>
            </a:extLst>
          </p:cNvPr>
          <p:cNvGrpSpPr/>
          <p:nvPr/>
        </p:nvGrpSpPr>
        <p:grpSpPr>
          <a:xfrm>
            <a:off x="804760" y="3146470"/>
            <a:ext cx="399606" cy="346130"/>
            <a:chOff x="5606650" y="4267932"/>
            <a:chExt cx="2764904" cy="2394908"/>
          </a:xfrm>
        </p:grpSpPr>
        <p:sp>
          <p:nvSpPr>
            <p:cNvPr id="229" name="Rounded Rectangle 19">
              <a:extLst>
                <a:ext uri="{FF2B5EF4-FFF2-40B4-BE49-F238E27FC236}">
                  <a16:creationId xmlns:a16="http://schemas.microsoft.com/office/drawing/2014/main" id="{D11E6DA8-DBAD-4569-851F-CD00B505BFD2}"/>
                </a:ext>
              </a:extLst>
            </p:cNvPr>
            <p:cNvSpPr/>
            <p:nvPr/>
          </p:nvSpPr>
          <p:spPr bwMode="auto">
            <a:xfrm>
              <a:off x="5606650" y="4267932"/>
              <a:ext cx="2764904" cy="2394908"/>
            </a:xfrm>
            <a:prstGeom prst="roundRect">
              <a:avLst>
                <a:gd name="adj" fmla="val 5181"/>
              </a:avLst>
            </a:prstGeom>
            <a:noFill/>
            <a:ln w="12700" cap="rnd">
              <a:solidFill>
                <a:schemeClr val="tx1"/>
              </a:solidFill>
              <a:miter lim="800000"/>
              <a:headEnd/>
              <a:tailEnd/>
            </a:ln>
            <a:effectLst/>
          </p:spPr>
          <p:txBody>
            <a:bodyPr wrap="none" rtlCol="0" anchor="ctr"/>
            <a:lstStyle/>
            <a:p>
              <a:pPr defTabSz="932597">
                <a:defRPr/>
              </a:pPr>
              <a:endParaRPr lang="en-US" sz="1836" dirty="0">
                <a:solidFill>
                  <a:prstClr val="black"/>
                </a:solidFill>
                <a:latin typeface="Arial" charset="0"/>
                <a:ea typeface="Arial" charset="0"/>
                <a:cs typeface="Arial" charset="0"/>
              </a:endParaRPr>
            </a:p>
          </p:txBody>
        </p:sp>
        <p:sp>
          <p:nvSpPr>
            <p:cNvPr id="230" name="Rectangle 229">
              <a:extLst>
                <a:ext uri="{FF2B5EF4-FFF2-40B4-BE49-F238E27FC236}">
                  <a16:creationId xmlns:a16="http://schemas.microsoft.com/office/drawing/2014/main" id="{724A6285-A039-478A-BC38-DF36DD150A36}"/>
                </a:ext>
              </a:extLst>
            </p:cNvPr>
            <p:cNvSpPr/>
            <p:nvPr/>
          </p:nvSpPr>
          <p:spPr bwMode="auto">
            <a:xfrm>
              <a:off x="5819333" y="4893547"/>
              <a:ext cx="669416" cy="422031"/>
            </a:xfrm>
            <a:prstGeom prst="rect">
              <a:avLst/>
            </a:prstGeom>
            <a:noFill/>
            <a:ln w="12700" cap="rnd">
              <a:solidFill>
                <a:schemeClr val="tx1"/>
              </a:solidFill>
              <a:miter lim="800000"/>
              <a:headEnd/>
              <a:tailEnd/>
            </a:ln>
            <a:effectLst/>
          </p:spPr>
          <p:txBody>
            <a:bodyPr wrap="none" rtlCol="0" anchor="ctr"/>
            <a:lstStyle/>
            <a:p>
              <a:pPr defTabSz="932597">
                <a:defRPr/>
              </a:pPr>
              <a:endParaRPr lang="en-US" sz="1836" dirty="0">
                <a:solidFill>
                  <a:prstClr val="black"/>
                </a:solidFill>
                <a:latin typeface="Arial" charset="0"/>
                <a:ea typeface="Arial" charset="0"/>
                <a:cs typeface="Arial" charset="0"/>
              </a:endParaRPr>
            </a:p>
          </p:txBody>
        </p:sp>
        <p:sp>
          <p:nvSpPr>
            <p:cNvPr id="231" name="Rectangle 230">
              <a:extLst>
                <a:ext uri="{FF2B5EF4-FFF2-40B4-BE49-F238E27FC236}">
                  <a16:creationId xmlns:a16="http://schemas.microsoft.com/office/drawing/2014/main" id="{33BE55B9-068B-4E70-95CD-3F1D80AE251F}"/>
                </a:ext>
              </a:extLst>
            </p:cNvPr>
            <p:cNvSpPr/>
            <p:nvPr/>
          </p:nvSpPr>
          <p:spPr bwMode="auto">
            <a:xfrm>
              <a:off x="6660850" y="4893547"/>
              <a:ext cx="669416" cy="422031"/>
            </a:xfrm>
            <a:prstGeom prst="rect">
              <a:avLst/>
            </a:prstGeom>
            <a:noFill/>
            <a:ln w="12700" cap="rnd">
              <a:solidFill>
                <a:schemeClr val="tx1"/>
              </a:solidFill>
              <a:miter lim="800000"/>
              <a:headEnd/>
              <a:tailEnd/>
            </a:ln>
            <a:effectLst/>
          </p:spPr>
          <p:txBody>
            <a:bodyPr wrap="none" rtlCol="0" anchor="ctr"/>
            <a:lstStyle/>
            <a:p>
              <a:pPr defTabSz="932597">
                <a:defRPr/>
              </a:pPr>
              <a:endParaRPr lang="en-US" sz="1836" dirty="0">
                <a:solidFill>
                  <a:prstClr val="black"/>
                </a:solidFill>
                <a:latin typeface="Arial" charset="0"/>
                <a:ea typeface="Arial" charset="0"/>
                <a:cs typeface="Arial" charset="0"/>
              </a:endParaRPr>
            </a:p>
          </p:txBody>
        </p:sp>
        <p:sp>
          <p:nvSpPr>
            <p:cNvPr id="232" name="Rectangle 231">
              <a:extLst>
                <a:ext uri="{FF2B5EF4-FFF2-40B4-BE49-F238E27FC236}">
                  <a16:creationId xmlns:a16="http://schemas.microsoft.com/office/drawing/2014/main" id="{8063B1FF-CE3B-41D3-A78E-8622F44D3847}"/>
                </a:ext>
              </a:extLst>
            </p:cNvPr>
            <p:cNvSpPr/>
            <p:nvPr/>
          </p:nvSpPr>
          <p:spPr bwMode="auto">
            <a:xfrm>
              <a:off x="7502367" y="4893547"/>
              <a:ext cx="669416" cy="422031"/>
            </a:xfrm>
            <a:prstGeom prst="rect">
              <a:avLst/>
            </a:prstGeom>
            <a:noFill/>
            <a:ln w="12700" cap="rnd">
              <a:solidFill>
                <a:schemeClr val="tx1"/>
              </a:solidFill>
              <a:miter lim="800000"/>
              <a:headEnd/>
              <a:tailEnd/>
            </a:ln>
            <a:effectLst/>
          </p:spPr>
          <p:txBody>
            <a:bodyPr wrap="none" rtlCol="0" anchor="ctr"/>
            <a:lstStyle/>
            <a:p>
              <a:pPr defTabSz="932597">
                <a:defRPr/>
              </a:pPr>
              <a:endParaRPr lang="en-US" sz="1836" dirty="0">
                <a:solidFill>
                  <a:prstClr val="black"/>
                </a:solidFill>
                <a:latin typeface="Arial" charset="0"/>
                <a:ea typeface="Arial" charset="0"/>
                <a:cs typeface="Arial" charset="0"/>
              </a:endParaRPr>
            </a:p>
          </p:txBody>
        </p:sp>
        <p:sp>
          <p:nvSpPr>
            <p:cNvPr id="233" name="Rectangle 232">
              <a:extLst>
                <a:ext uri="{FF2B5EF4-FFF2-40B4-BE49-F238E27FC236}">
                  <a16:creationId xmlns:a16="http://schemas.microsoft.com/office/drawing/2014/main" id="{A4F14798-1E3F-40CD-B4A8-40D206457420}"/>
                </a:ext>
              </a:extLst>
            </p:cNvPr>
            <p:cNvSpPr/>
            <p:nvPr/>
          </p:nvSpPr>
          <p:spPr bwMode="auto">
            <a:xfrm>
              <a:off x="5819333" y="5463255"/>
              <a:ext cx="669416" cy="422031"/>
            </a:xfrm>
            <a:prstGeom prst="rect">
              <a:avLst/>
            </a:prstGeom>
            <a:noFill/>
            <a:ln w="12700" cap="rnd">
              <a:solidFill>
                <a:schemeClr val="tx1"/>
              </a:solidFill>
              <a:miter lim="800000"/>
              <a:headEnd/>
              <a:tailEnd/>
            </a:ln>
            <a:effectLst/>
          </p:spPr>
          <p:txBody>
            <a:bodyPr wrap="none" rtlCol="0" anchor="ctr"/>
            <a:lstStyle/>
            <a:p>
              <a:pPr defTabSz="932597">
                <a:defRPr/>
              </a:pPr>
              <a:endParaRPr lang="en-US" sz="1836" dirty="0">
                <a:solidFill>
                  <a:prstClr val="black"/>
                </a:solidFill>
                <a:latin typeface="Arial" charset="0"/>
                <a:ea typeface="Arial" charset="0"/>
                <a:cs typeface="Arial" charset="0"/>
              </a:endParaRPr>
            </a:p>
          </p:txBody>
        </p:sp>
        <p:sp>
          <p:nvSpPr>
            <p:cNvPr id="234" name="Rectangle 233">
              <a:extLst>
                <a:ext uri="{FF2B5EF4-FFF2-40B4-BE49-F238E27FC236}">
                  <a16:creationId xmlns:a16="http://schemas.microsoft.com/office/drawing/2014/main" id="{E3D2FC5E-9F05-41B2-9821-C64F4B117AFB}"/>
                </a:ext>
              </a:extLst>
            </p:cNvPr>
            <p:cNvSpPr/>
            <p:nvPr/>
          </p:nvSpPr>
          <p:spPr bwMode="auto">
            <a:xfrm>
              <a:off x="6660850" y="5463255"/>
              <a:ext cx="669416" cy="422031"/>
            </a:xfrm>
            <a:prstGeom prst="rect">
              <a:avLst/>
            </a:prstGeom>
            <a:noFill/>
            <a:ln w="12700" cap="rnd">
              <a:solidFill>
                <a:schemeClr val="tx1"/>
              </a:solidFill>
              <a:miter lim="800000"/>
              <a:headEnd/>
              <a:tailEnd/>
            </a:ln>
            <a:effectLst/>
          </p:spPr>
          <p:txBody>
            <a:bodyPr wrap="none" rtlCol="0" anchor="ctr"/>
            <a:lstStyle/>
            <a:p>
              <a:pPr defTabSz="932597">
                <a:defRPr/>
              </a:pPr>
              <a:endParaRPr lang="en-US" sz="1836" dirty="0">
                <a:solidFill>
                  <a:prstClr val="black"/>
                </a:solidFill>
                <a:latin typeface="Arial" charset="0"/>
                <a:ea typeface="Arial" charset="0"/>
                <a:cs typeface="Arial" charset="0"/>
              </a:endParaRPr>
            </a:p>
          </p:txBody>
        </p:sp>
        <p:sp>
          <p:nvSpPr>
            <p:cNvPr id="235" name="Rectangle 234">
              <a:extLst>
                <a:ext uri="{FF2B5EF4-FFF2-40B4-BE49-F238E27FC236}">
                  <a16:creationId xmlns:a16="http://schemas.microsoft.com/office/drawing/2014/main" id="{370261A2-370D-4458-945C-BC94E3C779DB}"/>
                </a:ext>
              </a:extLst>
            </p:cNvPr>
            <p:cNvSpPr/>
            <p:nvPr/>
          </p:nvSpPr>
          <p:spPr bwMode="auto">
            <a:xfrm>
              <a:off x="7502367" y="5463255"/>
              <a:ext cx="669416" cy="422031"/>
            </a:xfrm>
            <a:prstGeom prst="rect">
              <a:avLst/>
            </a:prstGeom>
            <a:noFill/>
            <a:ln w="12700" cap="rnd">
              <a:solidFill>
                <a:schemeClr val="tx1"/>
              </a:solidFill>
              <a:miter lim="800000"/>
              <a:headEnd/>
              <a:tailEnd/>
            </a:ln>
            <a:effectLst/>
          </p:spPr>
          <p:txBody>
            <a:bodyPr wrap="none" rtlCol="0" anchor="ctr"/>
            <a:lstStyle/>
            <a:p>
              <a:pPr defTabSz="932597">
                <a:defRPr/>
              </a:pPr>
              <a:endParaRPr lang="en-US" sz="1836" dirty="0">
                <a:solidFill>
                  <a:prstClr val="black"/>
                </a:solidFill>
                <a:latin typeface="Arial" charset="0"/>
                <a:ea typeface="Arial" charset="0"/>
                <a:cs typeface="Arial" charset="0"/>
              </a:endParaRPr>
            </a:p>
          </p:txBody>
        </p:sp>
        <p:sp>
          <p:nvSpPr>
            <p:cNvPr id="236" name="Rectangle 235">
              <a:extLst>
                <a:ext uri="{FF2B5EF4-FFF2-40B4-BE49-F238E27FC236}">
                  <a16:creationId xmlns:a16="http://schemas.microsoft.com/office/drawing/2014/main" id="{FF61C43E-5751-4486-9F76-0846BDD734DD}"/>
                </a:ext>
              </a:extLst>
            </p:cNvPr>
            <p:cNvSpPr/>
            <p:nvPr/>
          </p:nvSpPr>
          <p:spPr bwMode="auto">
            <a:xfrm>
              <a:off x="5819333" y="6032963"/>
              <a:ext cx="669416" cy="422031"/>
            </a:xfrm>
            <a:prstGeom prst="rect">
              <a:avLst/>
            </a:prstGeom>
            <a:noFill/>
            <a:ln w="12700" cap="rnd">
              <a:solidFill>
                <a:schemeClr val="tx1"/>
              </a:solidFill>
              <a:miter lim="800000"/>
              <a:headEnd/>
              <a:tailEnd/>
            </a:ln>
            <a:effectLst/>
          </p:spPr>
          <p:txBody>
            <a:bodyPr wrap="none" rtlCol="0" anchor="ctr"/>
            <a:lstStyle/>
            <a:p>
              <a:pPr defTabSz="932597">
                <a:defRPr/>
              </a:pPr>
              <a:endParaRPr lang="en-US" sz="1836" dirty="0">
                <a:solidFill>
                  <a:prstClr val="black"/>
                </a:solidFill>
                <a:latin typeface="Arial" charset="0"/>
                <a:ea typeface="Arial" charset="0"/>
                <a:cs typeface="Arial" charset="0"/>
              </a:endParaRPr>
            </a:p>
          </p:txBody>
        </p:sp>
        <p:sp>
          <p:nvSpPr>
            <p:cNvPr id="237" name="Rectangle 236">
              <a:extLst>
                <a:ext uri="{FF2B5EF4-FFF2-40B4-BE49-F238E27FC236}">
                  <a16:creationId xmlns:a16="http://schemas.microsoft.com/office/drawing/2014/main" id="{AC865520-C666-46C0-B80E-E0DA5B614A26}"/>
                </a:ext>
              </a:extLst>
            </p:cNvPr>
            <p:cNvSpPr/>
            <p:nvPr/>
          </p:nvSpPr>
          <p:spPr bwMode="auto">
            <a:xfrm>
              <a:off x="6660850" y="6032963"/>
              <a:ext cx="669416" cy="422031"/>
            </a:xfrm>
            <a:prstGeom prst="rect">
              <a:avLst/>
            </a:prstGeom>
            <a:noFill/>
            <a:ln w="12700" cap="rnd">
              <a:solidFill>
                <a:schemeClr val="tx1"/>
              </a:solidFill>
              <a:miter lim="800000"/>
              <a:headEnd/>
              <a:tailEnd/>
            </a:ln>
            <a:effectLst/>
          </p:spPr>
          <p:txBody>
            <a:bodyPr wrap="none" rtlCol="0" anchor="ctr"/>
            <a:lstStyle/>
            <a:p>
              <a:pPr defTabSz="932597">
                <a:defRPr/>
              </a:pPr>
              <a:endParaRPr lang="en-US" sz="1836" dirty="0">
                <a:solidFill>
                  <a:prstClr val="black"/>
                </a:solidFill>
                <a:latin typeface="Arial" charset="0"/>
                <a:ea typeface="Arial" charset="0"/>
                <a:cs typeface="Arial" charset="0"/>
              </a:endParaRPr>
            </a:p>
          </p:txBody>
        </p:sp>
        <p:sp>
          <p:nvSpPr>
            <p:cNvPr id="238" name="Rectangle 237">
              <a:extLst>
                <a:ext uri="{FF2B5EF4-FFF2-40B4-BE49-F238E27FC236}">
                  <a16:creationId xmlns:a16="http://schemas.microsoft.com/office/drawing/2014/main" id="{C923A18C-C827-4512-8F7F-B9357A6BA32F}"/>
                </a:ext>
              </a:extLst>
            </p:cNvPr>
            <p:cNvSpPr/>
            <p:nvPr/>
          </p:nvSpPr>
          <p:spPr bwMode="auto">
            <a:xfrm>
              <a:off x="7502367" y="6032963"/>
              <a:ext cx="669416" cy="422031"/>
            </a:xfrm>
            <a:prstGeom prst="rect">
              <a:avLst/>
            </a:prstGeom>
            <a:noFill/>
            <a:ln w="12700" cap="rnd">
              <a:solidFill>
                <a:schemeClr val="tx1"/>
              </a:solidFill>
              <a:miter lim="800000"/>
              <a:headEnd/>
              <a:tailEnd/>
            </a:ln>
            <a:effectLst/>
          </p:spPr>
          <p:txBody>
            <a:bodyPr wrap="none" rtlCol="0" anchor="ctr"/>
            <a:lstStyle/>
            <a:p>
              <a:pPr defTabSz="932597">
                <a:defRPr/>
              </a:pPr>
              <a:endParaRPr lang="en-US" sz="1836" dirty="0">
                <a:solidFill>
                  <a:prstClr val="black"/>
                </a:solidFill>
                <a:latin typeface="Arial" charset="0"/>
                <a:ea typeface="Arial" charset="0"/>
                <a:cs typeface="Arial" charset="0"/>
              </a:endParaRPr>
            </a:p>
          </p:txBody>
        </p:sp>
        <p:cxnSp>
          <p:nvCxnSpPr>
            <p:cNvPr id="239" name="Straight Connector 238">
              <a:extLst>
                <a:ext uri="{FF2B5EF4-FFF2-40B4-BE49-F238E27FC236}">
                  <a16:creationId xmlns:a16="http://schemas.microsoft.com/office/drawing/2014/main" id="{57C6551E-5857-4E3F-A47C-50E7FA177423}"/>
                </a:ext>
              </a:extLst>
            </p:cNvPr>
            <p:cNvCxnSpPr/>
            <p:nvPr/>
          </p:nvCxnSpPr>
          <p:spPr>
            <a:xfrm>
              <a:off x="5606650" y="4702629"/>
              <a:ext cx="2764904" cy="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18" name="Rectangle 217">
            <a:extLst>
              <a:ext uri="{FF2B5EF4-FFF2-40B4-BE49-F238E27FC236}">
                <a16:creationId xmlns:a16="http://schemas.microsoft.com/office/drawing/2014/main" id="{7A234CC8-A262-406D-89DE-F9A6C5871BC8}"/>
              </a:ext>
            </a:extLst>
          </p:cNvPr>
          <p:cNvSpPr/>
          <p:nvPr/>
        </p:nvSpPr>
        <p:spPr>
          <a:xfrm>
            <a:off x="4680633" y="4048277"/>
            <a:ext cx="1354037" cy="254262"/>
          </a:xfrm>
          <a:prstGeom prst="rect">
            <a:avLst/>
          </a:prstGeom>
        </p:spPr>
        <p:txBody>
          <a:bodyPr wrap="none">
            <a:spAutoFit/>
          </a:bodyPr>
          <a:lstStyle/>
          <a:p>
            <a:pP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Azure Blob Storage</a:t>
            </a:r>
          </a:p>
        </p:txBody>
      </p:sp>
      <p:grpSp>
        <p:nvGrpSpPr>
          <p:cNvPr id="219" name="Group 218">
            <a:extLst>
              <a:ext uri="{FF2B5EF4-FFF2-40B4-BE49-F238E27FC236}">
                <a16:creationId xmlns:a16="http://schemas.microsoft.com/office/drawing/2014/main" id="{47B34E33-1531-4712-AF4C-3981685441CF}"/>
              </a:ext>
            </a:extLst>
          </p:cNvPr>
          <p:cNvGrpSpPr/>
          <p:nvPr/>
        </p:nvGrpSpPr>
        <p:grpSpPr>
          <a:xfrm>
            <a:off x="5091363" y="3506103"/>
            <a:ext cx="517863" cy="444557"/>
            <a:chOff x="5849473" y="3154325"/>
            <a:chExt cx="507755" cy="435880"/>
          </a:xfrm>
        </p:grpSpPr>
        <p:sp>
          <p:nvSpPr>
            <p:cNvPr id="220" name="Hexagon 219">
              <a:extLst>
                <a:ext uri="{FF2B5EF4-FFF2-40B4-BE49-F238E27FC236}">
                  <a16:creationId xmlns:a16="http://schemas.microsoft.com/office/drawing/2014/main" id="{B68824D3-1245-488D-9079-3AF866D05F98}"/>
                </a:ext>
              </a:extLst>
            </p:cNvPr>
            <p:cNvSpPr/>
            <p:nvPr/>
          </p:nvSpPr>
          <p:spPr bwMode="auto">
            <a:xfrm>
              <a:off x="5849473" y="3154325"/>
              <a:ext cx="507755" cy="435880"/>
            </a:xfrm>
            <a:prstGeom prst="hexagon">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071"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1" name="Snip Single Corner Rectangle 26">
              <a:extLst>
                <a:ext uri="{FF2B5EF4-FFF2-40B4-BE49-F238E27FC236}">
                  <a16:creationId xmlns:a16="http://schemas.microsoft.com/office/drawing/2014/main" id="{5BBC2287-916B-499E-A5E7-D53D2CC1F7E2}"/>
                </a:ext>
              </a:extLst>
            </p:cNvPr>
            <p:cNvSpPr/>
            <p:nvPr/>
          </p:nvSpPr>
          <p:spPr bwMode="auto">
            <a:xfrm>
              <a:off x="5978104" y="3244806"/>
              <a:ext cx="250493" cy="254917"/>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3260" rIns="0" bIns="93260" numCol="1" spcCol="0" rtlCol="0" fromWordArt="0" anchor="ctr" anchorCtr="1" forceAA="0" compatLnSpc="1">
              <a:prstTxWarp prst="textNoShape">
                <a:avLst/>
              </a:prstTxWarp>
              <a:noAutofit/>
            </a:bodyPr>
            <a:lstStyle/>
            <a:p>
              <a:pPr algn="ctr" defTabSz="951028" fontAlgn="base">
                <a:lnSpc>
                  <a:spcPct val="90000"/>
                </a:lnSpc>
                <a:spcBef>
                  <a:spcPct val="0"/>
                </a:spcBef>
                <a:spcAft>
                  <a:spcPct val="0"/>
                </a:spcAft>
                <a:defRPr/>
              </a:pPr>
              <a:endParaRPr lang="en-US" sz="612" dirty="0">
                <a:solidFill>
                  <a:srgbClr val="505050"/>
                </a:solidFill>
                <a:latin typeface="Segoe UI Semilight"/>
                <a:ea typeface="Segoe UI" pitchFamily="34" charset="0"/>
                <a:cs typeface="Segoe UI" pitchFamily="34" charset="0"/>
              </a:endParaRPr>
            </a:p>
          </p:txBody>
        </p:sp>
        <p:grpSp>
          <p:nvGrpSpPr>
            <p:cNvPr id="240" name="Group 239">
              <a:extLst>
                <a:ext uri="{FF2B5EF4-FFF2-40B4-BE49-F238E27FC236}">
                  <a16:creationId xmlns:a16="http://schemas.microsoft.com/office/drawing/2014/main" id="{DB2B25C1-F74C-4064-B475-022E2BC63888}"/>
                </a:ext>
              </a:extLst>
            </p:cNvPr>
            <p:cNvGrpSpPr/>
            <p:nvPr/>
          </p:nvGrpSpPr>
          <p:grpSpPr>
            <a:xfrm>
              <a:off x="6042257" y="3299649"/>
              <a:ext cx="85436" cy="153264"/>
              <a:chOff x="4917030" y="1019829"/>
              <a:chExt cx="123056" cy="229308"/>
            </a:xfrm>
          </p:grpSpPr>
          <p:sp>
            <p:nvSpPr>
              <p:cNvPr id="242" name="Freeform: Shape 241">
                <a:extLst>
                  <a:ext uri="{FF2B5EF4-FFF2-40B4-BE49-F238E27FC236}">
                    <a16:creationId xmlns:a16="http://schemas.microsoft.com/office/drawing/2014/main" id="{55EF0584-68E3-48E6-83E5-6FE9B4BF93F7}"/>
                  </a:ext>
                </a:extLst>
              </p:cNvPr>
              <p:cNvSpPr/>
              <p:nvPr/>
            </p:nvSpPr>
            <p:spPr bwMode="auto">
              <a:xfrm>
                <a:off x="4981844" y="1019829"/>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43" name="Freeform: Shape 242">
                <a:extLst>
                  <a:ext uri="{FF2B5EF4-FFF2-40B4-BE49-F238E27FC236}">
                    <a16:creationId xmlns:a16="http://schemas.microsoft.com/office/drawing/2014/main" id="{8F8464B6-4327-49FC-9372-10958B347832}"/>
                  </a:ext>
                </a:extLst>
              </p:cNvPr>
              <p:cNvSpPr/>
              <p:nvPr/>
            </p:nvSpPr>
            <p:spPr bwMode="auto">
              <a:xfrm>
                <a:off x="4929274" y="1019829"/>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4" name="Freeform: Shape 253">
                <a:extLst>
                  <a:ext uri="{FF2B5EF4-FFF2-40B4-BE49-F238E27FC236}">
                    <a16:creationId xmlns:a16="http://schemas.microsoft.com/office/drawing/2014/main" id="{6119B052-E3FA-45CB-AB4B-8F347F727EC5}"/>
                  </a:ext>
                </a:extLst>
              </p:cNvPr>
              <p:cNvSpPr/>
              <p:nvPr/>
            </p:nvSpPr>
            <p:spPr bwMode="auto">
              <a:xfrm>
                <a:off x="4917030" y="1156660"/>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5" name="Freeform: Shape 254">
                <a:extLst>
                  <a:ext uri="{FF2B5EF4-FFF2-40B4-BE49-F238E27FC236}">
                    <a16:creationId xmlns:a16="http://schemas.microsoft.com/office/drawing/2014/main" id="{58080F0D-8F6B-4D96-BF3D-5B195EF19A8F}"/>
                  </a:ext>
                </a:extLst>
              </p:cNvPr>
              <p:cNvSpPr/>
              <p:nvPr/>
            </p:nvSpPr>
            <p:spPr bwMode="auto">
              <a:xfrm>
                <a:off x="5010414" y="1156660"/>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241" name="Right Triangle 240">
              <a:extLst>
                <a:ext uri="{FF2B5EF4-FFF2-40B4-BE49-F238E27FC236}">
                  <a16:creationId xmlns:a16="http://schemas.microsoft.com/office/drawing/2014/main" id="{C8A1C0D4-A49D-4274-99CE-8C31E0710B15}"/>
                </a:ext>
              </a:extLst>
            </p:cNvPr>
            <p:cNvSpPr/>
            <p:nvPr/>
          </p:nvSpPr>
          <p:spPr bwMode="auto">
            <a:xfrm>
              <a:off x="6156354" y="3244806"/>
              <a:ext cx="72243" cy="68950"/>
            </a:xfrm>
            <a:prstGeom prst="rtTriangl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071" dirty="0">
                <a:gradFill>
                  <a:gsLst>
                    <a:gs pos="0">
                      <a:srgbClr val="FFFFFF"/>
                    </a:gs>
                    <a:gs pos="100000">
                      <a:srgbClr val="FFFFFF"/>
                    </a:gs>
                  </a:gsLst>
                  <a:lin ang="5400000" scaled="0"/>
                </a:gradFill>
                <a:latin typeface="Segoe UI Semilight"/>
                <a:cs typeface="Segoe UI" pitchFamily="34" charset="0"/>
              </a:endParaRPr>
            </a:p>
          </p:txBody>
        </p:sp>
      </p:grpSp>
      <p:sp>
        <p:nvSpPr>
          <p:cNvPr id="256" name="Rectangle 255">
            <a:extLst>
              <a:ext uri="{FF2B5EF4-FFF2-40B4-BE49-F238E27FC236}">
                <a16:creationId xmlns:a16="http://schemas.microsoft.com/office/drawing/2014/main" id="{8E198878-3795-453E-9163-B96D0320F372}"/>
              </a:ext>
            </a:extLst>
          </p:cNvPr>
          <p:cNvSpPr/>
          <p:nvPr/>
        </p:nvSpPr>
        <p:spPr>
          <a:xfrm>
            <a:off x="2510368" y="4048277"/>
            <a:ext cx="1373656" cy="254262"/>
          </a:xfrm>
          <a:prstGeom prst="rect">
            <a:avLst/>
          </a:prstGeom>
        </p:spPr>
        <p:txBody>
          <a:bodyPr wrap="none">
            <a:spAutoFit/>
          </a:bodyPr>
          <a:lstStyle/>
          <a:p>
            <a:pP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Azure Data Factory </a:t>
            </a:r>
          </a:p>
        </p:txBody>
      </p:sp>
      <p:grpSp>
        <p:nvGrpSpPr>
          <p:cNvPr id="257" name="Group 256">
            <a:extLst>
              <a:ext uri="{FF2B5EF4-FFF2-40B4-BE49-F238E27FC236}">
                <a16:creationId xmlns:a16="http://schemas.microsoft.com/office/drawing/2014/main" id="{A9C3315D-B458-417C-BF81-2FCE469CEBDB}"/>
              </a:ext>
            </a:extLst>
          </p:cNvPr>
          <p:cNvGrpSpPr/>
          <p:nvPr/>
        </p:nvGrpSpPr>
        <p:grpSpPr>
          <a:xfrm>
            <a:off x="2973166" y="3515910"/>
            <a:ext cx="431710" cy="424945"/>
            <a:chOff x="5279190" y="5401430"/>
            <a:chExt cx="1101836" cy="1106637"/>
          </a:xfrm>
        </p:grpSpPr>
        <p:sp>
          <p:nvSpPr>
            <p:cNvPr id="258" name="Freeform: Shape 815">
              <a:extLst>
                <a:ext uri="{FF2B5EF4-FFF2-40B4-BE49-F238E27FC236}">
                  <a16:creationId xmlns:a16="http://schemas.microsoft.com/office/drawing/2014/main" id="{51ED788C-B356-40E5-ACCF-A2A9247C7EB9}"/>
                </a:ext>
              </a:extLst>
            </p:cNvPr>
            <p:cNvSpPr/>
            <p:nvPr/>
          </p:nvSpPr>
          <p:spPr bwMode="auto">
            <a:xfrm>
              <a:off x="5708249"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dirty="0">
                <a:solidFill>
                  <a:srgbClr val="505050"/>
                </a:solidFill>
                <a:latin typeface="Segoe UI Light"/>
                <a:ea typeface="Segoe UI" pitchFamily="34" charset="0"/>
                <a:cs typeface="Segoe UI" pitchFamily="34" charset="0"/>
              </a:endParaRPr>
            </a:p>
          </p:txBody>
        </p:sp>
        <p:sp>
          <p:nvSpPr>
            <p:cNvPr id="278" name="Freeform: Shape 816">
              <a:extLst>
                <a:ext uri="{FF2B5EF4-FFF2-40B4-BE49-F238E27FC236}">
                  <a16:creationId xmlns:a16="http://schemas.microsoft.com/office/drawing/2014/main" id="{234B6936-7239-458E-AC98-B857E88655E5}"/>
                </a:ext>
              </a:extLst>
            </p:cNvPr>
            <p:cNvSpPr/>
            <p:nvPr/>
          </p:nvSpPr>
          <p:spPr bwMode="auto">
            <a:xfrm>
              <a:off x="5921817"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dirty="0">
                <a:solidFill>
                  <a:srgbClr val="505050"/>
                </a:solidFill>
                <a:latin typeface="Segoe UI Light"/>
                <a:ea typeface="Segoe UI" pitchFamily="34" charset="0"/>
                <a:cs typeface="Segoe UI" pitchFamily="34" charset="0"/>
              </a:endParaRPr>
            </a:p>
          </p:txBody>
        </p:sp>
        <p:sp>
          <p:nvSpPr>
            <p:cNvPr id="281" name="Freeform: Shape 817">
              <a:extLst>
                <a:ext uri="{FF2B5EF4-FFF2-40B4-BE49-F238E27FC236}">
                  <a16:creationId xmlns:a16="http://schemas.microsoft.com/office/drawing/2014/main" id="{6A8BB984-6280-4FFF-B4E5-DF05B98AF031}"/>
                </a:ext>
              </a:extLst>
            </p:cNvPr>
            <p:cNvSpPr/>
            <p:nvPr/>
          </p:nvSpPr>
          <p:spPr bwMode="auto">
            <a:xfrm>
              <a:off x="6135385"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dirty="0">
                <a:solidFill>
                  <a:srgbClr val="505050"/>
                </a:solidFill>
                <a:latin typeface="Segoe UI Light"/>
                <a:ea typeface="Segoe UI" pitchFamily="34" charset="0"/>
                <a:cs typeface="Segoe UI" pitchFamily="34" charset="0"/>
              </a:endParaRPr>
            </a:p>
          </p:txBody>
        </p:sp>
        <p:sp>
          <p:nvSpPr>
            <p:cNvPr id="282" name="Freeform: Shape 818">
              <a:extLst>
                <a:ext uri="{FF2B5EF4-FFF2-40B4-BE49-F238E27FC236}">
                  <a16:creationId xmlns:a16="http://schemas.microsoft.com/office/drawing/2014/main" id="{A83BD5B6-ADB4-4FF4-9F5A-EF97503B68A4}"/>
                </a:ext>
              </a:extLst>
            </p:cNvPr>
            <p:cNvSpPr/>
            <p:nvPr/>
          </p:nvSpPr>
          <p:spPr bwMode="auto">
            <a:xfrm>
              <a:off x="5279190" y="5499597"/>
              <a:ext cx="1101836" cy="1008470"/>
            </a:xfrm>
            <a:custGeom>
              <a:avLst/>
              <a:gdLst>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245153 w 1101835"/>
                <a:gd name="connsiteY9" fmla="*/ 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336593 w 1101835"/>
                <a:gd name="connsiteY9" fmla="*/ 9144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0" fmla="*/ 489041 w 1101835"/>
                <a:gd name="connsiteY0" fmla="*/ 0 h 1008471"/>
                <a:gd name="connsiteX1" fmla="*/ 490307 w 1101835"/>
                <a:gd name="connsiteY1" fmla="*/ 551557 h 1008471"/>
                <a:gd name="connsiteX2" fmla="*/ 796071 w 1101835"/>
                <a:gd name="connsiteY2" fmla="*/ 284445 h 1008471"/>
                <a:gd name="connsiteX3" fmla="*/ 796071 w 1101835"/>
                <a:gd name="connsiteY3" fmla="*/ 551557 h 1008471"/>
                <a:gd name="connsiteX4" fmla="*/ 1101835 w 1101835"/>
                <a:gd name="connsiteY4" fmla="*/ 284445 h 1008471"/>
                <a:gd name="connsiteX5" fmla="*/ 1101835 w 1101835"/>
                <a:gd name="connsiteY5" fmla="*/ 1008471 h 1008471"/>
                <a:gd name="connsiteX6" fmla="*/ 0 w 1101835"/>
                <a:gd name="connsiteY6" fmla="*/ 1008471 h 1008471"/>
                <a:gd name="connsiteX7" fmla="*/ 1265 w 1101835"/>
                <a:gd name="connsiteY7" fmla="*/ 0 h 1008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1835" h="1008471">
                  <a:moveTo>
                    <a:pt x="489041" y="0"/>
                  </a:moveTo>
                  <a:lnTo>
                    <a:pt x="490307" y="551557"/>
                  </a:lnTo>
                  <a:lnTo>
                    <a:pt x="796071" y="284445"/>
                  </a:lnTo>
                  <a:lnTo>
                    <a:pt x="796071" y="551557"/>
                  </a:lnTo>
                  <a:lnTo>
                    <a:pt x="1101835" y="284445"/>
                  </a:lnTo>
                  <a:lnTo>
                    <a:pt x="1101835" y="1008471"/>
                  </a:lnTo>
                  <a:lnTo>
                    <a:pt x="0" y="1008471"/>
                  </a:lnTo>
                  <a:cubicBezTo>
                    <a:pt x="422" y="672314"/>
                    <a:pt x="843" y="336157"/>
                    <a:pt x="1265" y="0"/>
                  </a:cubicBez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dirty="0">
                <a:solidFill>
                  <a:srgbClr val="505050"/>
                </a:solidFill>
                <a:latin typeface="Segoe UI Light"/>
                <a:ea typeface="Segoe UI" pitchFamily="34" charset="0"/>
                <a:cs typeface="Segoe UI" pitchFamily="34" charset="0"/>
              </a:endParaRPr>
            </a:p>
          </p:txBody>
        </p:sp>
        <p:sp>
          <p:nvSpPr>
            <p:cNvPr id="288" name="Freeform: Shape 819">
              <a:extLst>
                <a:ext uri="{FF2B5EF4-FFF2-40B4-BE49-F238E27FC236}">
                  <a16:creationId xmlns:a16="http://schemas.microsoft.com/office/drawing/2014/main" id="{354D6965-B736-4CFA-B33B-BC22E2128D2B}"/>
                </a:ext>
              </a:extLst>
            </p:cNvPr>
            <p:cNvSpPr/>
            <p:nvPr/>
          </p:nvSpPr>
          <p:spPr bwMode="auto">
            <a:xfrm>
              <a:off x="5279190" y="5401430"/>
              <a:ext cx="488333" cy="201776"/>
            </a:xfrm>
            <a:custGeom>
              <a:avLst/>
              <a:gdLst>
                <a:gd name="connsiteX0" fmla="*/ 246301 w 492602"/>
                <a:gd name="connsiteY0" fmla="*/ 0 h 201776"/>
                <a:gd name="connsiteX1" fmla="*/ 492602 w 492602"/>
                <a:gd name="connsiteY1" fmla="*/ 100888 h 201776"/>
                <a:gd name="connsiteX2" fmla="*/ 246301 w 492602"/>
                <a:gd name="connsiteY2" fmla="*/ 201776 h 201776"/>
                <a:gd name="connsiteX3" fmla="*/ 0 w 492602"/>
                <a:gd name="connsiteY3" fmla="*/ 100888 h 201776"/>
                <a:gd name="connsiteX4" fmla="*/ 246301 w 492602"/>
                <a:gd name="connsiteY4" fmla="*/ 0 h 201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602" h="201776">
                  <a:moveTo>
                    <a:pt x="246301" y="0"/>
                  </a:moveTo>
                  <a:cubicBezTo>
                    <a:pt x="382329" y="0"/>
                    <a:pt x="492602" y="45169"/>
                    <a:pt x="492602" y="100888"/>
                  </a:cubicBezTo>
                  <a:cubicBezTo>
                    <a:pt x="492602" y="156607"/>
                    <a:pt x="382329" y="201776"/>
                    <a:pt x="246301" y="201776"/>
                  </a:cubicBezTo>
                  <a:cubicBezTo>
                    <a:pt x="110273" y="201776"/>
                    <a:pt x="0" y="156607"/>
                    <a:pt x="0" y="100888"/>
                  </a:cubicBezTo>
                  <a:cubicBezTo>
                    <a:pt x="0" y="45169"/>
                    <a:pt x="110273" y="0"/>
                    <a:pt x="246301" y="0"/>
                  </a:cubicBezTo>
                  <a:close/>
                </a:path>
              </a:pathLst>
            </a:custGeom>
            <a:solidFill>
              <a:srgbClr val="F7F7F7"/>
            </a:solid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dirty="0">
                <a:solidFill>
                  <a:srgbClr val="505050"/>
                </a:solidFill>
                <a:latin typeface="Segoe UI Light"/>
                <a:ea typeface="Segoe UI" pitchFamily="34" charset="0"/>
                <a:cs typeface="Segoe UI" pitchFamily="34" charset="0"/>
              </a:endParaRPr>
            </a:p>
          </p:txBody>
        </p:sp>
      </p:grpSp>
      <p:cxnSp>
        <p:nvCxnSpPr>
          <p:cNvPr id="289" name="Straight Arrow Connector 288">
            <a:extLst>
              <a:ext uri="{FF2B5EF4-FFF2-40B4-BE49-F238E27FC236}">
                <a16:creationId xmlns:a16="http://schemas.microsoft.com/office/drawing/2014/main" id="{25AD096E-158B-4FB5-8674-5A57690151C9}"/>
              </a:ext>
            </a:extLst>
          </p:cNvPr>
          <p:cNvCxnSpPr>
            <a:cxnSpLocks/>
          </p:cNvCxnSpPr>
          <p:nvPr/>
        </p:nvCxnSpPr>
        <p:spPr>
          <a:xfrm>
            <a:off x="3571227" y="3731659"/>
            <a:ext cx="1341649"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290" name="Straight Arrow Connector 289">
            <a:extLst>
              <a:ext uri="{FF2B5EF4-FFF2-40B4-BE49-F238E27FC236}">
                <a16:creationId xmlns:a16="http://schemas.microsoft.com/office/drawing/2014/main" id="{FF348165-C955-4676-88B7-D7AA36375B4A}"/>
              </a:ext>
            </a:extLst>
          </p:cNvPr>
          <p:cNvCxnSpPr>
            <a:cxnSpLocks/>
          </p:cNvCxnSpPr>
          <p:nvPr/>
        </p:nvCxnSpPr>
        <p:spPr>
          <a:xfrm>
            <a:off x="5786163" y="3731659"/>
            <a:ext cx="2941221" cy="0"/>
          </a:xfrm>
          <a:prstGeom prst="straightConnector1">
            <a:avLst/>
          </a:prstGeom>
          <a:ln w="12700">
            <a:solidFill>
              <a:schemeClr val="tx2"/>
            </a:solidFill>
            <a:prstDash val="dash"/>
            <a:headEnd type="triangle" w="med" len="sm"/>
            <a:tailEnd type="triangle" w="med" len="sm"/>
          </a:ln>
        </p:spPr>
        <p:style>
          <a:lnRef idx="1">
            <a:schemeClr val="accent1"/>
          </a:lnRef>
          <a:fillRef idx="0">
            <a:schemeClr val="accent1"/>
          </a:fillRef>
          <a:effectRef idx="0">
            <a:schemeClr val="accent1"/>
          </a:effectRef>
          <a:fontRef idx="minor">
            <a:schemeClr val="tx1"/>
          </a:fontRef>
        </p:style>
      </p:cxnSp>
      <p:grpSp>
        <p:nvGrpSpPr>
          <p:cNvPr id="291" name="Group 290">
            <a:extLst>
              <a:ext uri="{FF2B5EF4-FFF2-40B4-BE49-F238E27FC236}">
                <a16:creationId xmlns:a16="http://schemas.microsoft.com/office/drawing/2014/main" id="{01BEA85E-FE76-4547-8BFD-EE4551F95FA9}"/>
              </a:ext>
            </a:extLst>
          </p:cNvPr>
          <p:cNvGrpSpPr/>
          <p:nvPr/>
        </p:nvGrpSpPr>
        <p:grpSpPr>
          <a:xfrm>
            <a:off x="11337161" y="3545308"/>
            <a:ext cx="799749" cy="472370"/>
            <a:chOff x="10791630" y="4209709"/>
            <a:chExt cx="982164" cy="579530"/>
          </a:xfrm>
          <a:solidFill>
            <a:srgbClr val="F7F7F7"/>
          </a:solidFill>
        </p:grpSpPr>
        <p:sp useBgFill="1">
          <p:nvSpPr>
            <p:cNvPr id="292" name="Freeform 50">
              <a:extLst>
                <a:ext uri="{FF2B5EF4-FFF2-40B4-BE49-F238E27FC236}">
                  <a16:creationId xmlns:a16="http://schemas.microsoft.com/office/drawing/2014/main" id="{071087FE-FA3C-401E-A685-DE548392F2DE}"/>
                </a:ext>
              </a:extLst>
            </p:cNvPr>
            <p:cNvSpPr>
              <a:spLocks noChangeArrowheads="1"/>
            </p:cNvSpPr>
            <p:nvPr/>
          </p:nvSpPr>
          <p:spPr bwMode="auto">
            <a:xfrm>
              <a:off x="11339477" y="4489574"/>
              <a:ext cx="434317" cy="299665"/>
            </a:xfrm>
            <a:custGeom>
              <a:avLst/>
              <a:gdLst>
                <a:gd name="T0" fmla="*/ 724 w 1451"/>
                <a:gd name="T1" fmla="*/ 998 h 999"/>
                <a:gd name="T2" fmla="*/ 0 w 1451"/>
                <a:gd name="T3" fmla="*/ 998 h 999"/>
                <a:gd name="T4" fmla="*/ 0 w 1451"/>
                <a:gd name="T5" fmla="*/ 0 h 999"/>
                <a:gd name="T6" fmla="*/ 1450 w 1451"/>
                <a:gd name="T7" fmla="*/ 0 h 999"/>
                <a:gd name="T8" fmla="*/ 1450 w 1451"/>
                <a:gd name="T9" fmla="*/ 998 h 999"/>
                <a:gd name="T10" fmla="*/ 724 w 1451"/>
                <a:gd name="T11" fmla="*/ 998 h 999"/>
              </a:gdLst>
              <a:ahLst/>
              <a:cxnLst>
                <a:cxn ang="0">
                  <a:pos x="T0" y="T1"/>
                </a:cxn>
                <a:cxn ang="0">
                  <a:pos x="T2" y="T3"/>
                </a:cxn>
                <a:cxn ang="0">
                  <a:pos x="T4" y="T5"/>
                </a:cxn>
                <a:cxn ang="0">
                  <a:pos x="T6" y="T7"/>
                </a:cxn>
                <a:cxn ang="0">
                  <a:pos x="T8" y="T9"/>
                </a:cxn>
                <a:cxn ang="0">
                  <a:pos x="T10" y="T11"/>
                </a:cxn>
              </a:cxnLst>
              <a:rect l="0" t="0" r="r" b="b"/>
              <a:pathLst>
                <a:path w="1451" h="999">
                  <a:moveTo>
                    <a:pt x="724" y="998"/>
                  </a:moveTo>
                  <a:lnTo>
                    <a:pt x="0" y="998"/>
                  </a:lnTo>
                  <a:lnTo>
                    <a:pt x="0" y="0"/>
                  </a:lnTo>
                  <a:lnTo>
                    <a:pt x="1450" y="0"/>
                  </a:lnTo>
                  <a:lnTo>
                    <a:pt x="1450" y="998"/>
                  </a:lnTo>
                  <a:lnTo>
                    <a:pt x="724" y="998"/>
                  </a:lnTo>
                </a:path>
              </a:pathLst>
            </a:custGeom>
            <a:grpFill/>
            <a:ln w="12700" cap="sq">
              <a:solidFill>
                <a:schemeClr val="tx1"/>
              </a:solidFill>
              <a:miter lim="800000"/>
              <a:headEnd/>
              <a:tailEnd/>
            </a:ln>
            <a:effectLst/>
          </p:spPr>
          <p:txBody>
            <a:bodyPr wrap="none" anchor="ct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293" name="Freeform 52">
              <a:extLst>
                <a:ext uri="{FF2B5EF4-FFF2-40B4-BE49-F238E27FC236}">
                  <a16:creationId xmlns:a16="http://schemas.microsoft.com/office/drawing/2014/main" id="{E0CA4B32-59BF-40A2-83CF-3AA32C8F0420}"/>
                </a:ext>
              </a:extLst>
            </p:cNvPr>
            <p:cNvSpPr>
              <a:spLocks noChangeArrowheads="1"/>
            </p:cNvSpPr>
            <p:nvPr/>
          </p:nvSpPr>
          <p:spPr bwMode="auto">
            <a:xfrm>
              <a:off x="10910440" y="4209709"/>
              <a:ext cx="748504" cy="472601"/>
            </a:xfrm>
            <a:custGeom>
              <a:avLst/>
              <a:gdLst>
                <a:gd name="T0" fmla="*/ 1249 w 2500"/>
                <a:gd name="T1" fmla="*/ 1577 h 1578"/>
                <a:gd name="T2" fmla="*/ 0 w 2500"/>
                <a:gd name="T3" fmla="*/ 1577 h 1578"/>
                <a:gd name="T4" fmla="*/ 0 w 2500"/>
                <a:gd name="T5" fmla="*/ 0 h 1578"/>
                <a:gd name="T6" fmla="*/ 2499 w 2500"/>
                <a:gd name="T7" fmla="*/ 0 h 1578"/>
                <a:gd name="T8" fmla="*/ 2499 w 2500"/>
                <a:gd name="T9" fmla="*/ 1577 h 1578"/>
                <a:gd name="T10" fmla="*/ 1249 w 2500"/>
                <a:gd name="T11" fmla="*/ 1577 h 1578"/>
              </a:gdLst>
              <a:ahLst/>
              <a:cxnLst>
                <a:cxn ang="0">
                  <a:pos x="T0" y="T1"/>
                </a:cxn>
                <a:cxn ang="0">
                  <a:pos x="T2" y="T3"/>
                </a:cxn>
                <a:cxn ang="0">
                  <a:pos x="T4" y="T5"/>
                </a:cxn>
                <a:cxn ang="0">
                  <a:pos x="T6" y="T7"/>
                </a:cxn>
                <a:cxn ang="0">
                  <a:pos x="T8" y="T9"/>
                </a:cxn>
                <a:cxn ang="0">
                  <a:pos x="T10" y="T11"/>
                </a:cxn>
              </a:cxnLst>
              <a:rect l="0" t="0" r="r" b="b"/>
              <a:pathLst>
                <a:path w="2500" h="1578">
                  <a:moveTo>
                    <a:pt x="1249" y="1577"/>
                  </a:moveTo>
                  <a:lnTo>
                    <a:pt x="0" y="1577"/>
                  </a:lnTo>
                  <a:lnTo>
                    <a:pt x="0" y="0"/>
                  </a:lnTo>
                  <a:lnTo>
                    <a:pt x="2499" y="0"/>
                  </a:lnTo>
                  <a:lnTo>
                    <a:pt x="2499" y="1577"/>
                  </a:lnTo>
                  <a:lnTo>
                    <a:pt x="1249" y="1577"/>
                  </a:lnTo>
                </a:path>
              </a:pathLst>
            </a:custGeom>
            <a:grpFill/>
            <a:ln w="12700" cap="sq">
              <a:solidFill>
                <a:schemeClr val="tx1"/>
              </a:solidFill>
              <a:miter lim="800000"/>
              <a:headEnd/>
              <a:tailEnd/>
            </a:ln>
            <a:effectLst/>
          </p:spPr>
          <p:txBody>
            <a:bodyPr wrap="none" anchor="ct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294" name="Line 54">
              <a:extLst>
                <a:ext uri="{FF2B5EF4-FFF2-40B4-BE49-F238E27FC236}">
                  <a16:creationId xmlns:a16="http://schemas.microsoft.com/office/drawing/2014/main" id="{02FF6C70-636E-446D-B717-F1CD8A0FF64B}"/>
                </a:ext>
              </a:extLst>
            </p:cNvPr>
            <p:cNvSpPr>
              <a:spLocks noChangeShapeType="1"/>
            </p:cNvSpPr>
            <p:nvPr/>
          </p:nvSpPr>
          <p:spPr bwMode="auto">
            <a:xfrm flipH="1">
              <a:off x="11348717" y="4565480"/>
              <a:ext cx="252142" cy="0"/>
            </a:xfrm>
            <a:prstGeom prst="line">
              <a:avLst/>
            </a:prstGeom>
            <a:grpFill/>
            <a:ln w="12700"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295" name="Line 55">
              <a:extLst>
                <a:ext uri="{FF2B5EF4-FFF2-40B4-BE49-F238E27FC236}">
                  <a16:creationId xmlns:a16="http://schemas.microsoft.com/office/drawing/2014/main" id="{81AFDD4F-B33D-44C6-9464-9115F177FB86}"/>
                </a:ext>
              </a:extLst>
            </p:cNvPr>
            <p:cNvSpPr>
              <a:spLocks noChangeShapeType="1"/>
            </p:cNvSpPr>
            <p:nvPr/>
          </p:nvSpPr>
          <p:spPr bwMode="auto">
            <a:xfrm flipH="1">
              <a:off x="11484689" y="4618944"/>
              <a:ext cx="116170" cy="0"/>
            </a:xfrm>
            <a:prstGeom prst="line">
              <a:avLst/>
            </a:prstGeom>
            <a:grpFill/>
            <a:ln w="12700"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296" name="Line 56">
              <a:extLst>
                <a:ext uri="{FF2B5EF4-FFF2-40B4-BE49-F238E27FC236}">
                  <a16:creationId xmlns:a16="http://schemas.microsoft.com/office/drawing/2014/main" id="{0466F960-49BC-408D-A1FC-64AE437DC82A}"/>
                </a:ext>
              </a:extLst>
            </p:cNvPr>
            <p:cNvSpPr>
              <a:spLocks noChangeShapeType="1"/>
            </p:cNvSpPr>
            <p:nvPr/>
          </p:nvSpPr>
          <p:spPr bwMode="auto">
            <a:xfrm flipH="1">
              <a:off x="11348717" y="4512015"/>
              <a:ext cx="252142" cy="0"/>
            </a:xfrm>
            <a:prstGeom prst="line">
              <a:avLst/>
            </a:prstGeom>
            <a:grpFill/>
            <a:ln w="12700"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297" name="Freeform 57">
              <a:extLst>
                <a:ext uri="{FF2B5EF4-FFF2-40B4-BE49-F238E27FC236}">
                  <a16:creationId xmlns:a16="http://schemas.microsoft.com/office/drawing/2014/main" id="{2078CB34-4668-458E-A2D9-1E039FAF9B60}"/>
                </a:ext>
              </a:extLst>
            </p:cNvPr>
            <p:cNvSpPr>
              <a:spLocks noChangeArrowheads="1"/>
            </p:cNvSpPr>
            <p:nvPr/>
          </p:nvSpPr>
          <p:spPr bwMode="auto">
            <a:xfrm>
              <a:off x="11402843" y="4369442"/>
              <a:ext cx="80526" cy="80527"/>
            </a:xfrm>
            <a:prstGeom prst="ellipse">
              <a:avLst/>
            </a:prstGeom>
            <a:grpFill/>
            <a:ln w="12700" cap="sq">
              <a:solidFill>
                <a:schemeClr val="tx1"/>
              </a:solidFill>
              <a:miter lim="800000"/>
              <a:headEnd/>
              <a:tailEnd/>
            </a:ln>
            <a:effectLst/>
          </p:spPr>
          <p:txBody>
            <a:bodyPr wrap="none" anchor="ct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298" name="Freeform 58">
              <a:extLst>
                <a:ext uri="{FF2B5EF4-FFF2-40B4-BE49-F238E27FC236}">
                  <a16:creationId xmlns:a16="http://schemas.microsoft.com/office/drawing/2014/main" id="{187CFC0D-6C38-423A-9521-439ABD96102A}"/>
                </a:ext>
              </a:extLst>
            </p:cNvPr>
            <p:cNvSpPr>
              <a:spLocks noChangeArrowheads="1"/>
            </p:cNvSpPr>
            <p:nvPr/>
          </p:nvSpPr>
          <p:spPr bwMode="auto">
            <a:xfrm>
              <a:off x="11134859" y="4436769"/>
              <a:ext cx="80528" cy="80526"/>
            </a:xfrm>
            <a:prstGeom prst="ellipse">
              <a:avLst/>
            </a:prstGeom>
            <a:grpFill/>
            <a:ln w="12700" cap="sq">
              <a:solidFill>
                <a:schemeClr val="tx1"/>
              </a:solidFill>
              <a:miter lim="800000"/>
              <a:headEnd/>
              <a:tailEnd/>
            </a:ln>
            <a:effectLst/>
          </p:spPr>
          <p:txBody>
            <a:bodyPr wrap="none" anchor="ct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299" name="Freeform 59">
              <a:extLst>
                <a:ext uri="{FF2B5EF4-FFF2-40B4-BE49-F238E27FC236}">
                  <a16:creationId xmlns:a16="http://schemas.microsoft.com/office/drawing/2014/main" id="{C232EB69-AD6A-4816-8EC9-5C09A85B424D}"/>
                </a:ext>
              </a:extLst>
            </p:cNvPr>
            <p:cNvSpPr>
              <a:spLocks noChangeArrowheads="1"/>
            </p:cNvSpPr>
            <p:nvPr/>
          </p:nvSpPr>
          <p:spPr bwMode="auto">
            <a:xfrm>
              <a:off x="11000207" y="4302117"/>
              <a:ext cx="80528" cy="80526"/>
            </a:xfrm>
            <a:prstGeom prst="ellipse">
              <a:avLst/>
            </a:prstGeom>
            <a:grpFill/>
            <a:ln w="12700" cap="sq">
              <a:solidFill>
                <a:schemeClr val="tx1"/>
              </a:solidFill>
              <a:miter lim="800000"/>
              <a:headEnd/>
              <a:tailEnd/>
            </a:ln>
            <a:effectLst/>
          </p:spPr>
          <p:txBody>
            <a:bodyPr wrap="none" anchor="ct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300" name="Freeform 60">
              <a:extLst>
                <a:ext uri="{FF2B5EF4-FFF2-40B4-BE49-F238E27FC236}">
                  <a16:creationId xmlns:a16="http://schemas.microsoft.com/office/drawing/2014/main" id="{DF81D789-48CD-4E50-8DC0-B30ABAA79C33}"/>
                </a:ext>
              </a:extLst>
            </p:cNvPr>
            <p:cNvSpPr>
              <a:spLocks noChangeArrowheads="1"/>
            </p:cNvSpPr>
            <p:nvPr/>
          </p:nvSpPr>
          <p:spPr bwMode="auto">
            <a:xfrm>
              <a:off x="11309115" y="4275715"/>
              <a:ext cx="80528" cy="80526"/>
            </a:xfrm>
            <a:prstGeom prst="ellipse">
              <a:avLst/>
            </a:prstGeom>
            <a:grpFill/>
            <a:ln w="12700" cap="sq">
              <a:solidFill>
                <a:schemeClr val="tx1"/>
              </a:solidFill>
              <a:miter lim="800000"/>
              <a:headEnd/>
              <a:tailEnd/>
            </a:ln>
            <a:effectLst/>
          </p:spPr>
          <p:txBody>
            <a:bodyPr wrap="none" anchor="ct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301" name="Freeform 61">
              <a:extLst>
                <a:ext uri="{FF2B5EF4-FFF2-40B4-BE49-F238E27FC236}">
                  <a16:creationId xmlns:a16="http://schemas.microsoft.com/office/drawing/2014/main" id="{F7F4F88F-8D17-4DFC-ACA7-F176BEF3C068}"/>
                </a:ext>
              </a:extLst>
            </p:cNvPr>
            <p:cNvSpPr>
              <a:spLocks noChangeArrowheads="1"/>
            </p:cNvSpPr>
            <p:nvPr/>
          </p:nvSpPr>
          <p:spPr bwMode="auto">
            <a:xfrm>
              <a:off x="11497890" y="4275715"/>
              <a:ext cx="80526" cy="80526"/>
            </a:xfrm>
            <a:prstGeom prst="ellipse">
              <a:avLst/>
            </a:prstGeom>
            <a:grpFill/>
            <a:ln w="12700" cap="sq">
              <a:solidFill>
                <a:schemeClr val="tx1"/>
              </a:solidFill>
              <a:miter lim="800000"/>
              <a:headEnd/>
              <a:tailEnd/>
            </a:ln>
            <a:effectLst/>
          </p:spPr>
          <p:txBody>
            <a:bodyPr wrap="none" anchor="ct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302" name="Line 62">
              <a:extLst>
                <a:ext uri="{FF2B5EF4-FFF2-40B4-BE49-F238E27FC236}">
                  <a16:creationId xmlns:a16="http://schemas.microsoft.com/office/drawing/2014/main" id="{AB364E92-3C2B-40AF-9AD6-EA22E7D78751}"/>
                </a:ext>
              </a:extLst>
            </p:cNvPr>
            <p:cNvSpPr>
              <a:spLocks noChangeShapeType="1"/>
            </p:cNvSpPr>
            <p:nvPr/>
          </p:nvSpPr>
          <p:spPr bwMode="auto">
            <a:xfrm flipV="1">
              <a:off x="11478089" y="4348321"/>
              <a:ext cx="38284" cy="40924"/>
            </a:xfrm>
            <a:prstGeom prst="line">
              <a:avLst/>
            </a:prstGeom>
            <a:grpFill/>
            <a:ln w="12700"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303" name="Line 63">
              <a:extLst>
                <a:ext uri="{FF2B5EF4-FFF2-40B4-BE49-F238E27FC236}">
                  <a16:creationId xmlns:a16="http://schemas.microsoft.com/office/drawing/2014/main" id="{B793A5AF-81C0-4F0F-A895-D9788B5F94FA}"/>
                </a:ext>
              </a:extLst>
            </p:cNvPr>
            <p:cNvSpPr>
              <a:spLocks noChangeShapeType="1"/>
            </p:cNvSpPr>
            <p:nvPr/>
          </p:nvSpPr>
          <p:spPr bwMode="auto">
            <a:xfrm>
              <a:off x="11371160" y="4349641"/>
              <a:ext cx="38283" cy="38283"/>
            </a:xfrm>
            <a:prstGeom prst="line">
              <a:avLst/>
            </a:prstGeom>
            <a:grpFill/>
            <a:ln w="12700"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304" name="Line 64">
              <a:extLst>
                <a:ext uri="{FF2B5EF4-FFF2-40B4-BE49-F238E27FC236}">
                  <a16:creationId xmlns:a16="http://schemas.microsoft.com/office/drawing/2014/main" id="{A309D152-8F6B-483E-B168-9EFB8FCA328E}"/>
                </a:ext>
              </a:extLst>
            </p:cNvPr>
            <p:cNvSpPr>
              <a:spLocks noChangeShapeType="1"/>
            </p:cNvSpPr>
            <p:nvPr/>
          </p:nvSpPr>
          <p:spPr bwMode="auto">
            <a:xfrm flipV="1">
              <a:off x="11210106" y="4348320"/>
              <a:ext cx="112210" cy="109570"/>
            </a:xfrm>
            <a:prstGeom prst="line">
              <a:avLst/>
            </a:prstGeom>
            <a:grpFill/>
            <a:ln w="12700"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305" name="Line 65">
              <a:extLst>
                <a:ext uri="{FF2B5EF4-FFF2-40B4-BE49-F238E27FC236}">
                  <a16:creationId xmlns:a16="http://schemas.microsoft.com/office/drawing/2014/main" id="{85FF6B46-CA9E-4EDF-8744-3725DA68CC35}"/>
                </a:ext>
              </a:extLst>
            </p:cNvPr>
            <p:cNvSpPr>
              <a:spLocks noChangeShapeType="1"/>
            </p:cNvSpPr>
            <p:nvPr/>
          </p:nvSpPr>
          <p:spPr bwMode="auto">
            <a:xfrm>
              <a:off x="11062253" y="4377363"/>
              <a:ext cx="79207" cy="79207"/>
            </a:xfrm>
            <a:prstGeom prst="line">
              <a:avLst/>
            </a:prstGeom>
            <a:grpFill/>
            <a:ln w="12700"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306" name="Freeform 66">
              <a:extLst>
                <a:ext uri="{FF2B5EF4-FFF2-40B4-BE49-F238E27FC236}">
                  <a16:creationId xmlns:a16="http://schemas.microsoft.com/office/drawing/2014/main" id="{71A0A64B-0E3E-4205-910F-93D68C628DCD}"/>
                </a:ext>
              </a:extLst>
            </p:cNvPr>
            <p:cNvSpPr>
              <a:spLocks noChangeArrowheads="1"/>
            </p:cNvSpPr>
            <p:nvPr/>
          </p:nvSpPr>
          <p:spPr bwMode="auto">
            <a:xfrm>
              <a:off x="10791630" y="4489574"/>
              <a:ext cx="493722" cy="299665"/>
            </a:xfrm>
            <a:custGeom>
              <a:avLst/>
              <a:gdLst>
                <a:gd name="T0" fmla="*/ 825 w 1650"/>
                <a:gd name="T1" fmla="*/ 998 h 999"/>
                <a:gd name="T2" fmla="*/ 0 w 1650"/>
                <a:gd name="T3" fmla="*/ 998 h 999"/>
                <a:gd name="T4" fmla="*/ 0 w 1650"/>
                <a:gd name="T5" fmla="*/ 0 h 999"/>
                <a:gd name="T6" fmla="*/ 1649 w 1650"/>
                <a:gd name="T7" fmla="*/ 0 h 999"/>
                <a:gd name="T8" fmla="*/ 1649 w 1650"/>
                <a:gd name="T9" fmla="*/ 998 h 999"/>
                <a:gd name="T10" fmla="*/ 825 w 1650"/>
                <a:gd name="T11" fmla="*/ 998 h 999"/>
              </a:gdLst>
              <a:ahLst/>
              <a:cxnLst>
                <a:cxn ang="0">
                  <a:pos x="T0" y="T1"/>
                </a:cxn>
                <a:cxn ang="0">
                  <a:pos x="T2" y="T3"/>
                </a:cxn>
                <a:cxn ang="0">
                  <a:pos x="T4" y="T5"/>
                </a:cxn>
                <a:cxn ang="0">
                  <a:pos x="T6" y="T7"/>
                </a:cxn>
                <a:cxn ang="0">
                  <a:pos x="T8" y="T9"/>
                </a:cxn>
                <a:cxn ang="0">
                  <a:pos x="T10" y="T11"/>
                </a:cxn>
              </a:cxnLst>
              <a:rect l="0" t="0" r="r" b="b"/>
              <a:pathLst>
                <a:path w="1650" h="999">
                  <a:moveTo>
                    <a:pt x="825" y="998"/>
                  </a:moveTo>
                  <a:lnTo>
                    <a:pt x="0" y="998"/>
                  </a:lnTo>
                  <a:lnTo>
                    <a:pt x="0" y="0"/>
                  </a:lnTo>
                  <a:lnTo>
                    <a:pt x="1649" y="0"/>
                  </a:lnTo>
                  <a:lnTo>
                    <a:pt x="1649" y="998"/>
                  </a:lnTo>
                  <a:lnTo>
                    <a:pt x="825" y="998"/>
                  </a:lnTo>
                </a:path>
              </a:pathLst>
            </a:custGeom>
            <a:grpFill/>
            <a:ln w="12700" cap="sq">
              <a:solidFill>
                <a:schemeClr val="tx1"/>
              </a:solidFill>
              <a:miter lim="800000"/>
              <a:headEnd/>
              <a:tailEnd/>
            </a:ln>
            <a:effectLst/>
          </p:spPr>
          <p:txBody>
            <a:bodyPr wrap="none" anchor="ctr"/>
            <a:lstStyle/>
            <a:p>
              <a:pPr algn="ctr" defTabSz="932597">
                <a:defRPr/>
              </a:pPr>
              <a:endParaRPr lang="en-US" sz="1836" kern="0" dirty="0">
                <a:solidFill>
                  <a:prstClr val="black"/>
                </a:solidFill>
                <a:latin typeface="Arial" charset="0"/>
                <a:ea typeface="Arial" charset="0"/>
                <a:cs typeface="Arial" charset="0"/>
              </a:endParaRPr>
            </a:p>
          </p:txBody>
        </p:sp>
        <p:grpSp>
          <p:nvGrpSpPr>
            <p:cNvPr id="307" name="Group 306">
              <a:extLst>
                <a:ext uri="{FF2B5EF4-FFF2-40B4-BE49-F238E27FC236}">
                  <a16:creationId xmlns:a16="http://schemas.microsoft.com/office/drawing/2014/main" id="{54FE18A7-1834-4C73-8CA2-ACB103FFCF1F}"/>
                </a:ext>
              </a:extLst>
            </p:cNvPr>
            <p:cNvGrpSpPr/>
            <p:nvPr/>
          </p:nvGrpSpPr>
          <p:grpSpPr>
            <a:xfrm>
              <a:off x="10913128" y="4544291"/>
              <a:ext cx="243440" cy="185324"/>
              <a:chOff x="2502877" y="2643553"/>
              <a:chExt cx="3651737" cy="2779942"/>
            </a:xfrm>
            <a:grpFill/>
          </p:grpSpPr>
          <p:sp>
            <p:nvSpPr>
              <p:cNvPr id="308" name="Freeform: Shape 581">
                <a:extLst>
                  <a:ext uri="{FF2B5EF4-FFF2-40B4-BE49-F238E27FC236}">
                    <a16:creationId xmlns:a16="http://schemas.microsoft.com/office/drawing/2014/main" id="{789997B2-C56F-4D19-BAC6-38BC3F83ABF1}"/>
                  </a:ext>
                </a:extLst>
              </p:cNvPr>
              <p:cNvSpPr/>
              <p:nvPr/>
            </p:nvSpPr>
            <p:spPr bwMode="auto">
              <a:xfrm>
                <a:off x="2502877" y="2643553"/>
                <a:ext cx="3651737" cy="2288931"/>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grp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309" name="Straight Connector 308">
                <a:extLst>
                  <a:ext uri="{FF2B5EF4-FFF2-40B4-BE49-F238E27FC236}">
                    <a16:creationId xmlns:a16="http://schemas.microsoft.com/office/drawing/2014/main" id="{149D376B-727D-4429-BEF2-D4B95E2C05B1}"/>
                  </a:ext>
                </a:extLst>
              </p:cNvPr>
              <p:cNvCxnSpPr>
                <a:cxnSpLocks/>
              </p:cNvCxnSpPr>
              <p:nvPr/>
            </p:nvCxnSpPr>
            <p:spPr>
              <a:xfrm>
                <a:off x="3303655" y="4505747"/>
                <a:ext cx="0" cy="917748"/>
              </a:xfrm>
              <a:prstGeom prst="line">
                <a:avLst/>
              </a:prstGeom>
              <a:grpFill/>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0" name="Straight Connector 309">
                <a:extLst>
                  <a:ext uri="{FF2B5EF4-FFF2-40B4-BE49-F238E27FC236}">
                    <a16:creationId xmlns:a16="http://schemas.microsoft.com/office/drawing/2014/main" id="{B7C09175-C5F6-4772-A0E0-F390F2A8F9AD}"/>
                  </a:ext>
                </a:extLst>
              </p:cNvPr>
              <p:cNvCxnSpPr>
                <a:cxnSpLocks/>
              </p:cNvCxnSpPr>
              <p:nvPr/>
            </p:nvCxnSpPr>
            <p:spPr>
              <a:xfrm>
                <a:off x="3983069" y="3734649"/>
                <a:ext cx="0" cy="1688846"/>
              </a:xfrm>
              <a:prstGeom prst="line">
                <a:avLst/>
              </a:prstGeom>
              <a:grpFill/>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1" name="Straight Connector 310">
                <a:extLst>
                  <a:ext uri="{FF2B5EF4-FFF2-40B4-BE49-F238E27FC236}">
                    <a16:creationId xmlns:a16="http://schemas.microsoft.com/office/drawing/2014/main" id="{B92419A1-D8E2-4A82-8BE8-327308229602}"/>
                  </a:ext>
                </a:extLst>
              </p:cNvPr>
              <p:cNvCxnSpPr>
                <a:cxnSpLocks/>
              </p:cNvCxnSpPr>
              <p:nvPr/>
            </p:nvCxnSpPr>
            <p:spPr>
              <a:xfrm>
                <a:off x="4662482" y="4051603"/>
                <a:ext cx="0" cy="1371892"/>
              </a:xfrm>
              <a:prstGeom prst="line">
                <a:avLst/>
              </a:prstGeom>
              <a:grpFill/>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2" name="Straight Connector 311">
                <a:extLst>
                  <a:ext uri="{FF2B5EF4-FFF2-40B4-BE49-F238E27FC236}">
                    <a16:creationId xmlns:a16="http://schemas.microsoft.com/office/drawing/2014/main" id="{313A4D70-9D54-4C7C-A536-8A8214F74B1A}"/>
                  </a:ext>
                </a:extLst>
              </p:cNvPr>
              <p:cNvCxnSpPr>
                <a:cxnSpLocks/>
              </p:cNvCxnSpPr>
              <p:nvPr/>
            </p:nvCxnSpPr>
            <p:spPr>
              <a:xfrm>
                <a:off x="5330632" y="3185667"/>
                <a:ext cx="0" cy="2237828"/>
              </a:xfrm>
              <a:prstGeom prst="line">
                <a:avLst/>
              </a:prstGeom>
              <a:grpFill/>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cxnSp>
        <p:nvCxnSpPr>
          <p:cNvPr id="313" name="Connector: Elbow 312">
            <a:extLst>
              <a:ext uri="{FF2B5EF4-FFF2-40B4-BE49-F238E27FC236}">
                <a16:creationId xmlns:a16="http://schemas.microsoft.com/office/drawing/2014/main" id="{68D05941-6192-4F7B-A407-DCFB4407744A}"/>
              </a:ext>
            </a:extLst>
          </p:cNvPr>
          <p:cNvCxnSpPr>
            <a:cxnSpLocks/>
            <a:stCxn id="260" idx="2"/>
          </p:cNvCxnSpPr>
          <p:nvPr/>
        </p:nvCxnSpPr>
        <p:spPr>
          <a:xfrm rot="16200000" flipH="1">
            <a:off x="8975872" y="4784053"/>
            <a:ext cx="895467" cy="252619"/>
          </a:xfrm>
          <a:prstGeom prst="bentConnector3">
            <a:avLst>
              <a:gd name="adj1" fmla="val 50000"/>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319" name="Connector: Elbow 318">
            <a:extLst>
              <a:ext uri="{FF2B5EF4-FFF2-40B4-BE49-F238E27FC236}">
                <a16:creationId xmlns:a16="http://schemas.microsoft.com/office/drawing/2014/main" id="{06B20E51-4CEA-4957-8D07-107EB82E2545}"/>
              </a:ext>
            </a:extLst>
          </p:cNvPr>
          <p:cNvCxnSpPr>
            <a:cxnSpLocks/>
          </p:cNvCxnSpPr>
          <p:nvPr/>
        </p:nvCxnSpPr>
        <p:spPr>
          <a:xfrm rot="16200000" flipH="1">
            <a:off x="10921236" y="2657643"/>
            <a:ext cx="1176523" cy="428204"/>
          </a:xfrm>
          <a:prstGeom prst="bentConnector3">
            <a:avLst>
              <a:gd name="adj1" fmla="val 458"/>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318" name="Connector: Elbow 317">
            <a:extLst>
              <a:ext uri="{FF2B5EF4-FFF2-40B4-BE49-F238E27FC236}">
                <a16:creationId xmlns:a16="http://schemas.microsoft.com/office/drawing/2014/main" id="{5F6CF2BA-F762-4E4A-B543-7DDDCBCF5B5A}"/>
              </a:ext>
            </a:extLst>
          </p:cNvPr>
          <p:cNvCxnSpPr>
            <a:cxnSpLocks/>
            <a:stCxn id="201" idx="3"/>
            <a:endCxn id="287" idx="2"/>
          </p:cNvCxnSpPr>
          <p:nvPr/>
        </p:nvCxnSpPr>
        <p:spPr>
          <a:xfrm flipV="1">
            <a:off x="11238631" y="4302539"/>
            <a:ext cx="498405" cy="1055556"/>
          </a:xfrm>
          <a:prstGeom prst="bentConnector2">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27" name="Connector: Elbow 26">
            <a:extLst>
              <a:ext uri="{FF2B5EF4-FFF2-40B4-BE49-F238E27FC236}">
                <a16:creationId xmlns:a16="http://schemas.microsoft.com/office/drawing/2014/main" id="{CF3EDA44-AA4F-4A2E-AEFD-C25483ED8385}"/>
              </a:ext>
            </a:extLst>
          </p:cNvPr>
          <p:cNvCxnSpPr/>
          <p:nvPr/>
        </p:nvCxnSpPr>
        <p:spPr>
          <a:xfrm rot="16200000" flipH="1">
            <a:off x="7930585" y="2420386"/>
            <a:ext cx="1109545" cy="974805"/>
          </a:xfrm>
          <a:prstGeom prst="bentConnector3">
            <a:avLst>
              <a:gd name="adj1" fmla="val 178"/>
            </a:avLst>
          </a:prstGeom>
          <a:ln w="12700">
            <a:solidFill>
              <a:schemeClr val="tx2"/>
            </a:solidFill>
            <a:prstDash val="dash"/>
            <a:headEnd type="triangl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322" name="Connector: Elbow 321">
            <a:extLst>
              <a:ext uri="{FF2B5EF4-FFF2-40B4-BE49-F238E27FC236}">
                <a16:creationId xmlns:a16="http://schemas.microsoft.com/office/drawing/2014/main" id="{6384FEE5-2B8D-45D8-89E7-A5D2B8BB37F9}"/>
              </a:ext>
            </a:extLst>
          </p:cNvPr>
          <p:cNvCxnSpPr/>
          <p:nvPr/>
        </p:nvCxnSpPr>
        <p:spPr>
          <a:xfrm rot="5400000">
            <a:off x="8814271" y="2736648"/>
            <a:ext cx="1109545" cy="342282"/>
          </a:xfrm>
          <a:prstGeom prst="bentConnector3">
            <a:avLst>
              <a:gd name="adj1" fmla="val 178"/>
            </a:avLst>
          </a:prstGeom>
          <a:ln w="12700">
            <a:solidFill>
              <a:schemeClr val="tx2"/>
            </a:solidFill>
            <a:prstDash val="dash"/>
            <a:headEnd type="triangl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323" name="Straight Arrow Connector 322">
            <a:extLst>
              <a:ext uri="{FF2B5EF4-FFF2-40B4-BE49-F238E27FC236}">
                <a16:creationId xmlns:a16="http://schemas.microsoft.com/office/drawing/2014/main" id="{54D2B44E-33D5-4D72-8371-9615CED84784}"/>
              </a:ext>
            </a:extLst>
          </p:cNvPr>
          <p:cNvCxnSpPr>
            <a:cxnSpLocks/>
          </p:cNvCxnSpPr>
          <p:nvPr/>
        </p:nvCxnSpPr>
        <p:spPr>
          <a:xfrm>
            <a:off x="7997955" y="2214391"/>
            <a:ext cx="1542230"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grpSp>
        <p:nvGrpSpPr>
          <p:cNvPr id="188" name="Group 187">
            <a:extLst>
              <a:ext uri="{FF2B5EF4-FFF2-40B4-BE49-F238E27FC236}">
                <a16:creationId xmlns:a16="http://schemas.microsoft.com/office/drawing/2014/main" id="{22DD3547-4750-4EC7-9D8A-F40FE8F511C3}"/>
              </a:ext>
            </a:extLst>
          </p:cNvPr>
          <p:cNvGrpSpPr/>
          <p:nvPr/>
        </p:nvGrpSpPr>
        <p:grpSpPr>
          <a:xfrm>
            <a:off x="6904479" y="4707252"/>
            <a:ext cx="1373656" cy="744662"/>
            <a:chOff x="2520437" y="2198161"/>
            <a:chExt cx="1346844" cy="730127"/>
          </a:xfrm>
        </p:grpSpPr>
        <p:sp>
          <p:nvSpPr>
            <p:cNvPr id="190" name="Rectangle 189">
              <a:extLst>
                <a:ext uri="{FF2B5EF4-FFF2-40B4-BE49-F238E27FC236}">
                  <a16:creationId xmlns:a16="http://schemas.microsoft.com/office/drawing/2014/main" id="{E49A7005-BA52-4BC4-9776-FD2F99D980C5}"/>
                </a:ext>
              </a:extLst>
            </p:cNvPr>
            <p:cNvSpPr/>
            <p:nvPr/>
          </p:nvSpPr>
          <p:spPr>
            <a:xfrm>
              <a:off x="2520437" y="2678989"/>
              <a:ext cx="1346844" cy="249299"/>
            </a:xfrm>
            <a:prstGeom prst="rect">
              <a:avLst/>
            </a:prstGeom>
          </p:spPr>
          <p:txBody>
            <a:bodyPr wrap="none">
              <a:spAutoFit/>
            </a:bodyPr>
            <a:lstStyle/>
            <a:p>
              <a:pP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Azure Data Factory </a:t>
              </a:r>
            </a:p>
          </p:txBody>
        </p:sp>
        <p:grpSp>
          <p:nvGrpSpPr>
            <p:cNvPr id="195" name="Group 194">
              <a:extLst>
                <a:ext uri="{FF2B5EF4-FFF2-40B4-BE49-F238E27FC236}">
                  <a16:creationId xmlns:a16="http://schemas.microsoft.com/office/drawing/2014/main" id="{6963C54F-B932-42CB-A188-20D445876B97}"/>
                </a:ext>
              </a:extLst>
            </p:cNvPr>
            <p:cNvGrpSpPr/>
            <p:nvPr/>
          </p:nvGrpSpPr>
          <p:grpSpPr>
            <a:xfrm>
              <a:off x="2935903" y="2198161"/>
              <a:ext cx="423284" cy="416651"/>
              <a:chOff x="5279190" y="5401430"/>
              <a:chExt cx="1101836" cy="1106637"/>
            </a:xfrm>
          </p:grpSpPr>
          <p:sp>
            <p:nvSpPr>
              <p:cNvPr id="198" name="Freeform: Shape 815">
                <a:extLst>
                  <a:ext uri="{FF2B5EF4-FFF2-40B4-BE49-F238E27FC236}">
                    <a16:creationId xmlns:a16="http://schemas.microsoft.com/office/drawing/2014/main" id="{2592F8EA-6A02-4B08-B65E-751A5202F3DC}"/>
                  </a:ext>
                </a:extLst>
              </p:cNvPr>
              <p:cNvSpPr/>
              <p:nvPr/>
            </p:nvSpPr>
            <p:spPr bwMode="auto">
              <a:xfrm>
                <a:off x="5708249"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dirty="0">
                  <a:solidFill>
                    <a:srgbClr val="505050"/>
                  </a:solidFill>
                  <a:latin typeface="Segoe UI Light"/>
                  <a:ea typeface="Segoe UI" pitchFamily="34" charset="0"/>
                  <a:cs typeface="Segoe UI" pitchFamily="34" charset="0"/>
                </a:endParaRPr>
              </a:p>
            </p:txBody>
          </p:sp>
          <p:sp>
            <p:nvSpPr>
              <p:cNvPr id="199" name="Freeform: Shape 816">
                <a:extLst>
                  <a:ext uri="{FF2B5EF4-FFF2-40B4-BE49-F238E27FC236}">
                    <a16:creationId xmlns:a16="http://schemas.microsoft.com/office/drawing/2014/main" id="{A59E6B03-4F6D-4654-A1B3-2C7A8588C2DD}"/>
                  </a:ext>
                </a:extLst>
              </p:cNvPr>
              <p:cNvSpPr/>
              <p:nvPr/>
            </p:nvSpPr>
            <p:spPr bwMode="auto">
              <a:xfrm>
                <a:off x="5921817"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dirty="0">
                  <a:solidFill>
                    <a:srgbClr val="505050"/>
                  </a:solidFill>
                  <a:latin typeface="Segoe UI Light"/>
                  <a:ea typeface="Segoe UI" pitchFamily="34" charset="0"/>
                  <a:cs typeface="Segoe UI" pitchFamily="34" charset="0"/>
                </a:endParaRPr>
              </a:p>
            </p:txBody>
          </p:sp>
          <p:sp>
            <p:nvSpPr>
              <p:cNvPr id="200" name="Freeform: Shape 817">
                <a:extLst>
                  <a:ext uri="{FF2B5EF4-FFF2-40B4-BE49-F238E27FC236}">
                    <a16:creationId xmlns:a16="http://schemas.microsoft.com/office/drawing/2014/main" id="{7CE9C57D-0592-4DD7-AD80-D2EE38B3727B}"/>
                  </a:ext>
                </a:extLst>
              </p:cNvPr>
              <p:cNvSpPr/>
              <p:nvPr/>
            </p:nvSpPr>
            <p:spPr bwMode="auto">
              <a:xfrm>
                <a:off x="6135385"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dirty="0">
                  <a:solidFill>
                    <a:srgbClr val="505050"/>
                  </a:solidFill>
                  <a:latin typeface="Segoe UI Light"/>
                  <a:ea typeface="Segoe UI" pitchFamily="34" charset="0"/>
                  <a:cs typeface="Segoe UI" pitchFamily="34" charset="0"/>
                </a:endParaRPr>
              </a:p>
            </p:txBody>
          </p:sp>
          <p:sp>
            <p:nvSpPr>
              <p:cNvPr id="202" name="Freeform: Shape 818">
                <a:extLst>
                  <a:ext uri="{FF2B5EF4-FFF2-40B4-BE49-F238E27FC236}">
                    <a16:creationId xmlns:a16="http://schemas.microsoft.com/office/drawing/2014/main" id="{61BBE70B-1201-48C1-9509-04FD86D5637E}"/>
                  </a:ext>
                </a:extLst>
              </p:cNvPr>
              <p:cNvSpPr/>
              <p:nvPr/>
            </p:nvSpPr>
            <p:spPr bwMode="auto">
              <a:xfrm>
                <a:off x="5279191" y="5499596"/>
                <a:ext cx="1101835" cy="1008471"/>
              </a:xfrm>
              <a:custGeom>
                <a:avLst/>
                <a:gdLst>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245153 w 1101835"/>
                  <a:gd name="connsiteY9" fmla="*/ 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336593 w 1101835"/>
                  <a:gd name="connsiteY9" fmla="*/ 9144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0" fmla="*/ 489041 w 1101835"/>
                  <a:gd name="connsiteY0" fmla="*/ 0 h 1008471"/>
                  <a:gd name="connsiteX1" fmla="*/ 490307 w 1101835"/>
                  <a:gd name="connsiteY1" fmla="*/ 551557 h 1008471"/>
                  <a:gd name="connsiteX2" fmla="*/ 796071 w 1101835"/>
                  <a:gd name="connsiteY2" fmla="*/ 284445 h 1008471"/>
                  <a:gd name="connsiteX3" fmla="*/ 796071 w 1101835"/>
                  <a:gd name="connsiteY3" fmla="*/ 551557 h 1008471"/>
                  <a:gd name="connsiteX4" fmla="*/ 1101835 w 1101835"/>
                  <a:gd name="connsiteY4" fmla="*/ 284445 h 1008471"/>
                  <a:gd name="connsiteX5" fmla="*/ 1101835 w 1101835"/>
                  <a:gd name="connsiteY5" fmla="*/ 1008471 h 1008471"/>
                  <a:gd name="connsiteX6" fmla="*/ 0 w 1101835"/>
                  <a:gd name="connsiteY6" fmla="*/ 1008471 h 1008471"/>
                  <a:gd name="connsiteX7" fmla="*/ 1265 w 1101835"/>
                  <a:gd name="connsiteY7" fmla="*/ 0 h 1008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1835" h="1008471">
                    <a:moveTo>
                      <a:pt x="489041" y="0"/>
                    </a:moveTo>
                    <a:lnTo>
                      <a:pt x="490307" y="551557"/>
                    </a:lnTo>
                    <a:lnTo>
                      <a:pt x="796071" y="284445"/>
                    </a:lnTo>
                    <a:lnTo>
                      <a:pt x="796071" y="551557"/>
                    </a:lnTo>
                    <a:lnTo>
                      <a:pt x="1101835" y="284445"/>
                    </a:lnTo>
                    <a:lnTo>
                      <a:pt x="1101835" y="1008471"/>
                    </a:lnTo>
                    <a:lnTo>
                      <a:pt x="0" y="1008471"/>
                    </a:lnTo>
                    <a:cubicBezTo>
                      <a:pt x="422" y="672314"/>
                      <a:pt x="843" y="336157"/>
                      <a:pt x="1265" y="0"/>
                    </a:cubicBez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dirty="0">
                  <a:solidFill>
                    <a:srgbClr val="505050"/>
                  </a:solidFill>
                  <a:latin typeface="Segoe UI Light"/>
                  <a:ea typeface="Segoe UI" pitchFamily="34" charset="0"/>
                  <a:cs typeface="Segoe UI" pitchFamily="34" charset="0"/>
                </a:endParaRPr>
              </a:p>
            </p:txBody>
          </p:sp>
          <p:sp>
            <p:nvSpPr>
              <p:cNvPr id="203" name="Freeform: Shape 819">
                <a:extLst>
                  <a:ext uri="{FF2B5EF4-FFF2-40B4-BE49-F238E27FC236}">
                    <a16:creationId xmlns:a16="http://schemas.microsoft.com/office/drawing/2014/main" id="{948FDD80-7B05-47CA-9B5B-C07178EACA6A}"/>
                  </a:ext>
                </a:extLst>
              </p:cNvPr>
              <p:cNvSpPr/>
              <p:nvPr/>
            </p:nvSpPr>
            <p:spPr bwMode="auto">
              <a:xfrm>
                <a:off x="5279190" y="5401430"/>
                <a:ext cx="488333" cy="201776"/>
              </a:xfrm>
              <a:custGeom>
                <a:avLst/>
                <a:gdLst>
                  <a:gd name="connsiteX0" fmla="*/ 246301 w 492602"/>
                  <a:gd name="connsiteY0" fmla="*/ 0 h 201776"/>
                  <a:gd name="connsiteX1" fmla="*/ 492602 w 492602"/>
                  <a:gd name="connsiteY1" fmla="*/ 100888 h 201776"/>
                  <a:gd name="connsiteX2" fmla="*/ 246301 w 492602"/>
                  <a:gd name="connsiteY2" fmla="*/ 201776 h 201776"/>
                  <a:gd name="connsiteX3" fmla="*/ 0 w 492602"/>
                  <a:gd name="connsiteY3" fmla="*/ 100888 h 201776"/>
                  <a:gd name="connsiteX4" fmla="*/ 246301 w 492602"/>
                  <a:gd name="connsiteY4" fmla="*/ 0 h 201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602" h="201776">
                    <a:moveTo>
                      <a:pt x="246301" y="0"/>
                    </a:moveTo>
                    <a:cubicBezTo>
                      <a:pt x="382329" y="0"/>
                      <a:pt x="492602" y="45169"/>
                      <a:pt x="492602" y="100888"/>
                    </a:cubicBezTo>
                    <a:cubicBezTo>
                      <a:pt x="492602" y="156607"/>
                      <a:pt x="382329" y="201776"/>
                      <a:pt x="246301" y="201776"/>
                    </a:cubicBezTo>
                    <a:cubicBezTo>
                      <a:pt x="110273" y="201776"/>
                      <a:pt x="0" y="156607"/>
                      <a:pt x="0" y="100888"/>
                    </a:cubicBezTo>
                    <a:cubicBezTo>
                      <a:pt x="0" y="45169"/>
                      <a:pt x="110273" y="0"/>
                      <a:pt x="246301" y="0"/>
                    </a:cubicBezTo>
                    <a:close/>
                  </a:path>
                </a:pathLst>
              </a:custGeom>
              <a:solidFill>
                <a:srgbClr val="F7F7F7"/>
              </a:solid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dirty="0">
                  <a:solidFill>
                    <a:srgbClr val="505050"/>
                  </a:solidFill>
                  <a:latin typeface="Segoe UI Light"/>
                  <a:ea typeface="Segoe UI" pitchFamily="34" charset="0"/>
                  <a:cs typeface="Segoe UI" pitchFamily="34" charset="0"/>
                </a:endParaRPr>
              </a:p>
            </p:txBody>
          </p:sp>
        </p:grpSp>
      </p:grpSp>
    </p:spTree>
    <p:extLst>
      <p:ext uri="{BB962C8B-B14F-4D97-AF65-F5344CB8AC3E}">
        <p14:creationId xmlns:p14="http://schemas.microsoft.com/office/powerpoint/2010/main" val="1871382146"/>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C1412A-5A96-456A-B5E6-115572A6CF75}"/>
              </a:ext>
            </a:extLst>
          </p:cNvPr>
          <p:cNvSpPr>
            <a:spLocks noGrp="1"/>
          </p:cNvSpPr>
          <p:nvPr>
            <p:ph type="title"/>
          </p:nvPr>
        </p:nvSpPr>
        <p:spPr/>
        <p:txBody>
          <a:bodyPr/>
          <a:lstStyle/>
          <a:p>
            <a:pPr algn="l"/>
            <a:r>
              <a:rPr lang="en-US" spc="0" dirty="0"/>
              <a:t>We now have many different tools </a:t>
            </a:r>
            <a:r>
              <a:rPr lang="en-US" spc="0" dirty="0">
                <a:sym typeface="Wingdings" panose="05000000000000000000" pitchFamily="2" charset="2"/>
              </a:rPr>
              <a:t></a:t>
            </a:r>
            <a:r>
              <a:rPr lang="en-US" spc="0" dirty="0"/>
              <a:t> Open Source</a:t>
            </a:r>
          </a:p>
        </p:txBody>
      </p:sp>
      <p:pic>
        <p:nvPicPr>
          <p:cNvPr id="3" name="Picture 2" descr="Image result for nagios">
            <a:extLst>
              <a:ext uri="{FF2B5EF4-FFF2-40B4-BE49-F238E27FC236}">
                <a16:creationId xmlns:a16="http://schemas.microsoft.com/office/drawing/2014/main" id="{CEEE1401-CE1E-438B-8FA2-A39FF5BE6C2A}"/>
              </a:ext>
            </a:extLst>
          </p:cNvPr>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628049" y="1562397"/>
            <a:ext cx="569299" cy="38568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Image result for vagrant">
            <a:extLst>
              <a:ext uri="{FF2B5EF4-FFF2-40B4-BE49-F238E27FC236}">
                <a16:creationId xmlns:a16="http://schemas.microsoft.com/office/drawing/2014/main" id="{1202A8B4-5114-474E-BA35-455E2F38119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728390" y="1502797"/>
            <a:ext cx="414074" cy="50488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descr="Image result for jenkins">
            <a:extLst>
              <a:ext uri="{FF2B5EF4-FFF2-40B4-BE49-F238E27FC236}">
                <a16:creationId xmlns:a16="http://schemas.microsoft.com/office/drawing/2014/main" id="{D46082A3-B355-4B72-9394-6E1E663CFE13}"/>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73510" y="1488243"/>
            <a:ext cx="385893" cy="53399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8" descr="Image result for grunt">
            <a:extLst>
              <a:ext uri="{FF2B5EF4-FFF2-40B4-BE49-F238E27FC236}">
                <a16:creationId xmlns:a16="http://schemas.microsoft.com/office/drawing/2014/main" id="{9ADC780E-11E4-41DD-8E4C-42987094CFE7}"/>
              </a:ext>
            </a:extLst>
          </p:cNvPr>
          <p:cNvPicPr>
            <a:picLocks noChangeAspect="1" noChangeArrowheads="1"/>
          </p:cNvPicPr>
          <p:nvPr/>
        </p:nvPicPr>
        <p:blipFill rotWithShape="1">
          <a:blip r:embed="rId5" cstate="print">
            <a:clrChange>
              <a:clrFrom>
                <a:srgbClr val="FFFEFC"/>
              </a:clrFrom>
              <a:clrTo>
                <a:srgbClr val="FFFEFC">
                  <a:alpha val="0"/>
                </a:srgbClr>
              </a:clrTo>
            </a:clrChange>
            <a:extLst>
              <a:ext uri="{28A0092B-C50C-407E-A947-70E740481C1C}">
                <a14:useLocalDpi xmlns:a14="http://schemas.microsoft.com/office/drawing/2010/main" val="0"/>
              </a:ext>
            </a:extLst>
          </a:blip>
          <a:srcRect/>
          <a:stretch/>
        </p:blipFill>
        <p:spPr bwMode="auto">
          <a:xfrm>
            <a:off x="5590448" y="1521625"/>
            <a:ext cx="404345" cy="46723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0" descr="Image result for gradle">
            <a:extLst>
              <a:ext uri="{FF2B5EF4-FFF2-40B4-BE49-F238E27FC236}">
                <a16:creationId xmlns:a16="http://schemas.microsoft.com/office/drawing/2014/main" id="{E520A248-9C8D-4174-8131-5FBA07E4DA2C}"/>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525836" y="1558055"/>
            <a:ext cx="488644" cy="39437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2" descr="Image result for android">
            <a:extLst>
              <a:ext uri="{FF2B5EF4-FFF2-40B4-BE49-F238E27FC236}">
                <a16:creationId xmlns:a16="http://schemas.microsoft.com/office/drawing/2014/main" id="{E4CF20A5-3872-44C0-B649-4DA92569A23E}"/>
              </a:ext>
            </a:extLst>
          </p:cNvPr>
          <p:cNvPicPr>
            <a:picLocks noChangeAspect="1" noChangeArrowheads="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545523" y="1496030"/>
            <a:ext cx="519019" cy="51842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7">
            <a:extLst>
              <a:ext uri="{FF2B5EF4-FFF2-40B4-BE49-F238E27FC236}">
                <a16:creationId xmlns:a16="http://schemas.microsoft.com/office/drawing/2014/main" id="{356C9990-4806-4F60-AB4E-B48108B1CB23}"/>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595585" y="1540299"/>
            <a:ext cx="263425" cy="429882"/>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14" descr="Image result for xamarin">
            <a:extLst>
              <a:ext uri="{FF2B5EF4-FFF2-40B4-BE49-F238E27FC236}">
                <a16:creationId xmlns:a16="http://schemas.microsoft.com/office/drawing/2014/main" id="{EFE2B61E-AB12-4CAF-8206-851CFAAABB97}"/>
              </a:ext>
            </a:extLst>
          </p:cNvPr>
          <p:cNvPicPr>
            <a:picLocks noChangeAspect="1" noChangeArrowheads="1"/>
          </p:cNvPicPr>
          <p:nvPr/>
        </p:nvPicPr>
        <p:blipFill rotWithShape="1">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bwMode="auto">
          <a:xfrm>
            <a:off x="9390053" y="1457193"/>
            <a:ext cx="652850" cy="59609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6" descr="Image result for apache cordova logo">
            <a:extLst>
              <a:ext uri="{FF2B5EF4-FFF2-40B4-BE49-F238E27FC236}">
                <a16:creationId xmlns:a16="http://schemas.microsoft.com/office/drawing/2014/main" id="{2C072663-87CB-4E51-8C87-F62B8F43D135}"/>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0573945" y="1476073"/>
            <a:ext cx="558335" cy="55833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269EB48E-93F8-4AA5-925C-5485FE42A218}"/>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658986" y="2231718"/>
            <a:ext cx="507427" cy="498629"/>
          </a:xfrm>
          <a:prstGeom prst="rect">
            <a:avLst/>
          </a:prstGeom>
        </p:spPr>
      </p:pic>
      <p:pic>
        <p:nvPicPr>
          <p:cNvPr id="13" name="Picture 18" descr="Image result for puppet labs">
            <a:extLst>
              <a:ext uri="{FF2B5EF4-FFF2-40B4-BE49-F238E27FC236}">
                <a16:creationId xmlns:a16="http://schemas.microsoft.com/office/drawing/2014/main" id="{843E6D97-A611-44BE-B2D9-9F768AD01479}"/>
              </a:ext>
            </a:extLst>
          </p:cNvPr>
          <p:cNvPicPr>
            <a:picLocks noChangeAspect="1" noChangeArrowheads="1"/>
          </p:cNvPicPr>
          <p:nvPr/>
        </p:nvPicPr>
        <p:blipFill rotWithShape="1">
          <a:blip r:embed="rId1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bwMode="auto">
          <a:xfrm>
            <a:off x="3610197" y="2183121"/>
            <a:ext cx="568478" cy="59582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0" descr="Image result for saltstack">
            <a:extLst>
              <a:ext uri="{FF2B5EF4-FFF2-40B4-BE49-F238E27FC236}">
                <a16:creationId xmlns:a16="http://schemas.microsoft.com/office/drawing/2014/main" id="{7EC8435F-C0A7-40E6-9098-9E88986E1D0A}"/>
              </a:ext>
            </a:extLst>
          </p:cNvPr>
          <p:cNvPicPr>
            <a:picLocks noChangeAspect="1" noChangeArrowheads="1"/>
          </p:cNvPicPr>
          <p:nvPr/>
        </p:nvPicPr>
        <p:blipFill>
          <a:blip r:embed="rId1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622461" y="2269424"/>
            <a:ext cx="675798" cy="423216"/>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C856F191-D27B-4063-9E2A-4F5956B6E9BE}"/>
              </a:ext>
            </a:extLst>
          </p:cNvPr>
          <p:cNvPicPr>
            <a:picLocks noChangeAspect="1"/>
          </p:cNvPicPr>
          <p:nvPr/>
        </p:nvPicPr>
        <p:blipFill>
          <a:blip r:embed="rId14"/>
          <a:stretch>
            <a:fillRect/>
          </a:stretch>
        </p:blipFill>
        <p:spPr>
          <a:xfrm>
            <a:off x="6605715" y="2289638"/>
            <a:ext cx="382791" cy="382791"/>
          </a:xfrm>
          <a:prstGeom prst="rect">
            <a:avLst/>
          </a:prstGeom>
        </p:spPr>
      </p:pic>
      <p:pic>
        <p:nvPicPr>
          <p:cNvPr id="16" name="Picture 15">
            <a:extLst>
              <a:ext uri="{FF2B5EF4-FFF2-40B4-BE49-F238E27FC236}">
                <a16:creationId xmlns:a16="http://schemas.microsoft.com/office/drawing/2014/main" id="{55B126F4-F8CE-42E1-8BB7-C5284FB28ECE}"/>
              </a:ext>
            </a:extLst>
          </p:cNvPr>
          <p:cNvPicPr>
            <a:picLocks noChangeAspect="1"/>
          </p:cNvPicPr>
          <p:nvPr/>
        </p:nvPicPr>
        <p:blipFill>
          <a:blip r:embed="rId15">
            <a:clrChange>
              <a:clrFrom>
                <a:srgbClr val="FFFFFF"/>
              </a:clrFrom>
              <a:clrTo>
                <a:srgbClr val="FFFFFF">
                  <a:alpha val="0"/>
                </a:srgbClr>
              </a:clrTo>
            </a:clrChange>
          </a:blip>
          <a:stretch>
            <a:fillRect/>
          </a:stretch>
        </p:blipFill>
        <p:spPr>
          <a:xfrm>
            <a:off x="5742043" y="2271088"/>
            <a:ext cx="419886" cy="419886"/>
          </a:xfrm>
          <a:prstGeom prst="rect">
            <a:avLst/>
          </a:prstGeom>
        </p:spPr>
      </p:pic>
      <p:pic>
        <p:nvPicPr>
          <p:cNvPr id="17" name="Picture 6" descr="https://evbdn.eventbrite.com/s3-s3/eventlogos/9947961/mistlogo.png">
            <a:extLst>
              <a:ext uri="{FF2B5EF4-FFF2-40B4-BE49-F238E27FC236}">
                <a16:creationId xmlns:a16="http://schemas.microsoft.com/office/drawing/2014/main" id="{5D1645DA-B59F-4B0A-BE32-16BB0F061A10}"/>
              </a:ext>
            </a:extLst>
          </p:cNvPr>
          <p:cNvPicPr>
            <a:picLocks noChangeAspect="1" noChangeArrowheads="1"/>
          </p:cNvPicPr>
          <p:nvPr/>
        </p:nvPicPr>
        <p:blipFill>
          <a:blip r:embed="rId16"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432290" y="2314952"/>
            <a:ext cx="695058" cy="33216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30" descr="Image result for libcloud">
            <a:extLst>
              <a:ext uri="{FF2B5EF4-FFF2-40B4-BE49-F238E27FC236}">
                <a16:creationId xmlns:a16="http://schemas.microsoft.com/office/drawing/2014/main" id="{DB7A3860-4907-41ED-9345-6FCB191AC928}"/>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8571133" y="2200604"/>
            <a:ext cx="560856" cy="560856"/>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32" descr="Image result for terraform hashicorp">
            <a:extLst>
              <a:ext uri="{FF2B5EF4-FFF2-40B4-BE49-F238E27FC236}">
                <a16:creationId xmlns:a16="http://schemas.microsoft.com/office/drawing/2014/main" id="{19ED4228-3259-49FD-81EC-62109A5218B8}"/>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9575775" y="2263774"/>
            <a:ext cx="434516" cy="434516"/>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34" descr="Image result for SCALR">
            <a:extLst>
              <a:ext uri="{FF2B5EF4-FFF2-40B4-BE49-F238E27FC236}">
                <a16:creationId xmlns:a16="http://schemas.microsoft.com/office/drawing/2014/main" id="{CD4C4C12-5953-4FD0-8983-49BC714002E3}"/>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10454077" y="2393609"/>
            <a:ext cx="657922" cy="174846"/>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10" descr="https://encrypted-tbn3.gstatic.com/images?q=tbn:ANd9GcQgAB8I4GUYPGAuHqEufTpFML_JWZior9mwUJP3P5Tro4I_bcL5">
            <a:extLst>
              <a:ext uri="{FF2B5EF4-FFF2-40B4-BE49-F238E27FC236}">
                <a16:creationId xmlns:a16="http://schemas.microsoft.com/office/drawing/2014/main" id="{CC924319-5699-493A-ADFE-E7A20B062C9D}"/>
              </a:ext>
            </a:extLst>
          </p:cNvPr>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2732021" y="3067892"/>
            <a:ext cx="361357" cy="366458"/>
          </a:xfrm>
          <a:prstGeom prst="rect">
            <a:avLst/>
          </a:prstGeom>
          <a:extLst>
            <a:ext uri="{909E8E84-426E-40DD-AFC4-6F175D3DCCD1}">
              <a14:hiddenFill xmlns:a14="http://schemas.microsoft.com/office/drawing/2010/main">
                <a:solidFill>
                  <a:srgbClr val="FFFFFF"/>
                </a:solidFill>
              </a14:hiddenFill>
            </a:ext>
          </a:extLst>
        </p:spPr>
      </p:pic>
      <p:pic>
        <p:nvPicPr>
          <p:cNvPr id="22" name="Picture 21">
            <a:extLst>
              <a:ext uri="{FF2B5EF4-FFF2-40B4-BE49-F238E27FC236}">
                <a16:creationId xmlns:a16="http://schemas.microsoft.com/office/drawing/2014/main" id="{4F6E03EF-7BFB-44B8-8900-3C9A7EFFC6BF}"/>
              </a:ext>
            </a:extLst>
          </p:cNvPr>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3688373" y="3060791"/>
            <a:ext cx="533774" cy="380658"/>
          </a:xfrm>
          <a:prstGeom prst="rect">
            <a:avLst/>
          </a:prstGeom>
        </p:spPr>
      </p:pic>
      <p:pic>
        <p:nvPicPr>
          <p:cNvPr id="23" name="Picture 38" descr="Image result for new drupal logo">
            <a:extLst>
              <a:ext uri="{FF2B5EF4-FFF2-40B4-BE49-F238E27FC236}">
                <a16:creationId xmlns:a16="http://schemas.microsoft.com/office/drawing/2014/main" id="{6F256284-5501-4A35-B517-B3C2B2D4ACFD}"/>
              </a:ext>
            </a:extLst>
          </p:cNvPr>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4817142" y="3010329"/>
            <a:ext cx="469380" cy="481582"/>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0" descr="Image result for apprenda logo">
            <a:extLst>
              <a:ext uri="{FF2B5EF4-FFF2-40B4-BE49-F238E27FC236}">
                <a16:creationId xmlns:a16="http://schemas.microsoft.com/office/drawing/2014/main" id="{43198F2F-B64D-4014-BB68-68188C27C8B1}"/>
              </a:ext>
            </a:extLst>
          </p:cNvPr>
          <p:cNvPicPr>
            <a:picLocks noChangeAspect="1" noChangeArrowheads="1"/>
          </p:cNvPicPr>
          <p:nvPr/>
        </p:nvPicPr>
        <p:blipFill>
          <a:blip r:embed="rId2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908672" y="2939231"/>
            <a:ext cx="623779" cy="623779"/>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42" descr="Image result for jelastic">
            <a:extLst>
              <a:ext uri="{FF2B5EF4-FFF2-40B4-BE49-F238E27FC236}">
                <a16:creationId xmlns:a16="http://schemas.microsoft.com/office/drawing/2014/main" id="{0B212FFD-8BCC-4404-B6FF-52BDAAA59B89}"/>
              </a:ext>
            </a:extLst>
          </p:cNvPr>
          <p:cNvPicPr>
            <a:picLocks noChangeAspect="1" noChangeArrowheads="1"/>
          </p:cNvPicPr>
          <p:nvPr/>
        </p:nvPicPr>
        <p:blipFill>
          <a:blip r:embed="rId2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127447" y="2970747"/>
            <a:ext cx="560747" cy="560747"/>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5">
            <a:extLst>
              <a:ext uri="{FF2B5EF4-FFF2-40B4-BE49-F238E27FC236}">
                <a16:creationId xmlns:a16="http://schemas.microsoft.com/office/drawing/2014/main" id="{0D3C759D-13C1-4863-9313-14087030658C}"/>
              </a:ext>
            </a:extLst>
          </p:cNvPr>
          <p:cNvPicPr>
            <a:picLocks noChangeAspect="1"/>
          </p:cNvPicPr>
          <p:nvPr/>
        </p:nvPicPr>
        <p:blipFill>
          <a:blip r:embed="rId25">
            <a:clrChange>
              <a:clrFrom>
                <a:srgbClr val="F7F7F7"/>
              </a:clrFrom>
              <a:clrTo>
                <a:srgbClr val="F7F7F7">
                  <a:alpha val="0"/>
                </a:srgbClr>
              </a:clrTo>
            </a:clrChange>
          </a:blip>
          <a:stretch>
            <a:fillRect/>
          </a:stretch>
        </p:blipFill>
        <p:spPr>
          <a:xfrm>
            <a:off x="10644006" y="3057555"/>
            <a:ext cx="396243" cy="387133"/>
          </a:xfrm>
          <a:prstGeom prst="rect">
            <a:avLst/>
          </a:prstGeom>
        </p:spPr>
      </p:pic>
      <p:pic>
        <p:nvPicPr>
          <p:cNvPr id="27" name="Picture 26">
            <a:extLst>
              <a:ext uri="{FF2B5EF4-FFF2-40B4-BE49-F238E27FC236}">
                <a16:creationId xmlns:a16="http://schemas.microsoft.com/office/drawing/2014/main" id="{9BA5C9BB-5402-485C-A6D0-30A1CA0F0DB0}"/>
              </a:ext>
            </a:extLst>
          </p:cNvPr>
          <p:cNvPicPr>
            <a:picLocks noChangeAspect="1"/>
          </p:cNvPicPr>
          <p:nvPr/>
        </p:nvPicPr>
        <p:blipFill>
          <a:blip r:embed="rId26">
            <a:clrChange>
              <a:clrFrom>
                <a:srgbClr val="FFFFFF"/>
              </a:clrFrom>
              <a:clrTo>
                <a:srgbClr val="FFFFFF">
                  <a:alpha val="0"/>
                </a:srgbClr>
              </a:clrTo>
            </a:clrChange>
          </a:blip>
          <a:stretch>
            <a:fillRect/>
          </a:stretch>
        </p:blipFill>
        <p:spPr>
          <a:xfrm>
            <a:off x="5881519" y="3032162"/>
            <a:ext cx="432157" cy="437919"/>
          </a:xfrm>
          <a:prstGeom prst="rect">
            <a:avLst/>
          </a:prstGeom>
        </p:spPr>
      </p:pic>
      <p:pic>
        <p:nvPicPr>
          <p:cNvPr id="28" name="Picture 27">
            <a:extLst>
              <a:ext uri="{FF2B5EF4-FFF2-40B4-BE49-F238E27FC236}">
                <a16:creationId xmlns:a16="http://schemas.microsoft.com/office/drawing/2014/main" id="{595C7C7A-4C7F-472F-8D1A-0B7BE12BF8D9}"/>
              </a:ext>
            </a:extLst>
          </p:cNvPr>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3724473" y="3977355"/>
            <a:ext cx="507212" cy="141552"/>
          </a:xfrm>
          <a:prstGeom prst="rect">
            <a:avLst/>
          </a:prstGeom>
        </p:spPr>
      </p:pic>
      <p:pic>
        <p:nvPicPr>
          <p:cNvPr id="29" name="Picture 28">
            <a:extLst>
              <a:ext uri="{FF2B5EF4-FFF2-40B4-BE49-F238E27FC236}">
                <a16:creationId xmlns:a16="http://schemas.microsoft.com/office/drawing/2014/main" id="{DDC1EE89-54AA-44CA-B570-408FE6EEAA60}"/>
              </a:ext>
            </a:extLst>
          </p:cNvPr>
          <p:cNvPicPr>
            <a:picLocks noChangeAspect="1"/>
          </p:cNvPicPr>
          <p:nvPr/>
        </p:nvPicPr>
        <p:blipFill>
          <a:blip r:embed="rId28"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321861" y="3974084"/>
            <a:ext cx="632771" cy="148095"/>
          </a:xfrm>
          <a:prstGeom prst="rect">
            <a:avLst/>
          </a:prstGeom>
        </p:spPr>
      </p:pic>
      <p:pic>
        <p:nvPicPr>
          <p:cNvPr id="30" name="Picture 29" descr="File:Python-logo-notext.svg">
            <a:extLst>
              <a:ext uri="{FF2B5EF4-FFF2-40B4-BE49-F238E27FC236}">
                <a16:creationId xmlns:a16="http://schemas.microsoft.com/office/drawing/2014/main" id="{F7385BF4-1A26-4787-B162-95F812965CC7}"/>
              </a:ext>
            </a:extLst>
          </p:cNvPr>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4819144" y="3841958"/>
            <a:ext cx="412347" cy="412347"/>
          </a:xfrm>
          <a:prstGeom prst="rect">
            <a:avLst/>
          </a:prstGeom>
        </p:spPr>
      </p:pic>
      <p:pic>
        <p:nvPicPr>
          <p:cNvPr id="31" name="Picture 30">
            <a:extLst>
              <a:ext uri="{FF2B5EF4-FFF2-40B4-BE49-F238E27FC236}">
                <a16:creationId xmlns:a16="http://schemas.microsoft.com/office/drawing/2014/main" id="{41789D99-AA37-4C23-A056-0F305F363A4C}"/>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2688383" y="3927709"/>
            <a:ext cx="448632" cy="240845"/>
          </a:xfrm>
          <a:prstGeom prst="rect">
            <a:avLst/>
          </a:prstGeom>
        </p:spPr>
      </p:pic>
      <p:pic>
        <p:nvPicPr>
          <p:cNvPr id="32" name="Picture 44" descr="Image result for javascript logo">
            <a:extLst>
              <a:ext uri="{FF2B5EF4-FFF2-40B4-BE49-F238E27FC236}">
                <a16:creationId xmlns:a16="http://schemas.microsoft.com/office/drawing/2014/main" id="{CFDAABA9-7277-4BF5-A5E8-3571A433623A}"/>
              </a:ext>
            </a:extLst>
          </p:cNvPr>
          <p:cNvPicPr>
            <a:picLocks noChangeAspect="1" noChangeArrowheads="1"/>
          </p:cNvPicPr>
          <p:nvPr/>
        </p:nvPicPr>
        <p:blipFill>
          <a:blip r:embed="rId31" cstate="print">
            <a:extLst>
              <a:ext uri="{28A0092B-C50C-407E-A947-70E740481C1C}">
                <a14:useLocalDpi xmlns:a14="http://schemas.microsoft.com/office/drawing/2010/main" val="0"/>
              </a:ext>
            </a:extLst>
          </a:blip>
          <a:srcRect/>
          <a:stretch>
            <a:fillRect/>
          </a:stretch>
        </p:blipFill>
        <p:spPr bwMode="auto">
          <a:xfrm>
            <a:off x="5818948" y="3839690"/>
            <a:ext cx="416883" cy="416883"/>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46" descr="Image result for ruby">
            <a:extLst>
              <a:ext uri="{FF2B5EF4-FFF2-40B4-BE49-F238E27FC236}">
                <a16:creationId xmlns:a16="http://schemas.microsoft.com/office/drawing/2014/main" id="{3EF0253E-55CD-45E7-AA9B-1293F5E8AC98}"/>
              </a:ext>
            </a:extLst>
          </p:cNvPr>
          <p:cNvPicPr>
            <a:picLocks noChangeAspect="1" noChangeArrowheads="1"/>
          </p:cNvPicPr>
          <p:nvPr/>
        </p:nvPicPr>
        <p:blipFill>
          <a:blip r:embed="rId32" cstate="print">
            <a:extLst>
              <a:ext uri="{28A0092B-C50C-407E-A947-70E740481C1C}">
                <a14:useLocalDpi xmlns:a14="http://schemas.microsoft.com/office/drawing/2010/main" val="0"/>
              </a:ext>
            </a:extLst>
          </a:blip>
          <a:srcRect/>
          <a:stretch>
            <a:fillRect/>
          </a:stretch>
        </p:blipFill>
        <p:spPr bwMode="auto">
          <a:xfrm>
            <a:off x="6823291" y="3843801"/>
            <a:ext cx="355980" cy="408660"/>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3">
            <a:extLst>
              <a:ext uri="{FF2B5EF4-FFF2-40B4-BE49-F238E27FC236}">
                <a16:creationId xmlns:a16="http://schemas.microsoft.com/office/drawing/2014/main" id="{EF4B60D8-AD23-4F02-8409-853C447EEC31}"/>
              </a:ext>
            </a:extLst>
          </p:cNvPr>
          <p:cNvPicPr>
            <a:picLocks noChangeAspect="1"/>
          </p:cNvPicPr>
          <p:nvPr/>
        </p:nvPicPr>
        <p:blipFill>
          <a:blip r:embed="rId33"/>
          <a:stretch>
            <a:fillRect/>
          </a:stretch>
        </p:blipFill>
        <p:spPr>
          <a:xfrm>
            <a:off x="8646736" y="4692775"/>
            <a:ext cx="360666" cy="368448"/>
          </a:xfrm>
          <a:prstGeom prst="rect">
            <a:avLst/>
          </a:prstGeom>
        </p:spPr>
      </p:pic>
      <p:pic>
        <p:nvPicPr>
          <p:cNvPr id="35" name="Picture 50" descr="Image result for hadoop logo">
            <a:extLst>
              <a:ext uri="{FF2B5EF4-FFF2-40B4-BE49-F238E27FC236}">
                <a16:creationId xmlns:a16="http://schemas.microsoft.com/office/drawing/2014/main" id="{4FE7A94C-29FB-4DCD-A5AA-8A9D69F2A3B8}"/>
              </a:ext>
            </a:extLst>
          </p:cNvPr>
          <p:cNvPicPr>
            <a:picLocks noChangeAspect="1" noChangeArrowheads="1"/>
          </p:cNvPicPr>
          <p:nvPr/>
        </p:nvPicPr>
        <p:blipFill>
          <a:blip r:embed="rId3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571598" y="4637838"/>
            <a:ext cx="682202" cy="478325"/>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52" descr="Image result for redis">
            <a:extLst>
              <a:ext uri="{FF2B5EF4-FFF2-40B4-BE49-F238E27FC236}">
                <a16:creationId xmlns:a16="http://schemas.microsoft.com/office/drawing/2014/main" id="{446D76CB-CFD1-454B-9974-07BA925CF278}"/>
              </a:ext>
            </a:extLst>
          </p:cNvPr>
          <p:cNvPicPr>
            <a:picLocks noChangeAspect="1" noChangeArrowheads="1"/>
          </p:cNvPicPr>
          <p:nvPr/>
        </p:nvPicPr>
        <p:blipFill>
          <a:blip r:embed="rId35" cstate="print">
            <a:extLst>
              <a:ext uri="{28A0092B-C50C-407E-A947-70E740481C1C}">
                <a14:useLocalDpi xmlns:a14="http://schemas.microsoft.com/office/drawing/2010/main" val="0"/>
              </a:ext>
            </a:extLst>
          </a:blip>
          <a:srcRect/>
          <a:stretch>
            <a:fillRect/>
          </a:stretch>
        </p:blipFill>
        <p:spPr bwMode="auto">
          <a:xfrm>
            <a:off x="3671315" y="4637384"/>
            <a:ext cx="567706" cy="479230"/>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54" descr="Image result for cleardb">
            <a:extLst>
              <a:ext uri="{FF2B5EF4-FFF2-40B4-BE49-F238E27FC236}">
                <a16:creationId xmlns:a16="http://schemas.microsoft.com/office/drawing/2014/main" id="{3117E0D1-FA33-44E4-AE75-045EE7EAFE52}"/>
              </a:ext>
            </a:extLst>
          </p:cNvPr>
          <p:cNvPicPr>
            <a:picLocks noChangeAspect="1" noChangeArrowheads="1"/>
          </p:cNvPicPr>
          <p:nvPr/>
        </p:nvPicPr>
        <p:blipFill>
          <a:blip r:embed="rId36" cstate="print">
            <a:clrChange>
              <a:clrFrom>
                <a:srgbClr val="FEFFFF"/>
              </a:clrFrom>
              <a:clrTo>
                <a:srgbClr val="FEFFFF">
                  <a:alpha val="0"/>
                </a:srgbClr>
              </a:clrTo>
            </a:clrChange>
            <a:extLst>
              <a:ext uri="{28A0092B-C50C-407E-A947-70E740481C1C}">
                <a14:useLocalDpi xmlns:a14="http://schemas.microsoft.com/office/drawing/2010/main" val="0"/>
              </a:ext>
            </a:extLst>
          </a:blip>
          <a:srcRect/>
          <a:stretch>
            <a:fillRect/>
          </a:stretch>
        </p:blipFill>
        <p:spPr bwMode="auto">
          <a:xfrm>
            <a:off x="4656536" y="4681969"/>
            <a:ext cx="390063" cy="390063"/>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56" descr="Image result for cloudera">
            <a:extLst>
              <a:ext uri="{FF2B5EF4-FFF2-40B4-BE49-F238E27FC236}">
                <a16:creationId xmlns:a16="http://schemas.microsoft.com/office/drawing/2014/main" id="{12EFDAC2-E818-4C9D-9857-DB4A44BE3DB3}"/>
              </a:ext>
            </a:extLst>
          </p:cNvPr>
          <p:cNvPicPr>
            <a:picLocks noChangeAspect="1" noChangeArrowheads="1"/>
          </p:cNvPicPr>
          <p:nvPr/>
        </p:nvPicPr>
        <p:blipFill>
          <a:blip r:embed="rId37" cstate="print">
            <a:extLst>
              <a:ext uri="{28A0092B-C50C-407E-A947-70E740481C1C}">
                <a14:useLocalDpi xmlns:a14="http://schemas.microsoft.com/office/drawing/2010/main" val="0"/>
              </a:ext>
            </a:extLst>
          </a:blip>
          <a:srcRect/>
          <a:stretch>
            <a:fillRect/>
          </a:stretch>
        </p:blipFill>
        <p:spPr bwMode="auto">
          <a:xfrm>
            <a:off x="5464112" y="4797124"/>
            <a:ext cx="658777" cy="159753"/>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58" descr="Image result for mySQL">
            <a:extLst>
              <a:ext uri="{FF2B5EF4-FFF2-40B4-BE49-F238E27FC236}">
                <a16:creationId xmlns:a16="http://schemas.microsoft.com/office/drawing/2014/main" id="{32C9AE7F-CDF8-465A-B518-08573B48615C}"/>
              </a:ext>
            </a:extLst>
          </p:cNvPr>
          <p:cNvPicPr>
            <a:picLocks noChangeAspect="1" noChangeArrowheads="1"/>
          </p:cNvPicPr>
          <p:nvPr/>
        </p:nvPicPr>
        <p:blipFill rotWithShape="1">
          <a:blip r:embed="rId38" cstate="print">
            <a:extLst>
              <a:ext uri="{28A0092B-C50C-407E-A947-70E740481C1C}">
                <a14:useLocalDpi xmlns:a14="http://schemas.microsoft.com/office/drawing/2010/main" val="0"/>
              </a:ext>
            </a:extLst>
          </a:blip>
          <a:srcRect/>
          <a:stretch/>
        </p:blipFill>
        <p:spPr bwMode="auto">
          <a:xfrm>
            <a:off x="6540405" y="4678852"/>
            <a:ext cx="597356" cy="396296"/>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60" descr="Image result for mongodb">
            <a:extLst>
              <a:ext uri="{FF2B5EF4-FFF2-40B4-BE49-F238E27FC236}">
                <a16:creationId xmlns:a16="http://schemas.microsoft.com/office/drawing/2014/main" id="{A38A37E2-1C47-4015-90A6-AB167DC6CF21}"/>
              </a:ext>
            </a:extLst>
          </p:cNvPr>
          <p:cNvPicPr>
            <a:picLocks noChangeAspect="1" noChangeArrowheads="1"/>
          </p:cNvPicPr>
          <p:nvPr/>
        </p:nvPicPr>
        <p:blipFill>
          <a:blip r:embed="rId39" cstate="print">
            <a:extLst>
              <a:ext uri="{28A0092B-C50C-407E-A947-70E740481C1C}">
                <a14:useLocalDpi xmlns:a14="http://schemas.microsoft.com/office/drawing/2010/main" val="0"/>
              </a:ext>
            </a:extLst>
          </a:blip>
          <a:srcRect/>
          <a:stretch>
            <a:fillRect/>
          </a:stretch>
        </p:blipFill>
        <p:spPr bwMode="auto">
          <a:xfrm>
            <a:off x="7555276" y="4785474"/>
            <a:ext cx="673947" cy="183052"/>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62" descr="Image result for couchbase">
            <a:extLst>
              <a:ext uri="{FF2B5EF4-FFF2-40B4-BE49-F238E27FC236}">
                <a16:creationId xmlns:a16="http://schemas.microsoft.com/office/drawing/2014/main" id="{D2ADAE3D-B5FD-46DA-B979-18DA6C87D634}"/>
              </a:ext>
            </a:extLst>
          </p:cNvPr>
          <p:cNvPicPr>
            <a:picLocks noChangeAspect="1" noChangeArrowheads="1"/>
          </p:cNvPicPr>
          <p:nvPr/>
        </p:nvPicPr>
        <p:blipFill>
          <a:blip r:embed="rId40" cstate="print">
            <a:extLst>
              <a:ext uri="{28A0092B-C50C-407E-A947-70E740481C1C}">
                <a14:useLocalDpi xmlns:a14="http://schemas.microsoft.com/office/drawing/2010/main" val="0"/>
              </a:ext>
            </a:extLst>
          </a:blip>
          <a:srcRect/>
          <a:stretch>
            <a:fillRect/>
          </a:stretch>
        </p:blipFill>
        <p:spPr bwMode="auto">
          <a:xfrm>
            <a:off x="9424919" y="4681520"/>
            <a:ext cx="684179" cy="390959"/>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41">
            <a:extLst>
              <a:ext uri="{FF2B5EF4-FFF2-40B4-BE49-F238E27FC236}">
                <a16:creationId xmlns:a16="http://schemas.microsoft.com/office/drawing/2014/main" id="{E1DFC45A-93B7-43A8-BC95-6841FC7BF8CD}"/>
              </a:ext>
            </a:extLst>
          </p:cNvPr>
          <p:cNvPicPr>
            <a:picLocks noChangeAspect="1"/>
          </p:cNvPicPr>
          <p:nvPr/>
        </p:nvPicPr>
        <p:blipFill>
          <a:blip r:embed="rId41" cstate="print">
            <a:extLst>
              <a:ext uri="{28A0092B-C50C-407E-A947-70E740481C1C}">
                <a14:useLocalDpi xmlns:a14="http://schemas.microsoft.com/office/drawing/2010/main" val="0"/>
              </a:ext>
            </a:extLst>
          </a:blip>
          <a:stretch>
            <a:fillRect/>
          </a:stretch>
        </p:blipFill>
        <p:spPr>
          <a:xfrm>
            <a:off x="4985289" y="5444908"/>
            <a:ext cx="534809" cy="325449"/>
          </a:xfrm>
          <a:prstGeom prst="rect">
            <a:avLst/>
          </a:prstGeom>
        </p:spPr>
      </p:pic>
      <p:pic>
        <p:nvPicPr>
          <p:cNvPr id="43" name="Picture 42">
            <a:extLst>
              <a:ext uri="{FF2B5EF4-FFF2-40B4-BE49-F238E27FC236}">
                <a16:creationId xmlns:a16="http://schemas.microsoft.com/office/drawing/2014/main" id="{5DE44FA7-A931-4B97-A119-D306A9E553E1}"/>
              </a:ext>
            </a:extLst>
          </p:cNvPr>
          <p:cNvPicPr>
            <a:picLocks noChangeAspect="1"/>
          </p:cNvPicPr>
          <p:nvPr/>
        </p:nvPicPr>
        <p:blipFill>
          <a:blip r:embed="rId42"/>
          <a:stretch>
            <a:fillRect/>
          </a:stretch>
        </p:blipFill>
        <p:spPr>
          <a:xfrm>
            <a:off x="3483648" y="5421548"/>
            <a:ext cx="376761" cy="372166"/>
          </a:xfrm>
          <a:prstGeom prst="rect">
            <a:avLst/>
          </a:prstGeom>
        </p:spPr>
      </p:pic>
      <p:pic>
        <p:nvPicPr>
          <p:cNvPr id="44" name="Picture 4" descr="https://www.debian.org/logos/openlogo-nd-100.png">
            <a:extLst>
              <a:ext uri="{FF2B5EF4-FFF2-40B4-BE49-F238E27FC236}">
                <a16:creationId xmlns:a16="http://schemas.microsoft.com/office/drawing/2014/main" id="{E3B1DB73-1464-45C3-92E3-698D52F658C9}"/>
              </a:ext>
            </a:extLst>
          </p:cNvPr>
          <p:cNvPicPr>
            <a:picLocks noChangeAspect="1" noChangeArrowheads="1"/>
          </p:cNvPicPr>
          <p:nvPr/>
        </p:nvPicPr>
        <p:blipFill>
          <a:blip r:embed="rId4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894186" y="5399017"/>
            <a:ext cx="339840" cy="417231"/>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64" descr="Image result for linux">
            <a:extLst>
              <a:ext uri="{FF2B5EF4-FFF2-40B4-BE49-F238E27FC236}">
                <a16:creationId xmlns:a16="http://schemas.microsoft.com/office/drawing/2014/main" id="{9DF64A87-8EFA-42A8-969E-DCE3E4270341}"/>
              </a:ext>
            </a:extLst>
          </p:cNvPr>
          <p:cNvPicPr>
            <a:picLocks noChangeAspect="1" noChangeArrowheads="1"/>
          </p:cNvPicPr>
          <p:nvPr/>
        </p:nvPicPr>
        <p:blipFill>
          <a:blip r:embed="rId44" cstate="print">
            <a:extLst>
              <a:ext uri="{28A0092B-C50C-407E-A947-70E740481C1C}">
                <a14:useLocalDpi xmlns:a14="http://schemas.microsoft.com/office/drawing/2010/main" val="0"/>
              </a:ext>
            </a:extLst>
          </a:blip>
          <a:srcRect/>
          <a:stretch>
            <a:fillRect/>
          </a:stretch>
        </p:blipFill>
        <p:spPr bwMode="auto">
          <a:xfrm>
            <a:off x="2715838" y="5375335"/>
            <a:ext cx="393723" cy="464592"/>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66" descr="Image result for redhat logo">
            <a:extLst>
              <a:ext uri="{FF2B5EF4-FFF2-40B4-BE49-F238E27FC236}">
                <a16:creationId xmlns:a16="http://schemas.microsoft.com/office/drawing/2014/main" id="{4094C2FD-987E-4889-9020-575DD987D129}"/>
              </a:ext>
            </a:extLst>
          </p:cNvPr>
          <p:cNvPicPr>
            <a:picLocks noChangeAspect="1" noChangeArrowheads="1"/>
          </p:cNvPicPr>
          <p:nvPr/>
        </p:nvPicPr>
        <p:blipFill>
          <a:blip r:embed="rId45"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234494" y="5400444"/>
            <a:ext cx="376707" cy="414377"/>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68" descr="Image result for bitnami">
            <a:extLst>
              <a:ext uri="{FF2B5EF4-FFF2-40B4-BE49-F238E27FC236}">
                <a16:creationId xmlns:a16="http://schemas.microsoft.com/office/drawing/2014/main" id="{0226B912-B551-4AF7-8FF5-5415557EEA90}"/>
              </a:ext>
            </a:extLst>
          </p:cNvPr>
          <p:cNvPicPr>
            <a:picLocks noChangeAspect="1" noChangeArrowheads="1"/>
          </p:cNvPicPr>
          <p:nvPr/>
        </p:nvPicPr>
        <p:blipFill>
          <a:blip r:embed="rId46"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608111" y="5332284"/>
            <a:ext cx="550696" cy="550696"/>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70" descr="Image result for oracle linux">
            <a:extLst>
              <a:ext uri="{FF2B5EF4-FFF2-40B4-BE49-F238E27FC236}">
                <a16:creationId xmlns:a16="http://schemas.microsoft.com/office/drawing/2014/main" id="{80CEE7A3-5AB0-4D21-821D-BB53FB11A50D}"/>
              </a:ext>
            </a:extLst>
          </p:cNvPr>
          <p:cNvPicPr>
            <a:picLocks noChangeAspect="1" noChangeArrowheads="1"/>
          </p:cNvPicPr>
          <p:nvPr/>
        </p:nvPicPr>
        <p:blipFill>
          <a:blip r:embed="rId47"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532895" y="5447506"/>
            <a:ext cx="664746" cy="320252"/>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72" descr="Image result for freebsd">
            <a:extLst>
              <a:ext uri="{FF2B5EF4-FFF2-40B4-BE49-F238E27FC236}">
                <a16:creationId xmlns:a16="http://schemas.microsoft.com/office/drawing/2014/main" id="{9CA5FEB9-0DD0-422B-83E1-BC3D6CB8925C}"/>
              </a:ext>
            </a:extLst>
          </p:cNvPr>
          <p:cNvPicPr>
            <a:picLocks noChangeAspect="1" noChangeArrowheads="1"/>
          </p:cNvPicPr>
          <p:nvPr/>
        </p:nvPicPr>
        <p:blipFill>
          <a:blip r:embed="rId4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571726" y="5386672"/>
            <a:ext cx="657614" cy="441918"/>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74" descr="Image result for docker">
            <a:extLst>
              <a:ext uri="{FF2B5EF4-FFF2-40B4-BE49-F238E27FC236}">
                <a16:creationId xmlns:a16="http://schemas.microsoft.com/office/drawing/2014/main" id="{A700B6D7-ACEE-42DB-835D-22FB076BFB6A}"/>
              </a:ext>
            </a:extLst>
          </p:cNvPr>
          <p:cNvPicPr>
            <a:picLocks noChangeAspect="1" noChangeArrowheads="1"/>
          </p:cNvPicPr>
          <p:nvPr/>
        </p:nvPicPr>
        <p:blipFill>
          <a:blip r:embed="rId49" cstate="print">
            <a:extLst>
              <a:ext uri="{28A0092B-C50C-407E-A947-70E740481C1C}">
                <a14:useLocalDpi xmlns:a14="http://schemas.microsoft.com/office/drawing/2010/main" val="0"/>
              </a:ext>
            </a:extLst>
          </a:blip>
          <a:srcRect/>
          <a:stretch>
            <a:fillRect/>
          </a:stretch>
        </p:blipFill>
        <p:spPr bwMode="auto">
          <a:xfrm>
            <a:off x="9603427" y="5322006"/>
            <a:ext cx="640278" cy="571253"/>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139B08FD-9B62-4D5B-9721-6C6C1E7DD7DD}"/>
              </a:ext>
            </a:extLst>
          </p:cNvPr>
          <p:cNvSpPr txBox="1"/>
          <p:nvPr/>
        </p:nvSpPr>
        <p:spPr>
          <a:xfrm>
            <a:off x="731660" y="3107282"/>
            <a:ext cx="1553797" cy="291537"/>
          </a:xfrm>
          <a:prstGeom prst="rect">
            <a:avLst/>
          </a:prstGeom>
          <a:noFill/>
        </p:spPr>
        <p:txBody>
          <a:bodyPr wrap="square" rtlCol="0">
            <a:spAutoFit/>
          </a:bodyPr>
          <a:lstStyle/>
          <a:p>
            <a:pPr defTabSz="930887">
              <a:lnSpc>
                <a:spcPct val="90000"/>
              </a:lnSpc>
              <a:defRPr/>
            </a:pPr>
            <a:r>
              <a:rPr lang="en-US" sz="1397">
                <a:gradFill>
                  <a:gsLst>
                    <a:gs pos="0">
                      <a:srgbClr val="1A1A1A"/>
                    </a:gs>
                    <a:gs pos="100000">
                      <a:srgbClr val="1A1A1A"/>
                    </a:gs>
                  </a:gsLst>
                  <a:lin ang="5400000" scaled="1"/>
                </a:gradFill>
                <a:latin typeface="Segoe UI Semibold" panose="020B0702040204020203" pitchFamily="34" charset="0"/>
                <a:ea typeface="Segoe UI" panose="020B0502040204020203" pitchFamily="34" charset="0"/>
                <a:cs typeface="Segoe UI Semibold" panose="020B0702040204020203" pitchFamily="34" charset="0"/>
              </a:rPr>
              <a:t>Applications</a:t>
            </a:r>
          </a:p>
        </p:txBody>
      </p:sp>
      <p:sp>
        <p:nvSpPr>
          <p:cNvPr id="52" name="TextBox 51">
            <a:extLst>
              <a:ext uri="{FF2B5EF4-FFF2-40B4-BE49-F238E27FC236}">
                <a16:creationId xmlns:a16="http://schemas.microsoft.com/office/drawing/2014/main" id="{3B882494-49EF-4F86-8EC4-AE8BC878676F}"/>
              </a:ext>
            </a:extLst>
          </p:cNvPr>
          <p:cNvSpPr txBox="1"/>
          <p:nvPr/>
        </p:nvSpPr>
        <p:spPr>
          <a:xfrm>
            <a:off x="750252" y="5463793"/>
            <a:ext cx="1553797" cy="291537"/>
          </a:xfrm>
          <a:prstGeom prst="rect">
            <a:avLst/>
          </a:prstGeom>
          <a:noFill/>
        </p:spPr>
        <p:txBody>
          <a:bodyPr wrap="square" rtlCol="0">
            <a:spAutoFit/>
          </a:bodyPr>
          <a:lstStyle/>
          <a:p>
            <a:pPr defTabSz="930887">
              <a:lnSpc>
                <a:spcPct val="90000"/>
              </a:lnSpc>
              <a:defRPr/>
            </a:pPr>
            <a:r>
              <a:rPr lang="en-US" sz="1397">
                <a:gradFill>
                  <a:gsLst>
                    <a:gs pos="0">
                      <a:srgbClr val="1A1A1A"/>
                    </a:gs>
                    <a:gs pos="100000">
                      <a:srgbClr val="1A1A1A"/>
                    </a:gs>
                  </a:gsLst>
                  <a:lin ang="5400000" scaled="1"/>
                </a:gradFill>
                <a:latin typeface="Segoe UI Semibold" panose="020B0702040204020203" pitchFamily="34" charset="0"/>
                <a:ea typeface="Segoe UI" panose="020B0502040204020203" pitchFamily="34" charset="0"/>
                <a:cs typeface="Segoe UI Semibold" panose="020B0702040204020203" pitchFamily="34" charset="0"/>
              </a:rPr>
              <a:t>Infrastructure</a:t>
            </a:r>
          </a:p>
        </p:txBody>
      </p:sp>
      <p:sp>
        <p:nvSpPr>
          <p:cNvPr id="53" name="TextBox 52">
            <a:extLst>
              <a:ext uri="{FF2B5EF4-FFF2-40B4-BE49-F238E27FC236}">
                <a16:creationId xmlns:a16="http://schemas.microsoft.com/office/drawing/2014/main" id="{3FDB8D46-5C4B-492A-9A37-28CE46DE77F3}"/>
              </a:ext>
            </a:extLst>
          </p:cNvPr>
          <p:cNvSpPr txBox="1"/>
          <p:nvPr/>
        </p:nvSpPr>
        <p:spPr>
          <a:xfrm>
            <a:off x="750252" y="2337194"/>
            <a:ext cx="1553797" cy="291537"/>
          </a:xfrm>
          <a:prstGeom prst="rect">
            <a:avLst/>
          </a:prstGeom>
          <a:noFill/>
        </p:spPr>
        <p:txBody>
          <a:bodyPr wrap="square" rtlCol="0">
            <a:spAutoFit/>
          </a:bodyPr>
          <a:lstStyle/>
          <a:p>
            <a:pPr defTabSz="930887">
              <a:lnSpc>
                <a:spcPct val="90000"/>
              </a:lnSpc>
              <a:defRPr/>
            </a:pPr>
            <a:r>
              <a:rPr lang="en-US" sz="1397">
                <a:gradFill>
                  <a:gsLst>
                    <a:gs pos="0">
                      <a:srgbClr val="1A1A1A"/>
                    </a:gs>
                    <a:gs pos="100000">
                      <a:srgbClr val="1A1A1A"/>
                    </a:gs>
                  </a:gsLst>
                  <a:lin ang="5400000" scaled="1"/>
                </a:gradFill>
                <a:latin typeface="Segoe UI Semibold" panose="020B0702040204020203" pitchFamily="34" charset="0"/>
                <a:ea typeface="Segoe UI" panose="020B0502040204020203" pitchFamily="34" charset="0"/>
                <a:cs typeface="Segoe UI Semibold" panose="020B0702040204020203" pitchFamily="34" charset="0"/>
              </a:rPr>
              <a:t>Management</a:t>
            </a:r>
          </a:p>
        </p:txBody>
      </p:sp>
      <p:sp>
        <p:nvSpPr>
          <p:cNvPr id="54" name="TextBox 53">
            <a:extLst>
              <a:ext uri="{FF2B5EF4-FFF2-40B4-BE49-F238E27FC236}">
                <a16:creationId xmlns:a16="http://schemas.microsoft.com/office/drawing/2014/main" id="{3F7FE9BB-BDAA-4CB4-A642-DCC09FF5970E}"/>
              </a:ext>
            </a:extLst>
          </p:cNvPr>
          <p:cNvSpPr txBox="1"/>
          <p:nvPr/>
        </p:nvSpPr>
        <p:spPr>
          <a:xfrm>
            <a:off x="750252" y="4636406"/>
            <a:ext cx="1553797" cy="488905"/>
          </a:xfrm>
          <a:prstGeom prst="rect">
            <a:avLst/>
          </a:prstGeom>
          <a:noFill/>
        </p:spPr>
        <p:txBody>
          <a:bodyPr wrap="square" rtlCol="0">
            <a:spAutoFit/>
          </a:bodyPr>
          <a:lstStyle/>
          <a:p>
            <a:pPr defTabSz="930887">
              <a:lnSpc>
                <a:spcPct val="90000"/>
              </a:lnSpc>
              <a:defRPr/>
            </a:pPr>
            <a:r>
              <a:rPr lang="en-US" sz="1397">
                <a:gradFill>
                  <a:gsLst>
                    <a:gs pos="0">
                      <a:srgbClr val="1A1A1A"/>
                    </a:gs>
                    <a:gs pos="100000">
                      <a:srgbClr val="1A1A1A"/>
                    </a:gs>
                  </a:gsLst>
                  <a:lin ang="5400000" scaled="1"/>
                </a:gradFill>
                <a:latin typeface="Segoe UI Semibold" panose="020B0702040204020203" pitchFamily="34" charset="0"/>
                <a:ea typeface="Segoe UI" panose="020B0502040204020203" pitchFamily="34" charset="0"/>
                <a:cs typeface="Segoe UI Semibold" panose="020B0702040204020203" pitchFamily="34" charset="0"/>
              </a:rPr>
              <a:t>Databases &amp;</a:t>
            </a:r>
          </a:p>
          <a:p>
            <a:pPr defTabSz="930887">
              <a:lnSpc>
                <a:spcPct val="90000"/>
              </a:lnSpc>
              <a:defRPr/>
            </a:pPr>
            <a:r>
              <a:rPr lang="en-US" sz="1397">
                <a:gradFill>
                  <a:gsLst>
                    <a:gs pos="0">
                      <a:srgbClr val="1A1A1A"/>
                    </a:gs>
                    <a:gs pos="100000">
                      <a:srgbClr val="1A1A1A"/>
                    </a:gs>
                  </a:gsLst>
                  <a:lin ang="5400000" scaled="1"/>
                </a:gradFill>
                <a:latin typeface="Segoe UI Semibold" panose="020B0702040204020203" pitchFamily="34" charset="0"/>
                <a:ea typeface="Segoe UI" panose="020B0502040204020203" pitchFamily="34" charset="0"/>
                <a:cs typeface="Segoe UI Semibold" panose="020B0702040204020203" pitchFamily="34" charset="0"/>
              </a:rPr>
              <a:t>middleware</a:t>
            </a:r>
          </a:p>
        </p:txBody>
      </p:sp>
      <p:sp>
        <p:nvSpPr>
          <p:cNvPr id="55" name="TextBox 54">
            <a:extLst>
              <a:ext uri="{FF2B5EF4-FFF2-40B4-BE49-F238E27FC236}">
                <a16:creationId xmlns:a16="http://schemas.microsoft.com/office/drawing/2014/main" id="{7FF9B3C0-A832-4C47-A0F3-D72F700CA983}"/>
              </a:ext>
            </a:extLst>
          </p:cNvPr>
          <p:cNvSpPr txBox="1"/>
          <p:nvPr/>
        </p:nvSpPr>
        <p:spPr>
          <a:xfrm>
            <a:off x="750255" y="3807537"/>
            <a:ext cx="1709651" cy="488905"/>
          </a:xfrm>
          <a:prstGeom prst="rect">
            <a:avLst/>
          </a:prstGeom>
          <a:noFill/>
        </p:spPr>
        <p:txBody>
          <a:bodyPr wrap="square" rtlCol="0">
            <a:spAutoFit/>
          </a:bodyPr>
          <a:lstStyle/>
          <a:p>
            <a:pPr defTabSz="930887">
              <a:lnSpc>
                <a:spcPct val="90000"/>
              </a:lnSpc>
              <a:defRPr/>
            </a:pPr>
            <a:r>
              <a:rPr lang="en-US" sz="1397">
                <a:gradFill>
                  <a:gsLst>
                    <a:gs pos="0">
                      <a:srgbClr val="1A1A1A"/>
                    </a:gs>
                    <a:gs pos="100000">
                      <a:srgbClr val="1A1A1A"/>
                    </a:gs>
                  </a:gsLst>
                  <a:lin ang="5400000" scaled="1"/>
                </a:gradFill>
                <a:latin typeface="Segoe UI Semibold" panose="020B0702040204020203" pitchFamily="34" charset="0"/>
                <a:ea typeface="Segoe UI" panose="020B0502040204020203" pitchFamily="34" charset="0"/>
                <a:cs typeface="Segoe UI Semibold" panose="020B0702040204020203" pitchFamily="34" charset="0"/>
              </a:rPr>
              <a:t>App frameworks</a:t>
            </a:r>
          </a:p>
          <a:p>
            <a:pPr defTabSz="930887">
              <a:lnSpc>
                <a:spcPct val="90000"/>
              </a:lnSpc>
              <a:defRPr/>
            </a:pPr>
            <a:r>
              <a:rPr lang="en-US" sz="1397">
                <a:gradFill>
                  <a:gsLst>
                    <a:gs pos="0">
                      <a:srgbClr val="1A1A1A"/>
                    </a:gs>
                    <a:gs pos="100000">
                      <a:srgbClr val="1A1A1A"/>
                    </a:gs>
                  </a:gsLst>
                  <a:lin ang="5400000" scaled="1"/>
                </a:gradFill>
                <a:latin typeface="Segoe UI Semibold" panose="020B0702040204020203" pitchFamily="34" charset="0"/>
                <a:ea typeface="Segoe UI" panose="020B0502040204020203" pitchFamily="34" charset="0"/>
                <a:cs typeface="Segoe UI Semibold" panose="020B0702040204020203" pitchFamily="34" charset="0"/>
              </a:rPr>
              <a:t>&amp; tools</a:t>
            </a:r>
          </a:p>
        </p:txBody>
      </p:sp>
      <p:sp>
        <p:nvSpPr>
          <p:cNvPr id="56" name="TextBox 55">
            <a:extLst>
              <a:ext uri="{FF2B5EF4-FFF2-40B4-BE49-F238E27FC236}">
                <a16:creationId xmlns:a16="http://schemas.microsoft.com/office/drawing/2014/main" id="{86B48A16-4CF5-4D06-B5B2-CF67C302322C}"/>
              </a:ext>
            </a:extLst>
          </p:cNvPr>
          <p:cNvSpPr txBox="1"/>
          <p:nvPr/>
        </p:nvSpPr>
        <p:spPr>
          <a:xfrm>
            <a:off x="750252" y="1611401"/>
            <a:ext cx="1553797" cy="291537"/>
          </a:xfrm>
          <a:prstGeom prst="rect">
            <a:avLst/>
          </a:prstGeom>
          <a:noFill/>
        </p:spPr>
        <p:txBody>
          <a:bodyPr wrap="square" rtlCol="0">
            <a:spAutoFit/>
          </a:bodyPr>
          <a:lstStyle/>
          <a:p>
            <a:pPr defTabSz="930887">
              <a:lnSpc>
                <a:spcPct val="90000"/>
              </a:lnSpc>
              <a:defRPr/>
            </a:pPr>
            <a:r>
              <a:rPr lang="en-US" sz="1397">
                <a:gradFill>
                  <a:gsLst>
                    <a:gs pos="0">
                      <a:srgbClr val="1A1A1A"/>
                    </a:gs>
                    <a:gs pos="100000">
                      <a:srgbClr val="1A1A1A"/>
                    </a:gs>
                  </a:gsLst>
                  <a:lin ang="5400000" scaled="1"/>
                </a:gradFill>
                <a:latin typeface="Segoe UI Semibold" panose="020B0702040204020203" pitchFamily="34" charset="0"/>
                <a:ea typeface="Segoe UI" panose="020B0502040204020203" pitchFamily="34" charset="0"/>
                <a:cs typeface="Segoe UI Semibold" panose="020B0702040204020203" pitchFamily="34" charset="0"/>
              </a:rPr>
              <a:t>DevOps</a:t>
            </a:r>
          </a:p>
        </p:txBody>
      </p:sp>
      <p:pic>
        <p:nvPicPr>
          <p:cNvPr id="57" name="Picture 56">
            <a:extLst>
              <a:ext uri="{FF2B5EF4-FFF2-40B4-BE49-F238E27FC236}">
                <a16:creationId xmlns:a16="http://schemas.microsoft.com/office/drawing/2014/main" id="{C311F656-B9BA-47BC-AB83-0D85527F055D}"/>
              </a:ext>
            </a:extLst>
          </p:cNvPr>
          <p:cNvPicPr>
            <a:picLocks noChangeAspect="1"/>
          </p:cNvPicPr>
          <p:nvPr/>
        </p:nvPicPr>
        <p:blipFill>
          <a:blip r:embed="rId50">
            <a:clrChange>
              <a:clrFrom>
                <a:srgbClr val="FDFDFD"/>
              </a:clrFrom>
              <a:clrTo>
                <a:srgbClr val="FDFDFD">
                  <a:alpha val="0"/>
                </a:srgbClr>
              </a:clrTo>
            </a:clrChange>
            <a:extLst>
              <a:ext uri="{28A0092B-C50C-407E-A947-70E740481C1C}">
                <a14:useLocalDpi xmlns:a14="http://schemas.microsoft.com/office/drawing/2010/main" val="0"/>
              </a:ext>
            </a:extLst>
          </a:blip>
          <a:stretch>
            <a:fillRect/>
          </a:stretch>
        </p:blipFill>
        <p:spPr>
          <a:xfrm>
            <a:off x="10526614" y="4611246"/>
            <a:ext cx="652999" cy="531509"/>
          </a:xfrm>
          <a:prstGeom prst="rect">
            <a:avLst/>
          </a:prstGeom>
        </p:spPr>
      </p:pic>
      <p:pic>
        <p:nvPicPr>
          <p:cNvPr id="58" name="Picture 57">
            <a:extLst>
              <a:ext uri="{FF2B5EF4-FFF2-40B4-BE49-F238E27FC236}">
                <a16:creationId xmlns:a16="http://schemas.microsoft.com/office/drawing/2014/main" id="{BB11F8F3-F48D-48F6-AC97-55AA70986F62}"/>
              </a:ext>
            </a:extLst>
          </p:cNvPr>
          <p:cNvPicPr>
            <a:picLocks noChangeAspect="1"/>
          </p:cNvPicPr>
          <p:nvPr/>
        </p:nvPicPr>
        <p:blipFill>
          <a:blip r:embed="rId51"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283188" y="3094246"/>
            <a:ext cx="765818" cy="313748"/>
          </a:xfrm>
          <a:prstGeom prst="rect">
            <a:avLst/>
          </a:prstGeom>
        </p:spPr>
      </p:pic>
      <p:pic>
        <p:nvPicPr>
          <p:cNvPr id="59" name="Picture 58">
            <a:extLst>
              <a:ext uri="{FF2B5EF4-FFF2-40B4-BE49-F238E27FC236}">
                <a16:creationId xmlns:a16="http://schemas.microsoft.com/office/drawing/2014/main" id="{951E54B1-8F39-4D5C-84A7-9A4A877C72F8}"/>
              </a:ext>
            </a:extLst>
          </p:cNvPr>
          <p:cNvPicPr>
            <a:picLocks noChangeAspect="1"/>
          </p:cNvPicPr>
          <p:nvPr/>
        </p:nvPicPr>
        <p:blipFill>
          <a:blip r:embed="rId52">
            <a:clrChange>
              <a:clrFrom>
                <a:srgbClr val="FFFEFF"/>
              </a:clrFrom>
              <a:clrTo>
                <a:srgbClr val="FFFEFF">
                  <a:alpha val="0"/>
                </a:srgbClr>
              </a:clrTo>
            </a:clrChange>
            <a:extLst>
              <a:ext uri="{28A0092B-C50C-407E-A947-70E740481C1C}">
                <a14:useLocalDpi xmlns:a14="http://schemas.microsoft.com/office/drawing/2010/main" val="0"/>
              </a:ext>
            </a:extLst>
          </a:blip>
          <a:stretch>
            <a:fillRect/>
          </a:stretch>
        </p:blipFill>
        <p:spPr>
          <a:xfrm>
            <a:off x="10617798" y="5326725"/>
            <a:ext cx="561815" cy="561815"/>
          </a:xfrm>
          <a:prstGeom prst="rect">
            <a:avLst/>
          </a:prstGeom>
        </p:spPr>
      </p:pic>
      <p:pic>
        <p:nvPicPr>
          <p:cNvPr id="60" name="Picture 59">
            <a:extLst>
              <a:ext uri="{FF2B5EF4-FFF2-40B4-BE49-F238E27FC236}">
                <a16:creationId xmlns:a16="http://schemas.microsoft.com/office/drawing/2014/main" id="{573413F2-3B05-4E37-8151-0B65C25C7BB9}"/>
              </a:ext>
            </a:extLst>
          </p:cNvPr>
          <p:cNvPicPr>
            <a:picLocks noChangeAspect="1"/>
          </p:cNvPicPr>
          <p:nvPr/>
        </p:nvPicPr>
        <p:blipFill>
          <a:blip r:embed="rId53" cstate="print">
            <a:clrChange>
              <a:clrFrom>
                <a:srgbClr val="FCFCFC"/>
              </a:clrFrom>
              <a:clrTo>
                <a:srgbClr val="FCFCFC">
                  <a:alpha val="0"/>
                </a:srgbClr>
              </a:clrTo>
            </a:clrChange>
            <a:extLst>
              <a:ext uri="{28A0092B-C50C-407E-A947-70E740481C1C}">
                <a14:useLocalDpi xmlns:a14="http://schemas.microsoft.com/office/drawing/2010/main" val="0"/>
              </a:ext>
            </a:extLst>
          </a:blip>
          <a:stretch>
            <a:fillRect/>
          </a:stretch>
        </p:blipFill>
        <p:spPr>
          <a:xfrm>
            <a:off x="10542088" y="3755699"/>
            <a:ext cx="610451" cy="584862"/>
          </a:xfrm>
          <a:prstGeom prst="rect">
            <a:avLst/>
          </a:prstGeom>
        </p:spPr>
      </p:pic>
      <p:pic>
        <p:nvPicPr>
          <p:cNvPr id="61" name="Picture 60" descr="A close up of a sign&#10;&#10;Description generated with high confidence">
            <a:extLst>
              <a:ext uri="{FF2B5EF4-FFF2-40B4-BE49-F238E27FC236}">
                <a16:creationId xmlns:a16="http://schemas.microsoft.com/office/drawing/2014/main" id="{C4CD1AC6-3AF0-4AAE-8CA3-D8DFFC9A1F8C}"/>
              </a:ext>
            </a:extLst>
          </p:cNvPr>
          <p:cNvPicPr>
            <a:picLocks noChangeAspect="1"/>
          </p:cNvPicPr>
          <p:nvPr/>
        </p:nvPicPr>
        <p:blipFill>
          <a:blip r:embed="rId54"/>
          <a:stretch>
            <a:fillRect/>
          </a:stretch>
        </p:blipFill>
        <p:spPr>
          <a:xfrm>
            <a:off x="7766730" y="3790772"/>
            <a:ext cx="967671" cy="514718"/>
          </a:xfrm>
          <a:prstGeom prst="rect">
            <a:avLst/>
          </a:prstGeom>
        </p:spPr>
      </p:pic>
      <p:cxnSp>
        <p:nvCxnSpPr>
          <p:cNvPr id="62" name="Straight Connector 61">
            <a:extLst>
              <a:ext uri="{FF2B5EF4-FFF2-40B4-BE49-F238E27FC236}">
                <a16:creationId xmlns:a16="http://schemas.microsoft.com/office/drawing/2014/main" id="{4BC87D71-0EA8-4611-AD00-32D63FD36088}"/>
              </a:ext>
            </a:extLst>
          </p:cNvPr>
          <p:cNvCxnSpPr/>
          <p:nvPr/>
        </p:nvCxnSpPr>
        <p:spPr>
          <a:xfrm>
            <a:off x="2459905" y="2116155"/>
            <a:ext cx="9034702" cy="0"/>
          </a:xfrm>
          <a:prstGeom prst="line">
            <a:avLst/>
          </a:prstGeom>
          <a:ln w="635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D22E2DB8-1553-40B3-B790-49638919F370}"/>
              </a:ext>
            </a:extLst>
          </p:cNvPr>
          <p:cNvCxnSpPr/>
          <p:nvPr/>
        </p:nvCxnSpPr>
        <p:spPr>
          <a:xfrm>
            <a:off x="2459905" y="2877356"/>
            <a:ext cx="9034702" cy="0"/>
          </a:xfrm>
          <a:prstGeom prst="line">
            <a:avLst/>
          </a:prstGeom>
          <a:ln w="635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3C82F03B-372C-422C-9238-C98A122BDA4D}"/>
              </a:ext>
            </a:extLst>
          </p:cNvPr>
          <p:cNvCxnSpPr/>
          <p:nvPr/>
        </p:nvCxnSpPr>
        <p:spPr>
          <a:xfrm>
            <a:off x="2459905" y="3651244"/>
            <a:ext cx="9034702" cy="0"/>
          </a:xfrm>
          <a:prstGeom prst="line">
            <a:avLst/>
          </a:prstGeom>
          <a:ln w="635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7496E3E2-6D3C-444C-99E5-0586AA704266}"/>
              </a:ext>
            </a:extLst>
          </p:cNvPr>
          <p:cNvCxnSpPr/>
          <p:nvPr/>
        </p:nvCxnSpPr>
        <p:spPr>
          <a:xfrm>
            <a:off x="2459905" y="4456848"/>
            <a:ext cx="9034702" cy="0"/>
          </a:xfrm>
          <a:prstGeom prst="line">
            <a:avLst/>
          </a:prstGeom>
          <a:ln w="635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4945839B-922E-4375-8BF2-960BD95D9AC5}"/>
              </a:ext>
            </a:extLst>
          </p:cNvPr>
          <p:cNvCxnSpPr/>
          <p:nvPr/>
        </p:nvCxnSpPr>
        <p:spPr>
          <a:xfrm>
            <a:off x="2459905" y="5220680"/>
            <a:ext cx="9034702" cy="0"/>
          </a:xfrm>
          <a:prstGeom prst="line">
            <a:avLst/>
          </a:prstGeom>
          <a:ln w="635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83114020"/>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17EB37B-A7C4-4CE5-ABA9-9A7CF3E5F1BF}"/>
              </a:ext>
            </a:extLst>
          </p:cNvPr>
          <p:cNvSpPr>
            <a:spLocks noGrp="1"/>
          </p:cNvSpPr>
          <p:nvPr>
            <p:ph type="title"/>
          </p:nvPr>
        </p:nvSpPr>
        <p:spPr/>
        <p:txBody>
          <a:bodyPr/>
          <a:lstStyle/>
          <a:p>
            <a:r>
              <a:rPr lang="en-US" sz="2856" cap="all" spc="0" dirty="0">
                <a:solidFill>
                  <a:schemeClr val="tx2"/>
                </a:solidFill>
                <a:latin typeface="Segoe UI Light" charset="0"/>
                <a:cs typeface="Segoe UI Light" charset="0"/>
              </a:rPr>
              <a:t>Big data clusters deployed on Kubernetes, OpenShift, AKS</a:t>
            </a:r>
          </a:p>
        </p:txBody>
      </p:sp>
      <p:sp>
        <p:nvSpPr>
          <p:cNvPr id="8" name="Rectangle 7">
            <a:extLst>
              <a:ext uri="{FF2B5EF4-FFF2-40B4-BE49-F238E27FC236}">
                <a16:creationId xmlns:a16="http://schemas.microsoft.com/office/drawing/2014/main" id="{C9FFDDF6-562F-473D-A83B-FE7CECBD311D}"/>
              </a:ext>
            </a:extLst>
          </p:cNvPr>
          <p:cNvSpPr/>
          <p:nvPr/>
        </p:nvSpPr>
        <p:spPr bwMode="auto">
          <a:xfrm>
            <a:off x="122236" y="871916"/>
            <a:ext cx="12192001" cy="6098037"/>
          </a:xfrm>
          <a:prstGeom prst="rect">
            <a:avLst/>
          </a:prstGeom>
          <a:solidFill>
            <a:schemeClr val="bg1"/>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9" name="Title 1">
            <a:extLst>
              <a:ext uri="{FF2B5EF4-FFF2-40B4-BE49-F238E27FC236}">
                <a16:creationId xmlns:a16="http://schemas.microsoft.com/office/drawing/2014/main" id="{39E78221-25A9-4646-87C9-485BBE3E702F}"/>
              </a:ext>
            </a:extLst>
          </p:cNvPr>
          <p:cNvSpPr txBox="1">
            <a:spLocks/>
          </p:cNvSpPr>
          <p:nvPr/>
        </p:nvSpPr>
        <p:spPr>
          <a:xfrm>
            <a:off x="297288" y="243264"/>
            <a:ext cx="11655425" cy="900113"/>
          </a:xfrm>
          <a:prstGeom prst="rect">
            <a:avLst/>
          </a:prstGeom>
        </p:spPr>
        <p:txBody>
          <a:bodyPr vert="horz" wrap="square" lIns="91440" tIns="45720" rIns="91440" bIns="45720" rtlCol="0" anchor="t">
            <a:normAutofit/>
          </a:bodyPr>
          <a:lstStyle>
            <a:lvl1pPr algn="l" defTabSz="932205" rtl="0" eaLnBrk="1" latinLnBrk="0" hangingPunct="1">
              <a:lnSpc>
                <a:spcPct val="90000"/>
              </a:lnSpc>
              <a:spcBef>
                <a:spcPct val="0"/>
              </a:spcBef>
              <a:buNone/>
              <a:defRPr lang="en-US" sz="4797"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endParaRPr lang="en-US" sz="2800" b="1" dirty="0">
              <a:solidFill>
                <a:srgbClr val="000000"/>
              </a:solidFill>
              <a:latin typeface="Segoe UI Semibold" panose="020B0502040204020203" pitchFamily="34" charset="0"/>
              <a:cs typeface="Segoe UI Semibold" panose="020B0502040204020203" pitchFamily="34" charset="0"/>
            </a:endParaRPr>
          </a:p>
        </p:txBody>
      </p:sp>
      <p:grpSp>
        <p:nvGrpSpPr>
          <p:cNvPr id="10" name="Group 9">
            <a:extLst>
              <a:ext uri="{FF2B5EF4-FFF2-40B4-BE49-F238E27FC236}">
                <a16:creationId xmlns:a16="http://schemas.microsoft.com/office/drawing/2014/main" id="{C3DAC497-5ACD-40C5-8356-CF6F262D5733}"/>
              </a:ext>
            </a:extLst>
          </p:cNvPr>
          <p:cNvGrpSpPr/>
          <p:nvPr/>
        </p:nvGrpSpPr>
        <p:grpSpPr>
          <a:xfrm>
            <a:off x="2121895" y="1956444"/>
            <a:ext cx="9717457" cy="3679346"/>
            <a:chOff x="2207623" y="1668010"/>
            <a:chExt cx="9717457" cy="3679346"/>
          </a:xfrm>
        </p:grpSpPr>
        <p:sp>
          <p:nvSpPr>
            <p:cNvPr id="11" name="Rectangle 10">
              <a:extLst>
                <a:ext uri="{FF2B5EF4-FFF2-40B4-BE49-F238E27FC236}">
                  <a16:creationId xmlns:a16="http://schemas.microsoft.com/office/drawing/2014/main" id="{CFC85969-51C3-4DDD-B3B4-C86096848576}"/>
                </a:ext>
              </a:extLst>
            </p:cNvPr>
            <p:cNvSpPr/>
            <p:nvPr/>
          </p:nvSpPr>
          <p:spPr>
            <a:xfrm>
              <a:off x="2207623" y="1910200"/>
              <a:ext cx="9717457" cy="3437156"/>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a:solidFill>
                  <a:prstClr val="white"/>
                </a:solidFill>
                <a:latin typeface="Segoe UI" panose="020B0502040204020203" pitchFamily="34" charset="0"/>
                <a:cs typeface="Segoe UI" panose="020B0502040204020203" pitchFamily="34" charset="0"/>
              </a:endParaRPr>
            </a:p>
          </p:txBody>
        </p:sp>
        <p:sp>
          <p:nvSpPr>
            <p:cNvPr id="12" name="TextBox 11">
              <a:extLst>
                <a:ext uri="{FF2B5EF4-FFF2-40B4-BE49-F238E27FC236}">
                  <a16:creationId xmlns:a16="http://schemas.microsoft.com/office/drawing/2014/main" id="{25B228CD-23F0-42FE-BB18-5F394508A176}"/>
                </a:ext>
              </a:extLst>
            </p:cNvPr>
            <p:cNvSpPr txBox="1"/>
            <p:nvPr/>
          </p:nvSpPr>
          <p:spPr>
            <a:xfrm>
              <a:off x="2207623" y="1668010"/>
              <a:ext cx="1269836" cy="230832"/>
            </a:xfrm>
            <a:prstGeom prst="rect">
              <a:avLst/>
            </a:prstGeom>
            <a:noFill/>
          </p:spPr>
          <p:txBody>
            <a:bodyPr wrap="square" lIns="91440" tIns="45720" rIns="91440" bIns="45720" rtlCol="0">
              <a:spAutoFit/>
            </a:bodyPr>
            <a:lstStyle>
              <a:defPPr>
                <a:defRPr lang="en-US"/>
              </a:defPPr>
              <a:lvl1pPr>
                <a:lnSpc>
                  <a:spcPct val="90000"/>
                </a:lnSpc>
                <a:spcAft>
                  <a:spcPts val="600"/>
                </a:spcAft>
                <a:defRPr sz="1400">
                  <a:gradFill>
                    <a:gsLst>
                      <a:gs pos="2917">
                        <a:schemeClr val="tx1"/>
                      </a:gs>
                      <a:gs pos="30000">
                        <a:schemeClr val="tx1"/>
                      </a:gs>
                    </a:gsLst>
                    <a:lin ang="5400000" scaled="0"/>
                  </a:gradFill>
                </a:defRPr>
              </a:lvl1pPr>
            </a:lstStyle>
            <a:p>
              <a:r>
                <a:rPr lang="en-US" sz="1000"/>
                <a:t>Cluster</a:t>
              </a:r>
            </a:p>
          </p:txBody>
        </p:sp>
      </p:grpSp>
      <p:cxnSp>
        <p:nvCxnSpPr>
          <p:cNvPr id="13" name="Straight Arrow Connector 12">
            <a:extLst>
              <a:ext uri="{FF2B5EF4-FFF2-40B4-BE49-F238E27FC236}">
                <a16:creationId xmlns:a16="http://schemas.microsoft.com/office/drawing/2014/main" id="{6C02C3A7-1000-4961-A7AC-A511C26A0517}"/>
              </a:ext>
            </a:extLst>
          </p:cNvPr>
          <p:cNvCxnSpPr>
            <a:cxnSpLocks/>
          </p:cNvCxnSpPr>
          <p:nvPr/>
        </p:nvCxnSpPr>
        <p:spPr>
          <a:xfrm>
            <a:off x="8021437" y="2608180"/>
            <a:ext cx="1" cy="174284"/>
          </a:xfrm>
          <a:prstGeom prst="straightConnector1">
            <a:avLst/>
          </a:prstGeom>
          <a:ln w="12700">
            <a:solidFill>
              <a:srgbClr val="757575"/>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CF24D7F4-A419-477E-9578-AF0292A3EF5A}"/>
              </a:ext>
            </a:extLst>
          </p:cNvPr>
          <p:cNvSpPr/>
          <p:nvPr/>
        </p:nvSpPr>
        <p:spPr>
          <a:xfrm>
            <a:off x="2337698" y="2841045"/>
            <a:ext cx="8013005" cy="790658"/>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457200"/>
            <a:r>
              <a:rPr lang="en-US" sz="1000" b="1">
                <a:solidFill>
                  <a:schemeClr val="tx2"/>
                </a:solidFill>
                <a:latin typeface="Segoe UI Semibold" panose="020B0502040204020203" pitchFamily="34" charset="0"/>
                <a:cs typeface="Segoe UI Semibold" panose="020B0502040204020203" pitchFamily="34" charset="0"/>
              </a:rPr>
              <a:t>Compute pool</a:t>
            </a:r>
          </a:p>
        </p:txBody>
      </p:sp>
      <p:sp>
        <p:nvSpPr>
          <p:cNvPr id="15" name="Rectangle 14">
            <a:extLst>
              <a:ext uri="{FF2B5EF4-FFF2-40B4-BE49-F238E27FC236}">
                <a16:creationId xmlns:a16="http://schemas.microsoft.com/office/drawing/2014/main" id="{BABF4393-3907-407F-99AA-DAEF3A968F72}"/>
              </a:ext>
            </a:extLst>
          </p:cNvPr>
          <p:cNvSpPr/>
          <p:nvPr/>
        </p:nvSpPr>
        <p:spPr>
          <a:xfrm>
            <a:off x="6035667" y="3116607"/>
            <a:ext cx="1160433" cy="400110"/>
          </a:xfrm>
          <a:prstGeom prst="rect">
            <a:avLst/>
          </a:prstGeom>
          <a:no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wrap="square" rtlCol="0" anchor="ctr">
            <a:spAutoFit/>
          </a:bodyPr>
          <a:lstStyle/>
          <a:p>
            <a:pPr lvl="0" algn="ctr" defTabSz="457200">
              <a:defRPr/>
            </a:pPr>
            <a:r>
              <a:rPr lang="en-US" sz="1000">
                <a:solidFill>
                  <a:schemeClr val="tx1"/>
                </a:solidFill>
                <a:cs typeface="Segoe UI Semibold" panose="020B0502040204020203" pitchFamily="34" charset="0"/>
              </a:rPr>
              <a:t>SQL Compute Instance</a:t>
            </a:r>
          </a:p>
        </p:txBody>
      </p:sp>
      <p:sp>
        <p:nvSpPr>
          <p:cNvPr id="16" name="Rectangle 15">
            <a:extLst>
              <a:ext uri="{FF2B5EF4-FFF2-40B4-BE49-F238E27FC236}">
                <a16:creationId xmlns:a16="http://schemas.microsoft.com/office/drawing/2014/main" id="{6D4708F3-C85F-4E89-B69E-DA677CCCCA0B}"/>
              </a:ext>
            </a:extLst>
          </p:cNvPr>
          <p:cNvSpPr/>
          <p:nvPr/>
        </p:nvSpPr>
        <p:spPr>
          <a:xfrm>
            <a:off x="7402912" y="3116607"/>
            <a:ext cx="1187866" cy="400110"/>
          </a:xfrm>
          <a:prstGeom prst="rect">
            <a:avLst/>
          </a:prstGeom>
          <a:no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wrap="square" rtlCol="0" anchor="ctr">
            <a:spAutoFit/>
          </a:bodyPr>
          <a:lstStyle/>
          <a:p>
            <a:pPr lvl="0" algn="ctr" defTabSz="457200">
              <a:defRPr/>
            </a:pPr>
            <a:r>
              <a:rPr lang="en-US" sz="1000">
                <a:solidFill>
                  <a:schemeClr val="tx1"/>
                </a:solidFill>
                <a:cs typeface="Segoe UI Semibold" panose="020B0502040204020203" pitchFamily="34" charset="0"/>
              </a:rPr>
              <a:t>SQL Compute Instance</a:t>
            </a:r>
          </a:p>
        </p:txBody>
      </p:sp>
      <p:sp>
        <p:nvSpPr>
          <p:cNvPr id="17" name="Rectangle 16">
            <a:extLst>
              <a:ext uri="{FF2B5EF4-FFF2-40B4-BE49-F238E27FC236}">
                <a16:creationId xmlns:a16="http://schemas.microsoft.com/office/drawing/2014/main" id="{5144A803-9315-4977-B9C9-2E2AFF9EAF5F}"/>
              </a:ext>
            </a:extLst>
          </p:cNvPr>
          <p:cNvSpPr/>
          <p:nvPr/>
        </p:nvSpPr>
        <p:spPr>
          <a:xfrm>
            <a:off x="9069342" y="3116607"/>
            <a:ext cx="1170774" cy="400110"/>
          </a:xfrm>
          <a:prstGeom prst="rect">
            <a:avLst/>
          </a:prstGeom>
          <a:no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wrap="square" rtlCol="0" anchor="ctr">
            <a:spAutoFit/>
          </a:bodyPr>
          <a:lstStyle/>
          <a:p>
            <a:pPr lvl="0" algn="ctr" defTabSz="457200">
              <a:defRPr/>
            </a:pPr>
            <a:r>
              <a:rPr lang="en-US" sz="1000">
                <a:solidFill>
                  <a:schemeClr val="tx1"/>
                </a:solidFill>
                <a:cs typeface="Segoe UI Semibold" panose="020B0502040204020203" pitchFamily="34" charset="0"/>
              </a:rPr>
              <a:t>SQL Compute Instance</a:t>
            </a:r>
          </a:p>
        </p:txBody>
      </p:sp>
      <p:sp>
        <p:nvSpPr>
          <p:cNvPr id="18" name="Rectangle 17">
            <a:extLst>
              <a:ext uri="{FF2B5EF4-FFF2-40B4-BE49-F238E27FC236}">
                <a16:creationId xmlns:a16="http://schemas.microsoft.com/office/drawing/2014/main" id="{0C82690D-05D7-479F-B13A-68CD00AD35AC}"/>
              </a:ext>
            </a:extLst>
          </p:cNvPr>
          <p:cNvSpPr/>
          <p:nvPr/>
        </p:nvSpPr>
        <p:spPr>
          <a:xfrm>
            <a:off x="8750194" y="3185857"/>
            <a:ext cx="224100" cy="261610"/>
          </a:xfrm>
          <a:prstGeom prst="rect">
            <a:avLst/>
          </a:prstGeom>
          <a:noFill/>
          <a:ln w="12700">
            <a:noFill/>
          </a:ln>
        </p:spPr>
        <p:style>
          <a:lnRef idx="2">
            <a:schemeClr val="accent2">
              <a:shade val="50000"/>
            </a:schemeClr>
          </a:lnRef>
          <a:fillRef idx="1">
            <a:schemeClr val="accent2"/>
          </a:fillRef>
          <a:effectRef idx="0">
            <a:schemeClr val="accent2"/>
          </a:effectRef>
          <a:fontRef idx="minor">
            <a:schemeClr val="lt1"/>
          </a:fontRef>
        </p:style>
        <p:txBody>
          <a:bodyPr wrap="square" rtlCol="0" anchor="ctr">
            <a:spAutoFit/>
          </a:bodyPr>
          <a:lstStyle/>
          <a:p>
            <a:pPr lvl="0" algn="ctr" defTabSz="457200">
              <a:defRPr/>
            </a:pPr>
            <a:r>
              <a:rPr lang="en-US" sz="1100" b="1">
                <a:solidFill>
                  <a:schemeClr val="tx1"/>
                </a:solidFill>
                <a:cs typeface="Segoe UI Semibold" panose="020B0502040204020203" pitchFamily="34" charset="0"/>
              </a:rPr>
              <a:t>…</a:t>
            </a:r>
          </a:p>
        </p:txBody>
      </p:sp>
      <p:cxnSp>
        <p:nvCxnSpPr>
          <p:cNvPr id="19" name="Straight Connector 18">
            <a:extLst>
              <a:ext uri="{FF2B5EF4-FFF2-40B4-BE49-F238E27FC236}">
                <a16:creationId xmlns:a16="http://schemas.microsoft.com/office/drawing/2014/main" id="{FB6DE3F9-347B-480C-8A20-635168381394}"/>
              </a:ext>
            </a:extLst>
          </p:cNvPr>
          <p:cNvCxnSpPr>
            <a:cxnSpLocks/>
          </p:cNvCxnSpPr>
          <p:nvPr/>
        </p:nvCxnSpPr>
        <p:spPr>
          <a:xfrm>
            <a:off x="7978062" y="3507273"/>
            <a:ext cx="0" cy="529019"/>
          </a:xfrm>
          <a:prstGeom prst="line">
            <a:avLst/>
          </a:prstGeom>
          <a:ln w="12700">
            <a:solidFill>
              <a:srgbClr val="757575"/>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A6819EBC-C920-477D-AF8A-CE99DEA10040}"/>
              </a:ext>
            </a:extLst>
          </p:cNvPr>
          <p:cNvSpPr/>
          <p:nvPr/>
        </p:nvSpPr>
        <p:spPr>
          <a:xfrm>
            <a:off x="2444880" y="3116607"/>
            <a:ext cx="990116" cy="400110"/>
          </a:xfrm>
          <a:prstGeom prst="rect">
            <a:avLst/>
          </a:prstGeom>
          <a:no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wrap="square" rtlCol="0" anchor="ctr">
            <a:spAutoFit/>
          </a:bodyPr>
          <a:lstStyle/>
          <a:p>
            <a:pPr lvl="0" algn="ctr" defTabSz="457200">
              <a:defRPr/>
            </a:pPr>
            <a:r>
              <a:rPr lang="en-US" sz="1000">
                <a:solidFill>
                  <a:schemeClr val="tx1"/>
                </a:solidFill>
                <a:cs typeface="Segoe UI Semibold" panose="020B0502040204020203" pitchFamily="34" charset="0"/>
              </a:rPr>
              <a:t>SQL Compute Instance</a:t>
            </a:r>
          </a:p>
        </p:txBody>
      </p:sp>
      <p:grpSp>
        <p:nvGrpSpPr>
          <p:cNvPr id="21" name="Group 20">
            <a:extLst>
              <a:ext uri="{FF2B5EF4-FFF2-40B4-BE49-F238E27FC236}">
                <a16:creationId xmlns:a16="http://schemas.microsoft.com/office/drawing/2014/main" id="{DED84228-686A-42C7-9E5A-0386C54D25C3}"/>
              </a:ext>
            </a:extLst>
          </p:cNvPr>
          <p:cNvGrpSpPr/>
          <p:nvPr/>
        </p:nvGrpSpPr>
        <p:grpSpPr>
          <a:xfrm>
            <a:off x="284612" y="2567669"/>
            <a:ext cx="1618588" cy="1075205"/>
            <a:chOff x="370340" y="3924085"/>
            <a:chExt cx="1618588" cy="1075205"/>
          </a:xfrm>
        </p:grpSpPr>
        <p:sp>
          <p:nvSpPr>
            <p:cNvPr id="22" name="Rectangle 21">
              <a:extLst>
                <a:ext uri="{FF2B5EF4-FFF2-40B4-BE49-F238E27FC236}">
                  <a16:creationId xmlns:a16="http://schemas.microsoft.com/office/drawing/2014/main" id="{9F34BB3F-F357-47D2-ACEA-F10FA659116E}"/>
                </a:ext>
              </a:extLst>
            </p:cNvPr>
            <p:cNvSpPr/>
            <p:nvPr/>
          </p:nvSpPr>
          <p:spPr>
            <a:xfrm>
              <a:off x="446314" y="4187440"/>
              <a:ext cx="1542614" cy="811850"/>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457200"/>
              <a:endParaRPr lang="en-US" sz="1200">
                <a:solidFill>
                  <a:schemeClr val="tx2"/>
                </a:solidFill>
                <a:latin typeface="Segoe UI" panose="020B0502040204020203" pitchFamily="34" charset="0"/>
                <a:cs typeface="Segoe UI" panose="020B0502040204020203" pitchFamily="34" charset="0"/>
              </a:endParaRPr>
            </a:p>
          </p:txBody>
        </p:sp>
        <p:sp>
          <p:nvSpPr>
            <p:cNvPr id="23" name="TextBox 22">
              <a:extLst>
                <a:ext uri="{FF2B5EF4-FFF2-40B4-BE49-F238E27FC236}">
                  <a16:creationId xmlns:a16="http://schemas.microsoft.com/office/drawing/2014/main" id="{5CA2C416-4CCB-4783-8D38-C2F6954F493F}"/>
                </a:ext>
              </a:extLst>
            </p:cNvPr>
            <p:cNvSpPr txBox="1"/>
            <p:nvPr/>
          </p:nvSpPr>
          <p:spPr>
            <a:xfrm>
              <a:off x="370340" y="3924085"/>
              <a:ext cx="1613999" cy="230832"/>
            </a:xfrm>
            <a:prstGeom prst="rect">
              <a:avLst/>
            </a:prstGeom>
            <a:noFill/>
          </p:spPr>
          <p:txBody>
            <a:bodyPr wrap="square" lIns="91440" tIns="45720" rIns="91440" bIns="45720" rtlCol="0">
              <a:spAutoFit/>
            </a:bodyPr>
            <a:lstStyle>
              <a:defPPr>
                <a:defRPr lang="en-US"/>
              </a:defPPr>
              <a:lvl1pPr>
                <a:lnSpc>
                  <a:spcPct val="90000"/>
                </a:lnSpc>
                <a:spcAft>
                  <a:spcPts val="600"/>
                </a:spcAft>
                <a:defRPr sz="1200">
                  <a:gradFill>
                    <a:gsLst>
                      <a:gs pos="2917">
                        <a:schemeClr val="tx1"/>
                      </a:gs>
                      <a:gs pos="30000">
                        <a:schemeClr val="tx1"/>
                      </a:gs>
                    </a:gsLst>
                    <a:lin ang="5400000" scaled="0"/>
                  </a:gradFill>
                </a:defRPr>
              </a:lvl1pPr>
            </a:lstStyle>
            <a:p>
              <a:r>
                <a:rPr lang="en-US" sz="1000"/>
                <a:t>External data sources</a:t>
              </a:r>
            </a:p>
          </p:txBody>
        </p:sp>
        <p:pic>
          <p:nvPicPr>
            <p:cNvPr id="24" name="Picture 23">
              <a:extLst>
                <a:ext uri="{FF2B5EF4-FFF2-40B4-BE49-F238E27FC236}">
                  <a16:creationId xmlns:a16="http://schemas.microsoft.com/office/drawing/2014/main" id="{EEF5198A-9B81-4961-AA41-DE75D426B5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1142" y="4686332"/>
              <a:ext cx="653815" cy="177602"/>
            </a:xfrm>
            <a:prstGeom prst="rect">
              <a:avLst/>
            </a:prstGeom>
          </p:spPr>
        </p:pic>
        <p:pic>
          <p:nvPicPr>
            <p:cNvPr id="25" name="Picture 24">
              <a:extLst>
                <a:ext uri="{FF2B5EF4-FFF2-40B4-BE49-F238E27FC236}">
                  <a16:creationId xmlns:a16="http://schemas.microsoft.com/office/drawing/2014/main" id="{A7AB0411-9601-49AA-B7F7-8D743B36BA8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49930" y="4377334"/>
              <a:ext cx="488117" cy="112526"/>
            </a:xfrm>
            <a:prstGeom prst="rect">
              <a:avLst/>
            </a:prstGeom>
          </p:spPr>
        </p:pic>
        <p:pic>
          <p:nvPicPr>
            <p:cNvPr id="26" name="Picture 25">
              <a:extLst>
                <a:ext uri="{FF2B5EF4-FFF2-40B4-BE49-F238E27FC236}">
                  <a16:creationId xmlns:a16="http://schemas.microsoft.com/office/drawing/2014/main" id="{A55DE91C-C252-4D77-B98C-F032C889481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33686" y="4738698"/>
              <a:ext cx="585535" cy="83017"/>
            </a:xfrm>
            <a:prstGeom prst="rect">
              <a:avLst/>
            </a:prstGeom>
          </p:spPr>
        </p:pic>
        <p:pic>
          <p:nvPicPr>
            <p:cNvPr id="27" name="Picture 26">
              <a:extLst>
                <a:ext uri="{FF2B5EF4-FFF2-40B4-BE49-F238E27FC236}">
                  <a16:creationId xmlns:a16="http://schemas.microsoft.com/office/drawing/2014/main" id="{1DD7F7AC-AFEE-4773-80FA-3CB96C4BA96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8913" y="4257906"/>
              <a:ext cx="678953" cy="342792"/>
            </a:xfrm>
            <a:prstGeom prst="rect">
              <a:avLst/>
            </a:prstGeom>
          </p:spPr>
        </p:pic>
      </p:grpSp>
      <p:grpSp>
        <p:nvGrpSpPr>
          <p:cNvPr id="28" name="Group 27">
            <a:extLst>
              <a:ext uri="{FF2B5EF4-FFF2-40B4-BE49-F238E27FC236}">
                <a16:creationId xmlns:a16="http://schemas.microsoft.com/office/drawing/2014/main" id="{2E35A122-814A-43A8-BD68-15CCBB5D5EBD}"/>
              </a:ext>
            </a:extLst>
          </p:cNvPr>
          <p:cNvGrpSpPr/>
          <p:nvPr/>
        </p:nvGrpSpPr>
        <p:grpSpPr>
          <a:xfrm>
            <a:off x="562325" y="3653208"/>
            <a:ext cx="3157593" cy="1853193"/>
            <a:chOff x="648053" y="3364774"/>
            <a:chExt cx="3157593" cy="1853193"/>
          </a:xfrm>
        </p:grpSpPr>
        <p:grpSp>
          <p:nvGrpSpPr>
            <p:cNvPr id="29" name="Group 28">
              <a:extLst>
                <a:ext uri="{FF2B5EF4-FFF2-40B4-BE49-F238E27FC236}">
                  <a16:creationId xmlns:a16="http://schemas.microsoft.com/office/drawing/2014/main" id="{0BFE2941-DCF1-4768-88CE-EFCEEE6ED3AB}"/>
                </a:ext>
              </a:extLst>
            </p:cNvPr>
            <p:cNvGrpSpPr/>
            <p:nvPr/>
          </p:nvGrpSpPr>
          <p:grpSpPr>
            <a:xfrm>
              <a:off x="648053" y="3364774"/>
              <a:ext cx="3157593" cy="1853193"/>
              <a:chOff x="648053" y="3364774"/>
              <a:chExt cx="3157593" cy="1853193"/>
            </a:xfrm>
          </p:grpSpPr>
          <p:sp>
            <p:nvSpPr>
              <p:cNvPr id="37" name="Freeform 8">
                <a:extLst>
                  <a:ext uri="{FF2B5EF4-FFF2-40B4-BE49-F238E27FC236}">
                    <a16:creationId xmlns:a16="http://schemas.microsoft.com/office/drawing/2014/main" id="{97177E88-FB89-412E-9E23-18052C0DB7E4}"/>
                  </a:ext>
                </a:extLst>
              </p:cNvPr>
              <p:cNvSpPr/>
              <p:nvPr/>
            </p:nvSpPr>
            <p:spPr bwMode="auto">
              <a:xfrm>
                <a:off x="1175657" y="3364774"/>
                <a:ext cx="2629989" cy="914400"/>
              </a:xfrm>
              <a:custGeom>
                <a:avLst/>
                <a:gdLst>
                  <a:gd name="connsiteX0" fmla="*/ 2629989 w 2629989"/>
                  <a:gd name="connsiteY0" fmla="*/ 914400 h 914400"/>
                  <a:gd name="connsiteX1" fmla="*/ 0 w 2629989"/>
                  <a:gd name="connsiteY1" fmla="*/ 914400 h 914400"/>
                  <a:gd name="connsiteX2" fmla="*/ 0 w 2629989"/>
                  <a:gd name="connsiteY2" fmla="*/ 0 h 914400"/>
                </a:gdLst>
                <a:ahLst/>
                <a:cxnLst>
                  <a:cxn ang="0">
                    <a:pos x="connsiteX0" y="connsiteY0"/>
                  </a:cxn>
                  <a:cxn ang="0">
                    <a:pos x="connsiteX1" y="connsiteY1"/>
                  </a:cxn>
                  <a:cxn ang="0">
                    <a:pos x="connsiteX2" y="connsiteY2"/>
                  </a:cxn>
                </a:cxnLst>
                <a:rect l="l" t="t" r="r" b="b"/>
                <a:pathLst>
                  <a:path w="2629989" h="914400">
                    <a:moveTo>
                      <a:pt x="2629989" y="914400"/>
                    </a:moveTo>
                    <a:lnTo>
                      <a:pt x="0" y="914400"/>
                    </a:lnTo>
                    <a:lnTo>
                      <a:pt x="0" y="0"/>
                    </a:lnTo>
                  </a:path>
                </a:pathLst>
              </a:custGeom>
              <a:noFill/>
              <a:ln w="12700">
                <a:solidFill>
                  <a:srgbClr val="757575"/>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 name="Group 37">
                <a:extLst>
                  <a:ext uri="{FF2B5EF4-FFF2-40B4-BE49-F238E27FC236}">
                    <a16:creationId xmlns:a16="http://schemas.microsoft.com/office/drawing/2014/main" id="{24E8404D-6F49-4908-8B2F-A89787DB00F4}"/>
                  </a:ext>
                </a:extLst>
              </p:cNvPr>
              <p:cNvGrpSpPr/>
              <p:nvPr/>
            </p:nvGrpSpPr>
            <p:grpSpPr>
              <a:xfrm>
                <a:off x="648053" y="4681467"/>
                <a:ext cx="3157593" cy="536500"/>
                <a:chOff x="648053" y="5070087"/>
                <a:chExt cx="3157593" cy="536500"/>
              </a:xfrm>
            </p:grpSpPr>
            <p:sp>
              <p:nvSpPr>
                <p:cNvPr id="39" name="Rectangle: Rounded Corners 53">
                  <a:extLst>
                    <a:ext uri="{FF2B5EF4-FFF2-40B4-BE49-F238E27FC236}">
                      <a16:creationId xmlns:a16="http://schemas.microsoft.com/office/drawing/2014/main" id="{9AEBBE4F-9967-48A6-9056-7D48014A5164}"/>
                    </a:ext>
                  </a:extLst>
                </p:cNvPr>
                <p:cNvSpPr/>
                <p:nvPr/>
              </p:nvSpPr>
              <p:spPr>
                <a:xfrm>
                  <a:off x="648053" y="5284119"/>
                  <a:ext cx="1125072" cy="322468"/>
                </a:xfrm>
                <a:prstGeom prst="rect">
                  <a:avLst/>
                </a:prstGeom>
                <a:noFill/>
                <a:ln w="1079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solidFill>
                        <a:srgbClr val="0078D7"/>
                      </a:solidFill>
                      <a:effectLst/>
                      <a:uLnTx/>
                      <a:uFillTx/>
                      <a:latin typeface="Segoe UI Semibold" panose="020B0502040204020203" pitchFamily="34" charset="0"/>
                      <a:ea typeface="+mn-ea"/>
                      <a:cs typeface="Segoe UI Semibold" panose="020B0502040204020203" pitchFamily="34" charset="0"/>
                    </a:rPr>
                    <a:t>IoT data</a:t>
                  </a:r>
                </a:p>
              </p:txBody>
            </p:sp>
            <p:sp>
              <p:nvSpPr>
                <p:cNvPr id="40" name="Freeform 250">
                  <a:extLst>
                    <a:ext uri="{FF2B5EF4-FFF2-40B4-BE49-F238E27FC236}">
                      <a16:creationId xmlns:a16="http://schemas.microsoft.com/office/drawing/2014/main" id="{1C5E9017-56ED-4E7A-8419-8954C2B3584B}"/>
                    </a:ext>
                  </a:extLst>
                </p:cNvPr>
                <p:cNvSpPr/>
                <p:nvPr/>
              </p:nvSpPr>
              <p:spPr bwMode="auto">
                <a:xfrm flipV="1">
                  <a:off x="1583473" y="5070087"/>
                  <a:ext cx="2222173" cy="45719"/>
                </a:xfrm>
                <a:custGeom>
                  <a:avLst/>
                  <a:gdLst>
                    <a:gd name="connsiteX0" fmla="*/ 2629989 w 2629989"/>
                    <a:gd name="connsiteY0" fmla="*/ 914400 h 914400"/>
                    <a:gd name="connsiteX1" fmla="*/ 0 w 2629989"/>
                    <a:gd name="connsiteY1" fmla="*/ 914400 h 914400"/>
                    <a:gd name="connsiteX2" fmla="*/ 0 w 2629989"/>
                    <a:gd name="connsiteY2" fmla="*/ 0 h 914400"/>
                    <a:gd name="connsiteX0" fmla="*/ 2629989 w 2629989"/>
                    <a:gd name="connsiteY0" fmla="*/ 0 h 0"/>
                    <a:gd name="connsiteX1" fmla="*/ 0 w 2629989"/>
                    <a:gd name="connsiteY1" fmla="*/ 0 h 0"/>
                  </a:gdLst>
                  <a:ahLst/>
                  <a:cxnLst>
                    <a:cxn ang="0">
                      <a:pos x="connsiteX0" y="connsiteY0"/>
                    </a:cxn>
                    <a:cxn ang="0">
                      <a:pos x="connsiteX1" y="connsiteY1"/>
                    </a:cxn>
                  </a:cxnLst>
                  <a:rect l="l" t="t" r="r" b="b"/>
                  <a:pathLst>
                    <a:path w="2629989">
                      <a:moveTo>
                        <a:pt x="2629989" y="0"/>
                      </a:moveTo>
                      <a:lnTo>
                        <a:pt x="0" y="0"/>
                      </a:lnTo>
                    </a:path>
                  </a:pathLst>
                </a:custGeom>
                <a:noFill/>
                <a:ln w="12700">
                  <a:solidFill>
                    <a:srgbClr val="757575"/>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30" name="Group 29">
              <a:extLst>
                <a:ext uri="{FF2B5EF4-FFF2-40B4-BE49-F238E27FC236}">
                  <a16:creationId xmlns:a16="http://schemas.microsoft.com/office/drawing/2014/main" id="{6DA33EAE-75B7-452C-B884-B27154866751}"/>
                </a:ext>
              </a:extLst>
            </p:cNvPr>
            <p:cNvGrpSpPr/>
            <p:nvPr/>
          </p:nvGrpSpPr>
          <p:grpSpPr>
            <a:xfrm>
              <a:off x="997320" y="4591136"/>
              <a:ext cx="440602" cy="311882"/>
              <a:chOff x="6309111" y="4815821"/>
              <a:chExt cx="657292" cy="465267"/>
            </a:xfrm>
          </p:grpSpPr>
          <p:sp>
            <p:nvSpPr>
              <p:cNvPr id="31" name="Freeform 236">
                <a:extLst>
                  <a:ext uri="{FF2B5EF4-FFF2-40B4-BE49-F238E27FC236}">
                    <a16:creationId xmlns:a16="http://schemas.microsoft.com/office/drawing/2014/main" id="{49E6CEE4-BFF5-4712-BDC8-84A4364D6408}"/>
                  </a:ext>
                </a:extLst>
              </p:cNvPr>
              <p:cNvSpPr/>
              <p:nvPr/>
            </p:nvSpPr>
            <p:spPr bwMode="auto">
              <a:xfrm rot="10800000" flipH="1">
                <a:off x="6309111" y="4976523"/>
                <a:ext cx="657292" cy="256793"/>
              </a:xfrm>
              <a:custGeom>
                <a:avLst/>
                <a:gdLst>
                  <a:gd name="connsiteX0" fmla="*/ 299413 w 530284"/>
                  <a:gd name="connsiteY0" fmla="*/ 235659 h 235659"/>
                  <a:gd name="connsiteX1" fmla="*/ 436233 w 530284"/>
                  <a:gd name="connsiteY1" fmla="*/ 235659 h 235659"/>
                  <a:gd name="connsiteX2" fmla="*/ 530284 w 530284"/>
                  <a:gd name="connsiteY2" fmla="*/ 141608 h 235659"/>
                  <a:gd name="connsiteX3" fmla="*/ 530283 w 530284"/>
                  <a:gd name="connsiteY3" fmla="*/ 47558 h 235659"/>
                  <a:gd name="connsiteX4" fmla="*/ 529572 w 530284"/>
                  <a:gd name="connsiteY4" fmla="*/ 47558 h 235659"/>
                  <a:gd name="connsiteX5" fmla="*/ 529572 w 530284"/>
                  <a:gd name="connsiteY5" fmla="*/ 22945 h 235659"/>
                  <a:gd name="connsiteX6" fmla="*/ 506628 w 530284"/>
                  <a:gd name="connsiteY6" fmla="*/ 1 h 235659"/>
                  <a:gd name="connsiteX7" fmla="*/ 334732 w 530284"/>
                  <a:gd name="connsiteY7" fmla="*/ 1 h 235659"/>
                  <a:gd name="connsiteX8" fmla="*/ 334732 w 530284"/>
                  <a:gd name="connsiteY8" fmla="*/ 0 h 235659"/>
                  <a:gd name="connsiteX9" fmla="*/ 110382 w 530284"/>
                  <a:gd name="connsiteY9" fmla="*/ 0 h 235659"/>
                  <a:gd name="connsiteX10" fmla="*/ 0 w 530284"/>
                  <a:gd name="connsiteY10" fmla="*/ 86901 h 235659"/>
                  <a:gd name="connsiteX11" fmla="*/ 76625 w 530284"/>
                  <a:gd name="connsiteY11" fmla="*/ 229307 h 235659"/>
                  <a:gd name="connsiteX12" fmla="*/ 299413 w 530284"/>
                  <a:gd name="connsiteY12" fmla="*/ 234788 h 235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0284" h="235659">
                    <a:moveTo>
                      <a:pt x="299413" y="235659"/>
                    </a:moveTo>
                    <a:lnTo>
                      <a:pt x="436233" y="235659"/>
                    </a:lnTo>
                    <a:cubicBezTo>
                      <a:pt x="488176" y="235659"/>
                      <a:pt x="530284" y="193551"/>
                      <a:pt x="530284" y="141608"/>
                    </a:cubicBezTo>
                    <a:cubicBezTo>
                      <a:pt x="530284" y="110258"/>
                      <a:pt x="530283" y="78908"/>
                      <a:pt x="530283" y="47558"/>
                    </a:cubicBezTo>
                    <a:lnTo>
                      <a:pt x="529572" y="47558"/>
                    </a:lnTo>
                    <a:lnTo>
                      <a:pt x="529572" y="22945"/>
                    </a:lnTo>
                    <a:cubicBezTo>
                      <a:pt x="529572" y="10273"/>
                      <a:pt x="519300" y="1"/>
                      <a:pt x="506628" y="1"/>
                    </a:cubicBezTo>
                    <a:lnTo>
                      <a:pt x="334732" y="1"/>
                    </a:lnTo>
                    <a:lnTo>
                      <a:pt x="334732" y="0"/>
                    </a:lnTo>
                    <a:lnTo>
                      <a:pt x="110382" y="0"/>
                    </a:lnTo>
                    <a:cubicBezTo>
                      <a:pt x="49420" y="0"/>
                      <a:pt x="0" y="38907"/>
                      <a:pt x="0" y="86901"/>
                    </a:cubicBezTo>
                    <a:lnTo>
                      <a:pt x="76625" y="229307"/>
                    </a:lnTo>
                    <a:lnTo>
                      <a:pt x="299413" y="234788"/>
                    </a:lnTo>
                    <a:close/>
                  </a:path>
                </a:pathLst>
              </a:custGeom>
              <a:solidFill>
                <a:srgbClr val="0078D7"/>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32" name="Oval 31">
                <a:extLst>
                  <a:ext uri="{FF2B5EF4-FFF2-40B4-BE49-F238E27FC236}">
                    <a16:creationId xmlns:a16="http://schemas.microsoft.com/office/drawing/2014/main" id="{7460359A-4DCA-4940-8981-FDC4B6881A86}"/>
                  </a:ext>
                </a:extLst>
              </p:cNvPr>
              <p:cNvSpPr/>
              <p:nvPr/>
            </p:nvSpPr>
            <p:spPr bwMode="auto">
              <a:xfrm>
                <a:off x="6373585" y="5121562"/>
                <a:ext cx="161540" cy="159526"/>
              </a:xfrm>
              <a:prstGeom prst="ellipse">
                <a:avLst/>
              </a:prstGeom>
              <a:solidFill>
                <a:srgbClr val="50E6FF"/>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33" name="Oval 32">
                <a:extLst>
                  <a:ext uri="{FF2B5EF4-FFF2-40B4-BE49-F238E27FC236}">
                    <a16:creationId xmlns:a16="http://schemas.microsoft.com/office/drawing/2014/main" id="{66DFDD95-F8AB-45D1-B575-04E570FE5FAF}"/>
                  </a:ext>
                </a:extLst>
              </p:cNvPr>
              <p:cNvSpPr/>
              <p:nvPr/>
            </p:nvSpPr>
            <p:spPr bwMode="auto">
              <a:xfrm>
                <a:off x="6731921" y="5121562"/>
                <a:ext cx="161540" cy="159526"/>
              </a:xfrm>
              <a:prstGeom prst="ellipse">
                <a:avLst/>
              </a:prstGeom>
              <a:solidFill>
                <a:srgbClr val="50E6FF"/>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34" name="Round Single Corner Rectangle 12">
                <a:extLst>
                  <a:ext uri="{FF2B5EF4-FFF2-40B4-BE49-F238E27FC236}">
                    <a16:creationId xmlns:a16="http://schemas.microsoft.com/office/drawing/2014/main" id="{78E419D5-46BC-42F8-B759-4F495133E5D4}"/>
                  </a:ext>
                </a:extLst>
              </p:cNvPr>
              <p:cNvSpPr/>
              <p:nvPr/>
            </p:nvSpPr>
            <p:spPr bwMode="auto">
              <a:xfrm>
                <a:off x="6574671" y="4815821"/>
                <a:ext cx="260296" cy="173908"/>
              </a:xfrm>
              <a:custGeom>
                <a:avLst/>
                <a:gdLst>
                  <a:gd name="connsiteX0" fmla="*/ 0 w 198549"/>
                  <a:gd name="connsiteY0" fmla="*/ 0 h 167558"/>
                  <a:gd name="connsiteX1" fmla="*/ 114770 w 198549"/>
                  <a:gd name="connsiteY1" fmla="*/ 0 h 167558"/>
                  <a:gd name="connsiteX2" fmla="*/ 198549 w 198549"/>
                  <a:gd name="connsiteY2" fmla="*/ 83779 h 167558"/>
                  <a:gd name="connsiteX3" fmla="*/ 198549 w 198549"/>
                  <a:gd name="connsiteY3" fmla="*/ 167558 h 167558"/>
                  <a:gd name="connsiteX4" fmla="*/ 0 w 198549"/>
                  <a:gd name="connsiteY4" fmla="*/ 167558 h 167558"/>
                  <a:gd name="connsiteX5" fmla="*/ 0 w 198549"/>
                  <a:gd name="connsiteY5" fmla="*/ 0 h 167558"/>
                  <a:gd name="connsiteX0" fmla="*/ 0 w 290624"/>
                  <a:gd name="connsiteY0" fmla="*/ 0 h 173908"/>
                  <a:gd name="connsiteX1" fmla="*/ 114770 w 290624"/>
                  <a:gd name="connsiteY1" fmla="*/ 0 h 173908"/>
                  <a:gd name="connsiteX2" fmla="*/ 198549 w 290624"/>
                  <a:gd name="connsiteY2" fmla="*/ 83779 h 173908"/>
                  <a:gd name="connsiteX3" fmla="*/ 290624 w 290624"/>
                  <a:gd name="connsiteY3" fmla="*/ 173908 h 173908"/>
                  <a:gd name="connsiteX4" fmla="*/ 0 w 290624"/>
                  <a:gd name="connsiteY4" fmla="*/ 167558 h 173908"/>
                  <a:gd name="connsiteX5" fmla="*/ 0 w 290624"/>
                  <a:gd name="connsiteY5" fmla="*/ 0 h 173908"/>
                  <a:gd name="connsiteX0" fmla="*/ 0 w 290624"/>
                  <a:gd name="connsiteY0" fmla="*/ 0 h 173908"/>
                  <a:gd name="connsiteX1" fmla="*/ 114770 w 290624"/>
                  <a:gd name="connsiteY1" fmla="*/ 0 h 173908"/>
                  <a:gd name="connsiteX2" fmla="*/ 230299 w 290624"/>
                  <a:gd name="connsiteY2" fmla="*/ 83779 h 173908"/>
                  <a:gd name="connsiteX3" fmla="*/ 290624 w 290624"/>
                  <a:gd name="connsiteY3" fmla="*/ 173908 h 173908"/>
                  <a:gd name="connsiteX4" fmla="*/ 0 w 290624"/>
                  <a:gd name="connsiteY4" fmla="*/ 167558 h 173908"/>
                  <a:gd name="connsiteX5" fmla="*/ 0 w 290624"/>
                  <a:gd name="connsiteY5" fmla="*/ 0 h 173908"/>
                  <a:gd name="connsiteX0" fmla="*/ 0 w 290624"/>
                  <a:gd name="connsiteY0" fmla="*/ 15152 h 189060"/>
                  <a:gd name="connsiteX1" fmla="*/ 114770 w 290624"/>
                  <a:gd name="connsiteY1" fmla="*/ 15152 h 189060"/>
                  <a:gd name="connsiteX2" fmla="*/ 150924 w 290624"/>
                  <a:gd name="connsiteY2" fmla="*/ 22731 h 189060"/>
                  <a:gd name="connsiteX3" fmla="*/ 290624 w 290624"/>
                  <a:gd name="connsiteY3" fmla="*/ 189060 h 189060"/>
                  <a:gd name="connsiteX4" fmla="*/ 0 w 290624"/>
                  <a:gd name="connsiteY4" fmla="*/ 182710 h 189060"/>
                  <a:gd name="connsiteX5" fmla="*/ 0 w 290624"/>
                  <a:gd name="connsiteY5" fmla="*/ 15152 h 189060"/>
                  <a:gd name="connsiteX0" fmla="*/ 0 w 290624"/>
                  <a:gd name="connsiteY0" fmla="*/ 0 h 173908"/>
                  <a:gd name="connsiteX1" fmla="*/ 114770 w 290624"/>
                  <a:gd name="connsiteY1" fmla="*/ 0 h 173908"/>
                  <a:gd name="connsiteX2" fmla="*/ 287449 w 290624"/>
                  <a:gd name="connsiteY2" fmla="*/ 163154 h 173908"/>
                  <a:gd name="connsiteX3" fmla="*/ 290624 w 290624"/>
                  <a:gd name="connsiteY3" fmla="*/ 173908 h 173908"/>
                  <a:gd name="connsiteX4" fmla="*/ 0 w 290624"/>
                  <a:gd name="connsiteY4" fmla="*/ 167558 h 173908"/>
                  <a:gd name="connsiteX5" fmla="*/ 0 w 290624"/>
                  <a:gd name="connsiteY5" fmla="*/ 0 h 173908"/>
                  <a:gd name="connsiteX0" fmla="*/ 0 w 290624"/>
                  <a:gd name="connsiteY0" fmla="*/ 0 h 173908"/>
                  <a:gd name="connsiteX1" fmla="*/ 152870 w 290624"/>
                  <a:gd name="connsiteY1" fmla="*/ 3175 h 173908"/>
                  <a:gd name="connsiteX2" fmla="*/ 287449 w 290624"/>
                  <a:gd name="connsiteY2" fmla="*/ 163154 h 173908"/>
                  <a:gd name="connsiteX3" fmla="*/ 290624 w 290624"/>
                  <a:gd name="connsiteY3" fmla="*/ 173908 h 173908"/>
                  <a:gd name="connsiteX4" fmla="*/ 0 w 290624"/>
                  <a:gd name="connsiteY4" fmla="*/ 167558 h 173908"/>
                  <a:gd name="connsiteX5" fmla="*/ 0 w 290624"/>
                  <a:gd name="connsiteY5" fmla="*/ 0 h 173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0624" h="173908">
                    <a:moveTo>
                      <a:pt x="0" y="0"/>
                    </a:moveTo>
                    <a:lnTo>
                      <a:pt x="152870" y="3175"/>
                    </a:lnTo>
                    <a:cubicBezTo>
                      <a:pt x="199140" y="3175"/>
                      <a:pt x="287449" y="116884"/>
                      <a:pt x="287449" y="163154"/>
                    </a:cubicBezTo>
                    <a:lnTo>
                      <a:pt x="290624" y="173908"/>
                    </a:lnTo>
                    <a:lnTo>
                      <a:pt x="0" y="167558"/>
                    </a:lnTo>
                    <a:lnTo>
                      <a:pt x="0" y="0"/>
                    </a:lnTo>
                    <a:close/>
                  </a:path>
                </a:pathLst>
              </a:custGeom>
              <a:noFill/>
              <a:ln w="25400">
                <a:solidFill>
                  <a:srgbClr val="0078D7"/>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cxnSp>
            <p:nvCxnSpPr>
              <p:cNvPr id="35" name="Straight Connector 34">
                <a:extLst>
                  <a:ext uri="{FF2B5EF4-FFF2-40B4-BE49-F238E27FC236}">
                    <a16:creationId xmlns:a16="http://schemas.microsoft.com/office/drawing/2014/main" id="{173538B5-178D-44C9-803E-B9DC79FFBB6D}"/>
                  </a:ext>
                </a:extLst>
              </p:cNvPr>
              <p:cNvCxnSpPr>
                <a:cxnSpLocks/>
              </p:cNvCxnSpPr>
              <p:nvPr/>
            </p:nvCxnSpPr>
            <p:spPr>
              <a:xfrm flipV="1">
                <a:off x="6413376" y="4815821"/>
                <a:ext cx="82726" cy="178455"/>
              </a:xfrm>
              <a:prstGeom prst="line">
                <a:avLst/>
              </a:prstGeom>
              <a:ln w="25400">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93FCF928-2C28-45E5-B5FE-8BD9ABF6867D}"/>
                  </a:ext>
                </a:extLst>
              </p:cNvPr>
              <p:cNvCxnSpPr>
                <a:cxnSpLocks/>
                <a:stCxn id="34" idx="0"/>
              </p:cNvCxnSpPr>
              <p:nvPr/>
            </p:nvCxnSpPr>
            <p:spPr>
              <a:xfrm flipH="1">
                <a:off x="6454355" y="4815821"/>
                <a:ext cx="120316" cy="0"/>
              </a:xfrm>
              <a:prstGeom prst="line">
                <a:avLst/>
              </a:prstGeom>
              <a:ln w="25400" cap="rnd">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41" name="Group 40">
            <a:extLst>
              <a:ext uri="{FF2B5EF4-FFF2-40B4-BE49-F238E27FC236}">
                <a16:creationId xmlns:a16="http://schemas.microsoft.com/office/drawing/2014/main" id="{1445A45A-0EE7-44AD-99E1-7DA746EDFD8C}"/>
              </a:ext>
            </a:extLst>
          </p:cNvPr>
          <p:cNvGrpSpPr/>
          <p:nvPr/>
        </p:nvGrpSpPr>
        <p:grpSpPr>
          <a:xfrm>
            <a:off x="1380196" y="1411241"/>
            <a:ext cx="10467574" cy="5191476"/>
            <a:chOff x="1465924" y="1122807"/>
            <a:chExt cx="10467574" cy="5191476"/>
          </a:xfrm>
        </p:grpSpPr>
        <p:sp>
          <p:nvSpPr>
            <p:cNvPr id="42" name="Freeform 290">
              <a:extLst>
                <a:ext uri="{FF2B5EF4-FFF2-40B4-BE49-F238E27FC236}">
                  <a16:creationId xmlns:a16="http://schemas.microsoft.com/office/drawing/2014/main" id="{D4B668A0-B84C-4310-BC5A-BE597290076E}"/>
                </a:ext>
              </a:extLst>
            </p:cNvPr>
            <p:cNvSpPr/>
            <p:nvPr/>
          </p:nvSpPr>
          <p:spPr bwMode="auto">
            <a:xfrm rot="10800000" flipH="1">
              <a:off x="8120048" y="2371992"/>
              <a:ext cx="2850445" cy="146273"/>
            </a:xfrm>
            <a:custGeom>
              <a:avLst/>
              <a:gdLst>
                <a:gd name="connsiteX0" fmla="*/ 0 w 711200"/>
                <a:gd name="connsiteY0" fmla="*/ 0 h 136525"/>
                <a:gd name="connsiteX1" fmla="*/ 0 w 711200"/>
                <a:gd name="connsiteY1" fmla="*/ 136525 h 136525"/>
                <a:gd name="connsiteX2" fmla="*/ 711200 w 711200"/>
                <a:gd name="connsiteY2" fmla="*/ 136525 h 136525"/>
                <a:gd name="connsiteX3" fmla="*/ 711200 w 711200"/>
                <a:gd name="connsiteY3" fmla="*/ 3175 h 136525"/>
                <a:gd name="connsiteX0" fmla="*/ 0 w 711200"/>
                <a:gd name="connsiteY0" fmla="*/ 133350 h 133350"/>
                <a:gd name="connsiteX1" fmla="*/ 711200 w 711200"/>
                <a:gd name="connsiteY1" fmla="*/ 133350 h 133350"/>
                <a:gd name="connsiteX2" fmla="*/ 711200 w 711200"/>
                <a:gd name="connsiteY2" fmla="*/ 0 h 133350"/>
              </a:gdLst>
              <a:ahLst/>
              <a:cxnLst>
                <a:cxn ang="0">
                  <a:pos x="connsiteX0" y="connsiteY0"/>
                </a:cxn>
                <a:cxn ang="0">
                  <a:pos x="connsiteX1" y="connsiteY1"/>
                </a:cxn>
                <a:cxn ang="0">
                  <a:pos x="connsiteX2" y="connsiteY2"/>
                </a:cxn>
              </a:cxnLst>
              <a:rect l="l" t="t" r="r" b="b"/>
              <a:pathLst>
                <a:path w="711200" h="133350">
                  <a:moveTo>
                    <a:pt x="0" y="133350"/>
                  </a:moveTo>
                  <a:lnTo>
                    <a:pt x="711200" y="133350"/>
                  </a:lnTo>
                  <a:lnTo>
                    <a:pt x="711200" y="0"/>
                  </a:lnTo>
                </a:path>
              </a:pathLst>
            </a:custGeom>
            <a:noFill/>
            <a:ln w="12700">
              <a:solidFill>
                <a:srgbClr val="757575"/>
              </a:solidFill>
              <a:prstDash val="soli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3" name="Group 42">
              <a:extLst>
                <a:ext uri="{FF2B5EF4-FFF2-40B4-BE49-F238E27FC236}">
                  <a16:creationId xmlns:a16="http://schemas.microsoft.com/office/drawing/2014/main" id="{58878AED-EFCC-4911-8D19-0EB25BCD0252}"/>
                </a:ext>
              </a:extLst>
            </p:cNvPr>
            <p:cNvGrpSpPr/>
            <p:nvPr/>
          </p:nvGrpSpPr>
          <p:grpSpPr>
            <a:xfrm>
              <a:off x="1465924" y="1122807"/>
              <a:ext cx="10467574" cy="5191476"/>
              <a:chOff x="1465924" y="1122807"/>
              <a:chExt cx="10467574" cy="5191476"/>
            </a:xfrm>
          </p:grpSpPr>
          <p:grpSp>
            <p:nvGrpSpPr>
              <p:cNvPr id="44" name="Group 43">
                <a:extLst>
                  <a:ext uri="{FF2B5EF4-FFF2-40B4-BE49-F238E27FC236}">
                    <a16:creationId xmlns:a16="http://schemas.microsoft.com/office/drawing/2014/main" id="{3DE5FC47-6FFF-484E-82F6-18442EC6C079}"/>
                  </a:ext>
                </a:extLst>
              </p:cNvPr>
              <p:cNvGrpSpPr/>
              <p:nvPr/>
            </p:nvGrpSpPr>
            <p:grpSpPr>
              <a:xfrm>
                <a:off x="10497148" y="2600853"/>
                <a:ext cx="916666" cy="1556697"/>
                <a:chOff x="8566575" y="2895467"/>
                <a:chExt cx="916669" cy="1556697"/>
              </a:xfrm>
            </p:grpSpPr>
            <p:sp>
              <p:nvSpPr>
                <p:cNvPr id="230" name="TextBox 229">
                  <a:extLst>
                    <a:ext uri="{FF2B5EF4-FFF2-40B4-BE49-F238E27FC236}">
                      <a16:creationId xmlns:a16="http://schemas.microsoft.com/office/drawing/2014/main" id="{7915FB77-E745-43D8-9E55-4A79EC20F326}"/>
                    </a:ext>
                  </a:extLst>
                </p:cNvPr>
                <p:cNvSpPr txBox="1"/>
                <p:nvPr/>
              </p:nvSpPr>
              <p:spPr>
                <a:xfrm>
                  <a:off x="8596129" y="2895467"/>
                  <a:ext cx="887115" cy="577081"/>
                </a:xfrm>
                <a:prstGeom prst="rect">
                  <a:avLst/>
                </a:prstGeom>
                <a:noFill/>
                <a:ln w="12700">
                  <a:noFill/>
                  <a:prstDash val="dash"/>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50">
                      <a:solidFill>
                        <a:schemeClr val="tx2"/>
                      </a:solidFill>
                      <a:latin typeface="Segoe UI" panose="020B0502040204020203" pitchFamily="34" charset="0"/>
                      <a:cs typeface="Segoe UI" panose="020B0502040204020203" pitchFamily="34" charset="0"/>
                    </a:rPr>
                    <a:t>Directly read from HDFS</a:t>
                  </a:r>
                </a:p>
              </p:txBody>
            </p:sp>
            <p:cxnSp>
              <p:nvCxnSpPr>
                <p:cNvPr id="231" name="Connector: Elbow 230">
                  <a:extLst>
                    <a:ext uri="{FF2B5EF4-FFF2-40B4-BE49-F238E27FC236}">
                      <a16:creationId xmlns:a16="http://schemas.microsoft.com/office/drawing/2014/main" id="{DC1975EE-2A55-4724-9CD6-0CB015853F58}"/>
                    </a:ext>
                  </a:extLst>
                </p:cNvPr>
                <p:cNvCxnSpPr>
                  <a:cxnSpLocks/>
                </p:cNvCxnSpPr>
                <p:nvPr/>
              </p:nvCxnSpPr>
              <p:spPr>
                <a:xfrm rot="5400000">
                  <a:off x="8351076" y="3758099"/>
                  <a:ext cx="909564" cy="478566"/>
                </a:xfrm>
                <a:prstGeom prst="bentConnector2">
                  <a:avLst/>
                </a:prstGeom>
                <a:ln w="12700">
                  <a:solidFill>
                    <a:srgbClr val="757575"/>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45" name="Group 44">
                <a:extLst>
                  <a:ext uri="{FF2B5EF4-FFF2-40B4-BE49-F238E27FC236}">
                    <a16:creationId xmlns:a16="http://schemas.microsoft.com/office/drawing/2014/main" id="{3629F790-29C9-41AC-8585-2B0A4B0BB760}"/>
                  </a:ext>
                </a:extLst>
              </p:cNvPr>
              <p:cNvGrpSpPr/>
              <p:nvPr/>
            </p:nvGrpSpPr>
            <p:grpSpPr>
              <a:xfrm>
                <a:off x="1465924" y="1122807"/>
                <a:ext cx="10467574" cy="5191476"/>
                <a:chOff x="1465924" y="1122807"/>
                <a:chExt cx="10467574" cy="5191476"/>
              </a:xfrm>
            </p:grpSpPr>
            <p:sp>
              <p:nvSpPr>
                <p:cNvPr id="46" name="TextBox 45">
                  <a:extLst>
                    <a:ext uri="{FF2B5EF4-FFF2-40B4-BE49-F238E27FC236}">
                      <a16:creationId xmlns:a16="http://schemas.microsoft.com/office/drawing/2014/main" id="{F1B5A6DF-2F50-4F1C-A49E-846A68203C0B}"/>
                    </a:ext>
                  </a:extLst>
                </p:cNvPr>
                <p:cNvSpPr txBox="1"/>
                <p:nvPr/>
              </p:nvSpPr>
              <p:spPr>
                <a:xfrm>
                  <a:off x="2216041" y="6068062"/>
                  <a:ext cx="9717457" cy="246221"/>
                </a:xfrm>
                <a:prstGeom prst="rect">
                  <a:avLst/>
                </a:prstGeom>
                <a:noFill/>
                <a:ln w="12700">
                  <a:solidFill>
                    <a:srgbClr val="757575"/>
                  </a:solidFill>
                </a:ln>
              </p:spPr>
              <p:txBody>
                <a:bodyPr wrap="square" rtlCol="0">
                  <a:spAutoFit/>
                </a:bodyPr>
                <a:lstStyle/>
                <a:p>
                  <a:pPr algn="ctr" defTabSz="457200">
                    <a:defRPr/>
                  </a:pPr>
                  <a:r>
                    <a:rPr lang="en-US" sz="1000" b="1">
                      <a:solidFill>
                        <a:srgbClr val="0077D7"/>
                      </a:solidFill>
                      <a:latin typeface="Segoe UI Semibold" panose="020B0502040204020203" pitchFamily="34" charset="0"/>
                      <a:cs typeface="Segoe UI Semibold" panose="020B0502040204020203" pitchFamily="34" charset="0"/>
                    </a:rPr>
                    <a:t>Persistent storage </a:t>
                  </a:r>
                </a:p>
              </p:txBody>
            </p:sp>
            <p:sp>
              <p:nvSpPr>
                <p:cNvPr id="47" name="Rectangle 46">
                  <a:extLst>
                    <a:ext uri="{FF2B5EF4-FFF2-40B4-BE49-F238E27FC236}">
                      <a16:creationId xmlns:a16="http://schemas.microsoft.com/office/drawing/2014/main" id="{847FFDB7-5473-4F45-944C-427F25C48891}"/>
                    </a:ext>
                  </a:extLst>
                </p:cNvPr>
                <p:cNvSpPr/>
                <p:nvPr/>
              </p:nvSpPr>
              <p:spPr>
                <a:xfrm>
                  <a:off x="8801739" y="4085288"/>
                  <a:ext cx="224100" cy="261610"/>
                </a:xfrm>
                <a:prstGeom prst="rect">
                  <a:avLst/>
                </a:prstGeom>
                <a:noFill/>
                <a:ln w="12700">
                  <a:noFill/>
                </a:ln>
              </p:spPr>
              <p:style>
                <a:lnRef idx="2">
                  <a:schemeClr val="accent2">
                    <a:shade val="50000"/>
                  </a:schemeClr>
                </a:lnRef>
                <a:fillRef idx="1">
                  <a:schemeClr val="accent2"/>
                </a:fillRef>
                <a:effectRef idx="0">
                  <a:schemeClr val="accent2"/>
                </a:effectRef>
                <a:fontRef idx="minor">
                  <a:schemeClr val="lt1"/>
                </a:fontRef>
              </p:style>
              <p:txBody>
                <a:bodyPr wrap="square" rtlCol="0" anchor="ctr">
                  <a:spAutoFit/>
                </a:bodyPr>
                <a:lstStyle/>
                <a:p>
                  <a:pPr lvl="0" algn="ctr" defTabSz="457200">
                    <a:defRPr/>
                  </a:pPr>
                  <a:r>
                    <a:rPr lang="en-US" sz="1100" b="1">
                      <a:solidFill>
                        <a:schemeClr val="tx1"/>
                      </a:solidFill>
                      <a:cs typeface="Segoe UI Semibold" panose="020B0502040204020203" pitchFamily="34" charset="0"/>
                    </a:rPr>
                    <a:t>…</a:t>
                  </a:r>
                </a:p>
              </p:txBody>
            </p:sp>
            <p:sp>
              <p:nvSpPr>
                <p:cNvPr id="48" name="Rectangle 47">
                  <a:extLst>
                    <a:ext uri="{FF2B5EF4-FFF2-40B4-BE49-F238E27FC236}">
                      <a16:creationId xmlns:a16="http://schemas.microsoft.com/office/drawing/2014/main" id="{3D97B9D5-E0CC-41AF-A920-325B42DFCA75}"/>
                    </a:ext>
                  </a:extLst>
                </p:cNvPr>
                <p:cNvSpPr/>
                <p:nvPr/>
              </p:nvSpPr>
              <p:spPr>
                <a:xfrm>
                  <a:off x="6104221" y="3541509"/>
                  <a:ext cx="4332717" cy="1656765"/>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457200"/>
                  <a:r>
                    <a:rPr lang="en-US" sz="1000" b="1">
                      <a:solidFill>
                        <a:schemeClr val="tx2"/>
                      </a:solidFill>
                      <a:latin typeface="Segoe UI Semibold" panose="020B0502040204020203" pitchFamily="34" charset="0"/>
                      <a:cs typeface="Segoe UI Semibold" panose="020B0502040204020203" pitchFamily="34" charset="0"/>
                    </a:rPr>
                    <a:t>Storage pool</a:t>
                  </a:r>
                </a:p>
              </p:txBody>
            </p:sp>
            <p:sp>
              <p:nvSpPr>
                <p:cNvPr id="49" name="Rectangle 48">
                  <a:extLst>
                    <a:ext uri="{FF2B5EF4-FFF2-40B4-BE49-F238E27FC236}">
                      <a16:creationId xmlns:a16="http://schemas.microsoft.com/office/drawing/2014/main" id="{6D2912A7-99FC-4067-83E9-F2DD2112B24D}"/>
                    </a:ext>
                  </a:extLst>
                </p:cNvPr>
                <p:cNvSpPr/>
                <p:nvPr/>
              </p:nvSpPr>
              <p:spPr>
                <a:xfrm>
                  <a:off x="6930037" y="3474046"/>
                  <a:ext cx="1062524" cy="68935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grpSp>
              <p:nvGrpSpPr>
                <p:cNvPr id="50" name="Group 49">
                  <a:extLst>
                    <a:ext uri="{FF2B5EF4-FFF2-40B4-BE49-F238E27FC236}">
                      <a16:creationId xmlns:a16="http://schemas.microsoft.com/office/drawing/2014/main" id="{B7E0CF21-F489-4A92-8E16-592BA76DAAC6}"/>
                    </a:ext>
                  </a:extLst>
                </p:cNvPr>
                <p:cNvGrpSpPr/>
                <p:nvPr/>
              </p:nvGrpSpPr>
              <p:grpSpPr>
                <a:xfrm>
                  <a:off x="9153380" y="3972909"/>
                  <a:ext cx="1164921" cy="886972"/>
                  <a:chOff x="8464489" y="2534822"/>
                  <a:chExt cx="1610123" cy="1334562"/>
                </a:xfrm>
              </p:grpSpPr>
              <p:sp>
                <p:nvSpPr>
                  <p:cNvPr id="225" name="Rectangle 224">
                    <a:extLst>
                      <a:ext uri="{FF2B5EF4-FFF2-40B4-BE49-F238E27FC236}">
                        <a16:creationId xmlns:a16="http://schemas.microsoft.com/office/drawing/2014/main" id="{4FC141F6-A030-4F18-B7E8-D2302776A26F}"/>
                      </a:ext>
                    </a:extLst>
                  </p:cNvPr>
                  <p:cNvSpPr/>
                  <p:nvPr/>
                </p:nvSpPr>
                <p:spPr>
                  <a:xfrm>
                    <a:off x="9334635" y="2534822"/>
                    <a:ext cx="739977" cy="780062"/>
                  </a:xfrm>
                  <a:prstGeom prst="rect">
                    <a:avLst/>
                  </a:prstGeom>
                  <a:no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i="0" u="none" strike="noStrike" kern="1200" cap="none" spc="0" normalizeH="0" baseline="0" noProof="0">
                        <a:ln>
                          <a:noFill/>
                        </a:ln>
                        <a:solidFill>
                          <a:schemeClr val="tx1"/>
                        </a:solidFill>
                        <a:effectLst/>
                        <a:uLnTx/>
                        <a:uFillTx/>
                        <a:ea typeface="+mn-ea"/>
                        <a:cs typeface="Segoe UI" panose="020B0502040204020203" pitchFamily="34" charset="0"/>
                      </a:rPr>
                      <a:t>SQL Server</a:t>
                    </a:r>
                  </a:p>
                </p:txBody>
              </p:sp>
              <p:cxnSp>
                <p:nvCxnSpPr>
                  <p:cNvPr id="226" name="Straight Connector 225">
                    <a:extLst>
                      <a:ext uri="{FF2B5EF4-FFF2-40B4-BE49-F238E27FC236}">
                        <a16:creationId xmlns:a16="http://schemas.microsoft.com/office/drawing/2014/main" id="{C8A452F2-E6AD-486F-B297-5834F39DAF92}"/>
                      </a:ext>
                    </a:extLst>
                  </p:cNvPr>
                  <p:cNvCxnSpPr>
                    <a:cxnSpLocks/>
                  </p:cNvCxnSpPr>
                  <p:nvPr/>
                </p:nvCxnSpPr>
                <p:spPr>
                  <a:xfrm>
                    <a:off x="8839606" y="3324527"/>
                    <a:ext cx="0" cy="145547"/>
                  </a:xfrm>
                  <a:prstGeom prst="line">
                    <a:avLst/>
                  </a:prstGeom>
                  <a:ln w="12700">
                    <a:solidFill>
                      <a:srgbClr val="0077D7"/>
                    </a:solidFill>
                  </a:ln>
                </p:spPr>
                <p:style>
                  <a:lnRef idx="1">
                    <a:schemeClr val="accent1"/>
                  </a:lnRef>
                  <a:fillRef idx="0">
                    <a:schemeClr val="accent1"/>
                  </a:fillRef>
                  <a:effectRef idx="0">
                    <a:schemeClr val="accent1"/>
                  </a:effectRef>
                  <a:fontRef idx="minor">
                    <a:schemeClr val="tx1"/>
                  </a:fontRef>
                </p:style>
              </p:cxnSp>
              <p:sp>
                <p:nvSpPr>
                  <p:cNvPr id="227" name="Rectangle 226">
                    <a:extLst>
                      <a:ext uri="{FF2B5EF4-FFF2-40B4-BE49-F238E27FC236}">
                        <a16:creationId xmlns:a16="http://schemas.microsoft.com/office/drawing/2014/main" id="{4B55C878-3B72-45DD-AF10-51309E54ADA8}"/>
                      </a:ext>
                    </a:extLst>
                  </p:cNvPr>
                  <p:cNvSpPr/>
                  <p:nvPr/>
                </p:nvSpPr>
                <p:spPr>
                  <a:xfrm>
                    <a:off x="8469617" y="2534822"/>
                    <a:ext cx="739977" cy="780062"/>
                  </a:xfrm>
                  <a:prstGeom prst="rect">
                    <a:avLst/>
                  </a:prstGeom>
                  <a:no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i="0" u="none" strike="noStrike" kern="1200" cap="none" spc="0" normalizeH="0" baseline="0" noProof="0">
                        <a:ln>
                          <a:noFill/>
                        </a:ln>
                        <a:solidFill>
                          <a:schemeClr val="tx1"/>
                        </a:solidFill>
                        <a:effectLst/>
                        <a:uLnTx/>
                        <a:uFillTx/>
                        <a:ea typeface="+mn-ea"/>
                        <a:cs typeface="Segoe UI" panose="020B0502040204020203" pitchFamily="34" charset="0"/>
                      </a:rPr>
                      <a:t>Spark</a:t>
                    </a:r>
                  </a:p>
                </p:txBody>
              </p:sp>
              <p:cxnSp>
                <p:nvCxnSpPr>
                  <p:cNvPr id="228" name="Straight Connector 227">
                    <a:extLst>
                      <a:ext uri="{FF2B5EF4-FFF2-40B4-BE49-F238E27FC236}">
                        <a16:creationId xmlns:a16="http://schemas.microsoft.com/office/drawing/2014/main" id="{C90EBE6D-935E-41C6-84C5-AB267B5793E4}"/>
                      </a:ext>
                    </a:extLst>
                  </p:cNvPr>
                  <p:cNvCxnSpPr>
                    <a:cxnSpLocks/>
                  </p:cNvCxnSpPr>
                  <p:nvPr/>
                </p:nvCxnSpPr>
                <p:spPr>
                  <a:xfrm>
                    <a:off x="9704625" y="3324527"/>
                    <a:ext cx="0" cy="145547"/>
                  </a:xfrm>
                  <a:prstGeom prst="line">
                    <a:avLst/>
                  </a:prstGeom>
                  <a:ln w="12700">
                    <a:solidFill>
                      <a:srgbClr val="0077D7"/>
                    </a:solidFill>
                  </a:ln>
                </p:spPr>
                <p:style>
                  <a:lnRef idx="1">
                    <a:schemeClr val="accent1"/>
                  </a:lnRef>
                  <a:fillRef idx="0">
                    <a:schemeClr val="accent1"/>
                  </a:fillRef>
                  <a:effectRef idx="0">
                    <a:schemeClr val="accent1"/>
                  </a:effectRef>
                  <a:fontRef idx="minor">
                    <a:schemeClr val="tx1"/>
                  </a:fontRef>
                </p:style>
              </p:cxnSp>
              <p:sp>
                <p:nvSpPr>
                  <p:cNvPr id="229" name="Rectangle 228">
                    <a:extLst>
                      <a:ext uri="{FF2B5EF4-FFF2-40B4-BE49-F238E27FC236}">
                        <a16:creationId xmlns:a16="http://schemas.microsoft.com/office/drawing/2014/main" id="{9F0A2717-6F9F-45D9-B7F9-BA210713F3D1}"/>
                      </a:ext>
                    </a:extLst>
                  </p:cNvPr>
                  <p:cNvSpPr/>
                  <p:nvPr/>
                </p:nvSpPr>
                <p:spPr>
                  <a:xfrm>
                    <a:off x="8464489" y="3470074"/>
                    <a:ext cx="1610123" cy="399310"/>
                  </a:xfrm>
                  <a:prstGeom prst="rect">
                    <a:avLst/>
                  </a:prstGeom>
                  <a:no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lvl="0" algn="ctr" defTabSz="457200">
                      <a:defRPr/>
                    </a:pPr>
                    <a:r>
                      <a:rPr lang="en-US" sz="1000">
                        <a:solidFill>
                          <a:schemeClr val="tx1"/>
                        </a:solidFill>
                        <a:cs typeface="Segoe UI Semibold" panose="020B0502040204020203" pitchFamily="34" charset="0"/>
                      </a:rPr>
                      <a:t>HDFS </a:t>
                    </a:r>
                    <a:r>
                      <a:rPr lang="en-US" sz="1000" err="1">
                        <a:solidFill>
                          <a:schemeClr val="tx1"/>
                        </a:solidFill>
                        <a:cs typeface="Segoe UI Semibold" panose="020B0502040204020203" pitchFamily="34" charset="0"/>
                      </a:rPr>
                      <a:t>Datanode</a:t>
                    </a:r>
                    <a:endParaRPr lang="en-US" sz="1000">
                      <a:solidFill>
                        <a:schemeClr val="tx1"/>
                      </a:solidFill>
                      <a:cs typeface="Segoe UI Semibold" panose="020B0502040204020203" pitchFamily="34" charset="0"/>
                    </a:endParaRPr>
                  </a:p>
                </p:txBody>
              </p:sp>
            </p:grpSp>
            <p:grpSp>
              <p:nvGrpSpPr>
                <p:cNvPr id="51" name="Group 50">
                  <a:extLst>
                    <a:ext uri="{FF2B5EF4-FFF2-40B4-BE49-F238E27FC236}">
                      <a16:creationId xmlns:a16="http://schemas.microsoft.com/office/drawing/2014/main" id="{D9ED8CB6-A732-438B-B456-DC7DF80C5205}"/>
                    </a:ext>
                  </a:extLst>
                </p:cNvPr>
                <p:cNvGrpSpPr/>
                <p:nvPr/>
              </p:nvGrpSpPr>
              <p:grpSpPr>
                <a:xfrm>
                  <a:off x="6223919" y="3972905"/>
                  <a:ext cx="1164921" cy="883619"/>
                  <a:chOff x="8464489" y="2534822"/>
                  <a:chExt cx="1610123" cy="1329517"/>
                </a:xfrm>
              </p:grpSpPr>
              <p:sp>
                <p:nvSpPr>
                  <p:cNvPr id="220" name="Rectangle 219">
                    <a:extLst>
                      <a:ext uri="{FF2B5EF4-FFF2-40B4-BE49-F238E27FC236}">
                        <a16:creationId xmlns:a16="http://schemas.microsoft.com/office/drawing/2014/main" id="{99B02269-85FA-4057-B293-9714D23D917D}"/>
                      </a:ext>
                    </a:extLst>
                  </p:cNvPr>
                  <p:cNvSpPr/>
                  <p:nvPr/>
                </p:nvSpPr>
                <p:spPr>
                  <a:xfrm>
                    <a:off x="9334635" y="2534822"/>
                    <a:ext cx="739977" cy="780062"/>
                  </a:xfrm>
                  <a:prstGeom prst="rect">
                    <a:avLst/>
                  </a:prstGeom>
                  <a:no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i="0" u="none" strike="noStrike" kern="1200" cap="none" spc="0" normalizeH="0" baseline="0" noProof="0">
                        <a:ln>
                          <a:noFill/>
                        </a:ln>
                        <a:solidFill>
                          <a:schemeClr val="tx1"/>
                        </a:solidFill>
                        <a:effectLst/>
                        <a:uLnTx/>
                        <a:uFillTx/>
                        <a:ea typeface="+mn-ea"/>
                        <a:cs typeface="Segoe UI" panose="020B0502040204020203" pitchFamily="34" charset="0"/>
                      </a:rPr>
                      <a:t>SQL Server</a:t>
                    </a:r>
                  </a:p>
                </p:txBody>
              </p:sp>
              <p:cxnSp>
                <p:nvCxnSpPr>
                  <p:cNvPr id="221" name="Straight Connector 220">
                    <a:extLst>
                      <a:ext uri="{FF2B5EF4-FFF2-40B4-BE49-F238E27FC236}">
                        <a16:creationId xmlns:a16="http://schemas.microsoft.com/office/drawing/2014/main" id="{87F804E4-B461-41C8-8C81-0DA95D9A60F3}"/>
                      </a:ext>
                    </a:extLst>
                  </p:cNvPr>
                  <p:cNvCxnSpPr>
                    <a:cxnSpLocks/>
                  </p:cNvCxnSpPr>
                  <p:nvPr/>
                </p:nvCxnSpPr>
                <p:spPr>
                  <a:xfrm>
                    <a:off x="8839606" y="3324527"/>
                    <a:ext cx="0" cy="140502"/>
                  </a:xfrm>
                  <a:prstGeom prst="line">
                    <a:avLst/>
                  </a:prstGeom>
                  <a:ln w="12700">
                    <a:solidFill>
                      <a:srgbClr val="0077D7"/>
                    </a:solidFill>
                  </a:ln>
                </p:spPr>
                <p:style>
                  <a:lnRef idx="1">
                    <a:schemeClr val="accent1"/>
                  </a:lnRef>
                  <a:fillRef idx="0">
                    <a:schemeClr val="accent1"/>
                  </a:fillRef>
                  <a:effectRef idx="0">
                    <a:schemeClr val="accent1"/>
                  </a:effectRef>
                  <a:fontRef idx="minor">
                    <a:schemeClr val="tx1"/>
                  </a:fontRef>
                </p:style>
              </p:cxnSp>
              <p:sp>
                <p:nvSpPr>
                  <p:cNvPr id="222" name="Rectangle 221">
                    <a:extLst>
                      <a:ext uri="{FF2B5EF4-FFF2-40B4-BE49-F238E27FC236}">
                        <a16:creationId xmlns:a16="http://schemas.microsoft.com/office/drawing/2014/main" id="{720C3A69-B225-49B0-8649-E50974F46FE5}"/>
                      </a:ext>
                    </a:extLst>
                  </p:cNvPr>
                  <p:cNvSpPr/>
                  <p:nvPr/>
                </p:nvSpPr>
                <p:spPr>
                  <a:xfrm>
                    <a:off x="8469617" y="2534822"/>
                    <a:ext cx="739977" cy="780062"/>
                  </a:xfrm>
                  <a:prstGeom prst="rect">
                    <a:avLst/>
                  </a:prstGeom>
                  <a:no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i="0" u="none" strike="noStrike" kern="1200" cap="none" spc="0" normalizeH="0" baseline="0" noProof="0">
                        <a:ln>
                          <a:noFill/>
                        </a:ln>
                        <a:solidFill>
                          <a:schemeClr val="tx1"/>
                        </a:solidFill>
                        <a:effectLst/>
                        <a:uLnTx/>
                        <a:uFillTx/>
                        <a:ea typeface="+mn-ea"/>
                        <a:cs typeface="Segoe UI" panose="020B0502040204020203" pitchFamily="34" charset="0"/>
                      </a:rPr>
                      <a:t>Spark</a:t>
                    </a:r>
                  </a:p>
                </p:txBody>
              </p:sp>
              <p:cxnSp>
                <p:nvCxnSpPr>
                  <p:cNvPr id="223" name="Straight Connector 222">
                    <a:extLst>
                      <a:ext uri="{FF2B5EF4-FFF2-40B4-BE49-F238E27FC236}">
                        <a16:creationId xmlns:a16="http://schemas.microsoft.com/office/drawing/2014/main" id="{AF0A609E-EAB6-45E3-8050-8F3F1043EC72}"/>
                      </a:ext>
                    </a:extLst>
                  </p:cNvPr>
                  <p:cNvCxnSpPr>
                    <a:cxnSpLocks/>
                  </p:cNvCxnSpPr>
                  <p:nvPr/>
                </p:nvCxnSpPr>
                <p:spPr>
                  <a:xfrm>
                    <a:off x="9704625" y="3324527"/>
                    <a:ext cx="0" cy="140502"/>
                  </a:xfrm>
                  <a:prstGeom prst="line">
                    <a:avLst/>
                  </a:prstGeom>
                  <a:ln w="12700">
                    <a:solidFill>
                      <a:srgbClr val="0077D7"/>
                    </a:solidFill>
                  </a:ln>
                </p:spPr>
                <p:style>
                  <a:lnRef idx="1">
                    <a:schemeClr val="accent1"/>
                  </a:lnRef>
                  <a:fillRef idx="0">
                    <a:schemeClr val="accent1"/>
                  </a:fillRef>
                  <a:effectRef idx="0">
                    <a:schemeClr val="accent1"/>
                  </a:effectRef>
                  <a:fontRef idx="minor">
                    <a:schemeClr val="tx1"/>
                  </a:fontRef>
                </p:style>
              </p:cxnSp>
              <p:sp>
                <p:nvSpPr>
                  <p:cNvPr id="224" name="Rectangle 223">
                    <a:extLst>
                      <a:ext uri="{FF2B5EF4-FFF2-40B4-BE49-F238E27FC236}">
                        <a16:creationId xmlns:a16="http://schemas.microsoft.com/office/drawing/2014/main" id="{F7681A99-296A-4F9D-9316-B3FD1DF3EA76}"/>
                      </a:ext>
                    </a:extLst>
                  </p:cNvPr>
                  <p:cNvSpPr/>
                  <p:nvPr/>
                </p:nvSpPr>
                <p:spPr>
                  <a:xfrm>
                    <a:off x="8464489" y="3465029"/>
                    <a:ext cx="1610123" cy="399310"/>
                  </a:xfrm>
                  <a:prstGeom prst="rect">
                    <a:avLst/>
                  </a:prstGeom>
                  <a:no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lvl="0" algn="ctr" defTabSz="457200">
                      <a:defRPr/>
                    </a:pPr>
                    <a:r>
                      <a:rPr lang="en-US" sz="1000">
                        <a:solidFill>
                          <a:schemeClr val="tx1"/>
                        </a:solidFill>
                        <a:cs typeface="Segoe UI Semibold" panose="020B0502040204020203" pitchFamily="34" charset="0"/>
                      </a:rPr>
                      <a:t>HDFS </a:t>
                    </a:r>
                    <a:r>
                      <a:rPr lang="en-US" sz="1000" err="1">
                        <a:solidFill>
                          <a:schemeClr val="tx1"/>
                        </a:solidFill>
                        <a:cs typeface="Segoe UI Semibold" panose="020B0502040204020203" pitchFamily="34" charset="0"/>
                      </a:rPr>
                      <a:t>Datanode</a:t>
                    </a:r>
                    <a:endParaRPr lang="en-US" sz="1000">
                      <a:solidFill>
                        <a:schemeClr val="tx1"/>
                      </a:solidFill>
                      <a:cs typeface="Segoe UI Semibold" panose="020B0502040204020203" pitchFamily="34" charset="0"/>
                    </a:endParaRPr>
                  </a:p>
                </p:txBody>
              </p:sp>
            </p:grpSp>
            <p:grpSp>
              <p:nvGrpSpPr>
                <p:cNvPr id="52" name="Group 51">
                  <a:extLst>
                    <a:ext uri="{FF2B5EF4-FFF2-40B4-BE49-F238E27FC236}">
                      <a16:creationId xmlns:a16="http://schemas.microsoft.com/office/drawing/2014/main" id="{CC344B05-B8DC-4E43-8670-280A3CE32140}"/>
                    </a:ext>
                  </a:extLst>
                </p:cNvPr>
                <p:cNvGrpSpPr/>
                <p:nvPr/>
              </p:nvGrpSpPr>
              <p:grpSpPr>
                <a:xfrm>
                  <a:off x="7501274" y="3972905"/>
                  <a:ext cx="1164921" cy="885131"/>
                  <a:chOff x="8464489" y="2534822"/>
                  <a:chExt cx="1610123" cy="1331792"/>
                </a:xfrm>
              </p:grpSpPr>
              <p:sp>
                <p:nvSpPr>
                  <p:cNvPr id="215" name="Rectangle 214">
                    <a:extLst>
                      <a:ext uri="{FF2B5EF4-FFF2-40B4-BE49-F238E27FC236}">
                        <a16:creationId xmlns:a16="http://schemas.microsoft.com/office/drawing/2014/main" id="{AB48F73A-3C62-47A0-AAF1-B10FF746AB83}"/>
                      </a:ext>
                    </a:extLst>
                  </p:cNvPr>
                  <p:cNvSpPr/>
                  <p:nvPr/>
                </p:nvSpPr>
                <p:spPr>
                  <a:xfrm>
                    <a:off x="9334635" y="2534822"/>
                    <a:ext cx="739977" cy="780062"/>
                  </a:xfrm>
                  <a:prstGeom prst="rect">
                    <a:avLst/>
                  </a:prstGeom>
                  <a:no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i="0" u="none" strike="noStrike" kern="1200" cap="none" spc="0" normalizeH="0" baseline="0" noProof="0">
                        <a:ln>
                          <a:noFill/>
                        </a:ln>
                        <a:solidFill>
                          <a:schemeClr val="tx1"/>
                        </a:solidFill>
                        <a:effectLst/>
                        <a:uLnTx/>
                        <a:uFillTx/>
                        <a:ea typeface="+mn-ea"/>
                        <a:cs typeface="Segoe UI" panose="020B0502040204020203" pitchFamily="34" charset="0"/>
                      </a:rPr>
                      <a:t>SQL Server</a:t>
                    </a:r>
                  </a:p>
                </p:txBody>
              </p:sp>
              <p:cxnSp>
                <p:nvCxnSpPr>
                  <p:cNvPr id="216" name="Straight Connector 215">
                    <a:extLst>
                      <a:ext uri="{FF2B5EF4-FFF2-40B4-BE49-F238E27FC236}">
                        <a16:creationId xmlns:a16="http://schemas.microsoft.com/office/drawing/2014/main" id="{0123B201-C255-41CD-ABFA-B84DAB8661F4}"/>
                      </a:ext>
                    </a:extLst>
                  </p:cNvPr>
                  <p:cNvCxnSpPr>
                    <a:cxnSpLocks/>
                  </p:cNvCxnSpPr>
                  <p:nvPr/>
                </p:nvCxnSpPr>
                <p:spPr>
                  <a:xfrm>
                    <a:off x="8839606" y="3324527"/>
                    <a:ext cx="0" cy="142777"/>
                  </a:xfrm>
                  <a:prstGeom prst="line">
                    <a:avLst/>
                  </a:prstGeom>
                  <a:ln w="12700">
                    <a:solidFill>
                      <a:srgbClr val="0077D7"/>
                    </a:solidFill>
                  </a:ln>
                </p:spPr>
                <p:style>
                  <a:lnRef idx="1">
                    <a:schemeClr val="accent1"/>
                  </a:lnRef>
                  <a:fillRef idx="0">
                    <a:schemeClr val="accent1"/>
                  </a:fillRef>
                  <a:effectRef idx="0">
                    <a:schemeClr val="accent1"/>
                  </a:effectRef>
                  <a:fontRef idx="minor">
                    <a:schemeClr val="tx1"/>
                  </a:fontRef>
                </p:style>
              </p:cxnSp>
              <p:sp>
                <p:nvSpPr>
                  <p:cNvPr id="217" name="Rectangle 216">
                    <a:extLst>
                      <a:ext uri="{FF2B5EF4-FFF2-40B4-BE49-F238E27FC236}">
                        <a16:creationId xmlns:a16="http://schemas.microsoft.com/office/drawing/2014/main" id="{8750EDFD-EA40-4E2A-AB6E-672ED815617D}"/>
                      </a:ext>
                    </a:extLst>
                  </p:cNvPr>
                  <p:cNvSpPr/>
                  <p:nvPr/>
                </p:nvSpPr>
                <p:spPr>
                  <a:xfrm>
                    <a:off x="8469617" y="2534822"/>
                    <a:ext cx="739977" cy="780062"/>
                  </a:xfrm>
                  <a:prstGeom prst="rect">
                    <a:avLst/>
                  </a:prstGeom>
                  <a:no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i="0" u="none" strike="noStrike" kern="1200" cap="none" spc="0" normalizeH="0" baseline="0" noProof="0">
                        <a:ln>
                          <a:noFill/>
                        </a:ln>
                        <a:solidFill>
                          <a:schemeClr val="tx1"/>
                        </a:solidFill>
                        <a:effectLst/>
                        <a:uLnTx/>
                        <a:uFillTx/>
                        <a:ea typeface="+mn-ea"/>
                        <a:cs typeface="Segoe UI" panose="020B0502040204020203" pitchFamily="34" charset="0"/>
                      </a:rPr>
                      <a:t>Spark</a:t>
                    </a:r>
                  </a:p>
                </p:txBody>
              </p:sp>
              <p:cxnSp>
                <p:nvCxnSpPr>
                  <p:cNvPr id="218" name="Straight Connector 217">
                    <a:extLst>
                      <a:ext uri="{FF2B5EF4-FFF2-40B4-BE49-F238E27FC236}">
                        <a16:creationId xmlns:a16="http://schemas.microsoft.com/office/drawing/2014/main" id="{782E43FB-3662-40F0-8D00-8257A6C55C33}"/>
                      </a:ext>
                    </a:extLst>
                  </p:cNvPr>
                  <p:cNvCxnSpPr>
                    <a:cxnSpLocks/>
                  </p:cNvCxnSpPr>
                  <p:nvPr/>
                </p:nvCxnSpPr>
                <p:spPr>
                  <a:xfrm>
                    <a:off x="9704625" y="3324527"/>
                    <a:ext cx="0" cy="142777"/>
                  </a:xfrm>
                  <a:prstGeom prst="line">
                    <a:avLst/>
                  </a:prstGeom>
                  <a:ln w="12700">
                    <a:solidFill>
                      <a:srgbClr val="0077D7"/>
                    </a:solidFill>
                  </a:ln>
                </p:spPr>
                <p:style>
                  <a:lnRef idx="1">
                    <a:schemeClr val="accent1"/>
                  </a:lnRef>
                  <a:fillRef idx="0">
                    <a:schemeClr val="accent1"/>
                  </a:fillRef>
                  <a:effectRef idx="0">
                    <a:schemeClr val="accent1"/>
                  </a:effectRef>
                  <a:fontRef idx="minor">
                    <a:schemeClr val="tx1"/>
                  </a:fontRef>
                </p:style>
              </p:cxnSp>
              <p:sp>
                <p:nvSpPr>
                  <p:cNvPr id="219" name="Rectangle 218">
                    <a:extLst>
                      <a:ext uri="{FF2B5EF4-FFF2-40B4-BE49-F238E27FC236}">
                        <a16:creationId xmlns:a16="http://schemas.microsoft.com/office/drawing/2014/main" id="{566E78EF-1573-427C-948C-176ADA0205AC}"/>
                      </a:ext>
                    </a:extLst>
                  </p:cNvPr>
                  <p:cNvSpPr/>
                  <p:nvPr/>
                </p:nvSpPr>
                <p:spPr>
                  <a:xfrm>
                    <a:off x="8464489" y="3467304"/>
                    <a:ext cx="1610123" cy="399310"/>
                  </a:xfrm>
                  <a:prstGeom prst="rect">
                    <a:avLst/>
                  </a:prstGeom>
                  <a:no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lvl="0" algn="ctr" defTabSz="457200">
                      <a:defRPr/>
                    </a:pPr>
                    <a:r>
                      <a:rPr lang="en-US" sz="1000">
                        <a:solidFill>
                          <a:schemeClr val="tx1"/>
                        </a:solidFill>
                        <a:cs typeface="Segoe UI Semibold" panose="020B0502040204020203" pitchFamily="34" charset="0"/>
                      </a:rPr>
                      <a:t>HDFS </a:t>
                    </a:r>
                    <a:r>
                      <a:rPr lang="en-US" sz="1000" err="1">
                        <a:solidFill>
                          <a:schemeClr val="tx1"/>
                        </a:solidFill>
                        <a:cs typeface="Segoe UI Semibold" panose="020B0502040204020203" pitchFamily="34" charset="0"/>
                      </a:rPr>
                      <a:t>Datanode</a:t>
                    </a:r>
                    <a:endParaRPr lang="en-US" sz="1000">
                      <a:solidFill>
                        <a:schemeClr val="tx1"/>
                      </a:solidFill>
                      <a:cs typeface="Segoe UI Semibold" panose="020B0502040204020203" pitchFamily="34" charset="0"/>
                    </a:endParaRPr>
                  </a:p>
                </p:txBody>
              </p:sp>
            </p:grpSp>
            <p:cxnSp>
              <p:nvCxnSpPr>
                <p:cNvPr id="53" name="Connector: Elbow 52">
                  <a:extLst>
                    <a:ext uri="{FF2B5EF4-FFF2-40B4-BE49-F238E27FC236}">
                      <a16:creationId xmlns:a16="http://schemas.microsoft.com/office/drawing/2014/main" id="{1BDEC252-32EE-4F17-8C46-3D8EF1F18BCD}"/>
                    </a:ext>
                  </a:extLst>
                </p:cNvPr>
                <p:cNvCxnSpPr>
                  <a:cxnSpLocks/>
                  <a:stCxn id="225" idx="0"/>
                  <a:endCxn id="220" idx="0"/>
                </p:cNvCxnSpPr>
                <p:nvPr/>
              </p:nvCxnSpPr>
              <p:spPr>
                <a:xfrm rot="16200000" flipV="1">
                  <a:off x="8585880" y="2508173"/>
                  <a:ext cx="12700" cy="2929461"/>
                </a:xfrm>
                <a:prstGeom prst="bentConnector3">
                  <a:avLst>
                    <a:gd name="adj1" fmla="val 1800000"/>
                  </a:avLst>
                </a:prstGeom>
                <a:ln w="12700">
                  <a:solidFill>
                    <a:srgbClr val="757575"/>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
              <p:nvSpPr>
                <p:cNvPr id="54" name="Rectangle 53">
                  <a:extLst>
                    <a:ext uri="{FF2B5EF4-FFF2-40B4-BE49-F238E27FC236}">
                      <a16:creationId xmlns:a16="http://schemas.microsoft.com/office/drawing/2014/main" id="{18E79641-D08B-49F2-892C-05A44FAC0393}"/>
                    </a:ext>
                  </a:extLst>
                </p:cNvPr>
                <p:cNvSpPr/>
                <p:nvPr/>
              </p:nvSpPr>
              <p:spPr>
                <a:xfrm>
                  <a:off x="7448645" y="3856110"/>
                  <a:ext cx="1283056" cy="1252942"/>
                </a:xfrm>
                <a:prstGeom prst="rect">
                  <a:avLst/>
                </a:prstGeom>
                <a:noFill/>
                <a:ln w="12700">
                  <a:solidFill>
                    <a:srgbClr val="0077D7"/>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55" name="TextBox 54">
                  <a:extLst>
                    <a:ext uri="{FF2B5EF4-FFF2-40B4-BE49-F238E27FC236}">
                      <a16:creationId xmlns:a16="http://schemas.microsoft.com/office/drawing/2014/main" id="{4AA1D79C-9B00-4C6E-A34B-2DD4D6DC59CF}"/>
                    </a:ext>
                  </a:extLst>
                </p:cNvPr>
                <p:cNvSpPr txBox="1"/>
                <p:nvPr/>
              </p:nvSpPr>
              <p:spPr>
                <a:xfrm>
                  <a:off x="7514670" y="4862830"/>
                  <a:ext cx="1137659" cy="246221"/>
                </a:xfrm>
                <a:prstGeom prst="rect">
                  <a:avLst/>
                </a:prstGeom>
                <a:noFill/>
              </p:spPr>
              <p:txBody>
                <a:bodyPr vert="horz"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77D7"/>
                      </a:solidFill>
                      <a:effectLst/>
                      <a:uLnTx/>
                      <a:uFillTx/>
                      <a:latin typeface="Segoe UI Semibold" panose="020B0502040204020203" pitchFamily="34" charset="0"/>
                      <a:ea typeface="+mn-ea"/>
                      <a:cs typeface="Segoe UI Semibold" panose="020B0502040204020203" pitchFamily="34" charset="0"/>
                    </a:rPr>
                    <a:t>Kubernetes pod</a:t>
                  </a:r>
                </a:p>
              </p:txBody>
            </p:sp>
            <p:sp>
              <p:nvSpPr>
                <p:cNvPr id="56" name="TextBox 55">
                  <a:extLst>
                    <a:ext uri="{FF2B5EF4-FFF2-40B4-BE49-F238E27FC236}">
                      <a16:creationId xmlns:a16="http://schemas.microsoft.com/office/drawing/2014/main" id="{E3DA58CF-F8F3-40D0-9B66-3252AF646C47}"/>
                    </a:ext>
                  </a:extLst>
                </p:cNvPr>
                <p:cNvSpPr txBox="1"/>
                <p:nvPr/>
              </p:nvSpPr>
              <p:spPr>
                <a:xfrm>
                  <a:off x="9339941" y="1218602"/>
                  <a:ext cx="1002190" cy="246221"/>
                </a:xfrm>
                <a:prstGeom prst="rect">
                  <a:avLst/>
                </a:prstGeom>
                <a:noFill/>
              </p:spPr>
              <p:txBody>
                <a:bodyPr wrap="square" bIns="45720" rtlCol="0">
                  <a:spAutoFit/>
                </a:bodyPr>
                <a:lstStyle/>
                <a:p>
                  <a:pPr marR="0" lvl="0" indent="0" algn="ctr" defTabSz="457200" fontAlgn="auto">
                    <a:lnSpc>
                      <a:spcPct val="100000"/>
                    </a:lnSpc>
                    <a:spcBef>
                      <a:spcPts val="0"/>
                    </a:spcBef>
                    <a:spcAft>
                      <a:spcPts val="0"/>
                    </a:spcAft>
                    <a:buClrTx/>
                    <a:buSzTx/>
                    <a:buFontTx/>
                    <a:buNone/>
                    <a:tabLst/>
                    <a:defRPr/>
                  </a:pPr>
                  <a:r>
                    <a:rPr lang="en-US" sz="1000" b="1">
                      <a:solidFill>
                        <a:schemeClr val="tx2"/>
                      </a:solidFill>
                      <a:latin typeface="Segoe UI Semibold" panose="020B0502040204020203" pitchFamily="34" charset="0"/>
                      <a:cs typeface="Segoe UI Semibold" panose="020B0502040204020203" pitchFamily="34" charset="0"/>
                    </a:rPr>
                    <a:t>Analytics</a:t>
                  </a:r>
                </a:p>
              </p:txBody>
            </p:sp>
            <p:cxnSp>
              <p:nvCxnSpPr>
                <p:cNvPr id="57" name="Connector: Elbow 56">
                  <a:extLst>
                    <a:ext uri="{FF2B5EF4-FFF2-40B4-BE49-F238E27FC236}">
                      <a16:creationId xmlns:a16="http://schemas.microsoft.com/office/drawing/2014/main" id="{45C4BF66-24F9-42AD-BF5E-11518C9CFEEA}"/>
                    </a:ext>
                  </a:extLst>
                </p:cNvPr>
                <p:cNvCxnSpPr>
                  <a:cxnSpLocks/>
                </p:cNvCxnSpPr>
                <p:nvPr/>
              </p:nvCxnSpPr>
              <p:spPr>
                <a:xfrm rot="16200000" flipH="1">
                  <a:off x="8092455" y="348059"/>
                  <a:ext cx="12700" cy="2437022"/>
                </a:xfrm>
                <a:prstGeom prst="bentConnector3">
                  <a:avLst>
                    <a:gd name="adj1" fmla="val 737142"/>
                  </a:avLst>
                </a:prstGeom>
                <a:ln w="12700">
                  <a:solidFill>
                    <a:srgbClr val="757575"/>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A4BB995A-9C00-4198-A74D-BAD4342DC24A}"/>
                    </a:ext>
                  </a:extLst>
                </p:cNvPr>
                <p:cNvCxnSpPr>
                  <a:cxnSpLocks/>
                </p:cNvCxnSpPr>
                <p:nvPr/>
              </p:nvCxnSpPr>
              <p:spPr>
                <a:xfrm>
                  <a:off x="8101447" y="1592208"/>
                  <a:ext cx="1" cy="288739"/>
                </a:xfrm>
                <a:prstGeom prst="straightConnector1">
                  <a:avLst/>
                </a:prstGeom>
                <a:ln w="12700">
                  <a:solidFill>
                    <a:srgbClr val="757575"/>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406E6C9D-A38F-4648-9F67-09A2840112FA}"/>
                    </a:ext>
                  </a:extLst>
                </p:cNvPr>
                <p:cNvSpPr txBox="1"/>
                <p:nvPr/>
              </p:nvSpPr>
              <p:spPr>
                <a:xfrm>
                  <a:off x="7045862" y="1122807"/>
                  <a:ext cx="698235" cy="427809"/>
                </a:xfrm>
                <a:prstGeom prst="rect">
                  <a:avLst/>
                </a:prstGeom>
                <a:noFill/>
                <a:ln>
                  <a:noFill/>
                </a:ln>
              </p:spPr>
              <p:txBody>
                <a:bodyPr wrap="square" bIns="73152" rtlCol="0">
                  <a:spAutoFit/>
                </a:bodyPr>
                <a:lstStyle/>
                <a:p>
                  <a:pPr marR="0" lvl="0" indent="0" defTabSz="457200" fontAlgn="auto">
                    <a:lnSpc>
                      <a:spcPct val="100000"/>
                    </a:lnSpc>
                    <a:spcBef>
                      <a:spcPts val="0"/>
                    </a:spcBef>
                    <a:spcAft>
                      <a:spcPts val="0"/>
                    </a:spcAft>
                    <a:buClrTx/>
                    <a:buSzTx/>
                    <a:buFontTx/>
                    <a:buNone/>
                    <a:tabLst/>
                    <a:defRPr/>
                  </a:pPr>
                  <a:r>
                    <a:rPr lang="en-US" sz="1000" b="1">
                      <a:solidFill>
                        <a:schemeClr val="tx2"/>
                      </a:solidFill>
                      <a:latin typeface="Segoe UI Semibold" panose="020B0502040204020203" pitchFamily="34" charset="0"/>
                      <a:cs typeface="Segoe UI Semibold" panose="020B0502040204020203" pitchFamily="34" charset="0"/>
                    </a:rPr>
                    <a:t>Custom</a:t>
                  </a:r>
                  <a:br>
                    <a:rPr lang="en-US" sz="1000" b="1">
                      <a:solidFill>
                        <a:schemeClr val="tx2"/>
                      </a:solidFill>
                      <a:latin typeface="Segoe UI Semibold" panose="020B0502040204020203" pitchFamily="34" charset="0"/>
                      <a:cs typeface="Segoe UI Semibold" panose="020B0502040204020203" pitchFamily="34" charset="0"/>
                    </a:rPr>
                  </a:br>
                  <a:r>
                    <a:rPr lang="en-US" sz="1000" b="1">
                      <a:solidFill>
                        <a:schemeClr val="tx2"/>
                      </a:solidFill>
                      <a:latin typeface="Segoe UI Semibold" panose="020B0502040204020203" pitchFamily="34" charset="0"/>
                      <a:cs typeface="Segoe UI Semibold" panose="020B0502040204020203" pitchFamily="34" charset="0"/>
                    </a:rPr>
                    <a:t>apps</a:t>
                  </a:r>
                </a:p>
              </p:txBody>
            </p:sp>
            <p:sp>
              <p:nvSpPr>
                <p:cNvPr id="60" name="TextBox 59">
                  <a:extLst>
                    <a:ext uri="{FF2B5EF4-FFF2-40B4-BE49-F238E27FC236}">
                      <a16:creationId xmlns:a16="http://schemas.microsoft.com/office/drawing/2014/main" id="{4F4FDF4C-18F6-41D4-9987-3E3EE104719F}"/>
                    </a:ext>
                  </a:extLst>
                </p:cNvPr>
                <p:cNvSpPr txBox="1"/>
                <p:nvPr/>
              </p:nvSpPr>
              <p:spPr>
                <a:xfrm>
                  <a:off x="8306275" y="1218601"/>
                  <a:ext cx="298480" cy="273921"/>
                </a:xfrm>
                <a:prstGeom prst="rect">
                  <a:avLst/>
                </a:prstGeom>
                <a:noFill/>
              </p:spPr>
              <p:txBody>
                <a:bodyPr wrap="square" bIns="73152" rtlCol="0">
                  <a:spAutoFit/>
                </a:bodyPr>
                <a:lstStyle/>
                <a:p>
                  <a:pPr algn="ctr" defTabSz="457200">
                    <a:defRPr/>
                  </a:pPr>
                  <a:r>
                    <a:rPr lang="en-US" sz="1000" b="1">
                      <a:solidFill>
                        <a:schemeClr val="tx2"/>
                      </a:solidFill>
                      <a:latin typeface="Segoe UI Semibold" panose="020B0502040204020203" pitchFamily="34" charset="0"/>
                      <a:cs typeface="Segoe UI Semibold" panose="020B0502040204020203" pitchFamily="34" charset="0"/>
                    </a:rPr>
                    <a:t>BI</a:t>
                  </a:r>
                </a:p>
              </p:txBody>
            </p:sp>
            <p:cxnSp>
              <p:nvCxnSpPr>
                <p:cNvPr id="61" name="Straight Connector 60">
                  <a:extLst>
                    <a:ext uri="{FF2B5EF4-FFF2-40B4-BE49-F238E27FC236}">
                      <a16:creationId xmlns:a16="http://schemas.microsoft.com/office/drawing/2014/main" id="{4865B70C-1351-446A-9A9A-D53D242EFDC5}"/>
                    </a:ext>
                  </a:extLst>
                </p:cNvPr>
                <p:cNvCxnSpPr>
                  <a:cxnSpLocks/>
                </p:cNvCxnSpPr>
                <p:nvPr/>
              </p:nvCxnSpPr>
              <p:spPr>
                <a:xfrm>
                  <a:off x="8404070" y="3747858"/>
                  <a:ext cx="0" cy="222101"/>
                </a:xfrm>
                <a:prstGeom prst="line">
                  <a:avLst/>
                </a:prstGeom>
                <a:ln w="12700">
                  <a:solidFill>
                    <a:srgbClr val="757575"/>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sp>
              <p:nvSpPr>
                <p:cNvPr id="62" name="Rectangle 61">
                  <a:extLst>
                    <a:ext uri="{FF2B5EF4-FFF2-40B4-BE49-F238E27FC236}">
                      <a16:creationId xmlns:a16="http://schemas.microsoft.com/office/drawing/2014/main" id="{B7F1693A-D4DA-4A48-A43C-9FD4FA2C9FEE}"/>
                    </a:ext>
                  </a:extLst>
                </p:cNvPr>
                <p:cNvSpPr/>
                <p:nvPr/>
              </p:nvSpPr>
              <p:spPr>
                <a:xfrm>
                  <a:off x="8216107" y="1947004"/>
                  <a:ext cx="2216210" cy="427809"/>
                </a:xfrm>
                <a:prstGeom prst="rect">
                  <a:avLst/>
                </a:prstGeom>
                <a:noFill/>
                <a:ln>
                  <a:noFill/>
                </a:ln>
              </p:spPr>
              <p:txBody>
                <a:bodyPr wrap="square" bIns="73152" rtlCol="0">
                  <a:spAutoFit/>
                </a:bodyPr>
                <a:lstStyle/>
                <a:p>
                  <a:pPr defTabSz="457200"/>
                  <a:r>
                    <a:rPr lang="en-US" sz="1000" b="1">
                      <a:solidFill>
                        <a:schemeClr val="tx2"/>
                      </a:solidFill>
                      <a:latin typeface="Segoe UI Semibold" panose="020B0502040204020203" pitchFamily="34" charset="0"/>
                      <a:cs typeface="Segoe UI Semibold" panose="020B0502040204020203" pitchFamily="34" charset="0"/>
                    </a:rPr>
                    <a:t>SQL Server </a:t>
                  </a:r>
                  <a:br>
                    <a:rPr lang="en-US" sz="1000" b="1">
                      <a:solidFill>
                        <a:schemeClr val="tx2"/>
                      </a:solidFill>
                      <a:latin typeface="Segoe UI Semibold" panose="020B0502040204020203" pitchFamily="34" charset="0"/>
                      <a:cs typeface="Segoe UI Semibold" panose="020B0502040204020203" pitchFamily="34" charset="0"/>
                    </a:rPr>
                  </a:br>
                  <a:r>
                    <a:rPr lang="en-US" sz="1000" b="1">
                      <a:solidFill>
                        <a:schemeClr val="tx2"/>
                      </a:solidFill>
                      <a:latin typeface="Segoe UI Semibold" panose="020B0502040204020203" pitchFamily="34" charset="0"/>
                      <a:cs typeface="Segoe UI Semibold" panose="020B0502040204020203" pitchFamily="34" charset="0"/>
                    </a:rPr>
                    <a:t>master instance</a:t>
                  </a:r>
                </a:p>
              </p:txBody>
            </p:sp>
            <p:pic>
              <p:nvPicPr>
                <p:cNvPr id="63" name="Picture 62">
                  <a:extLst>
                    <a:ext uri="{FF2B5EF4-FFF2-40B4-BE49-F238E27FC236}">
                      <a16:creationId xmlns:a16="http://schemas.microsoft.com/office/drawing/2014/main" id="{A25276B1-B07C-4889-AD06-1AC5C4F1581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465924" y="5628519"/>
                  <a:ext cx="453297" cy="336508"/>
                </a:xfrm>
                <a:prstGeom prst="rect">
                  <a:avLst/>
                </a:prstGeom>
              </p:spPr>
            </p:pic>
            <p:grpSp>
              <p:nvGrpSpPr>
                <p:cNvPr id="64" name="Group 63">
                  <a:extLst>
                    <a:ext uri="{FF2B5EF4-FFF2-40B4-BE49-F238E27FC236}">
                      <a16:creationId xmlns:a16="http://schemas.microsoft.com/office/drawing/2014/main" id="{D0D7B6C5-293B-4A5E-98AC-59F952CE2014}"/>
                    </a:ext>
                  </a:extLst>
                </p:cNvPr>
                <p:cNvGrpSpPr/>
                <p:nvPr/>
              </p:nvGrpSpPr>
              <p:grpSpPr>
                <a:xfrm>
                  <a:off x="2601701" y="5494592"/>
                  <a:ext cx="831068" cy="577781"/>
                  <a:chOff x="2601701" y="5883212"/>
                  <a:chExt cx="831068" cy="577781"/>
                </a:xfrm>
              </p:grpSpPr>
              <p:sp>
                <p:nvSpPr>
                  <p:cNvPr id="199" name="TextBox 198">
                    <a:extLst>
                      <a:ext uri="{FF2B5EF4-FFF2-40B4-BE49-F238E27FC236}">
                        <a16:creationId xmlns:a16="http://schemas.microsoft.com/office/drawing/2014/main" id="{0DF7B659-C260-4C1A-B5A6-1A05C6CFCD8D}"/>
                      </a:ext>
                    </a:extLst>
                  </p:cNvPr>
                  <p:cNvSpPr txBox="1"/>
                  <p:nvPr/>
                </p:nvSpPr>
                <p:spPr>
                  <a:xfrm>
                    <a:off x="2601701" y="6230161"/>
                    <a:ext cx="831068" cy="230832"/>
                  </a:xfrm>
                  <a:prstGeom prst="rect">
                    <a:avLst/>
                  </a:prstGeom>
                  <a:noFill/>
                </p:spPr>
                <p:txBody>
                  <a:bodyPr wrap="square" lIns="91440" tIns="45720" rIns="91440" bIns="45720" rtlCol="0">
                    <a:spAutoFit/>
                  </a:bodyPr>
                  <a:lstStyle>
                    <a:defPPr>
                      <a:defRPr lang="en-US"/>
                    </a:defPPr>
                    <a:lvl1pPr>
                      <a:lnSpc>
                        <a:spcPct val="90000"/>
                      </a:lnSpc>
                      <a:spcAft>
                        <a:spcPts val="600"/>
                      </a:spcAft>
                      <a:defRPr sz="1400">
                        <a:gradFill>
                          <a:gsLst>
                            <a:gs pos="2917">
                              <a:schemeClr val="tx1"/>
                            </a:gs>
                            <a:gs pos="30000">
                              <a:schemeClr val="tx1"/>
                            </a:gs>
                          </a:gsLst>
                          <a:lin ang="5400000" scaled="0"/>
                        </a:gradFill>
                      </a:defRPr>
                    </a:lvl1pPr>
                  </a:lstStyle>
                  <a:p>
                    <a:pPr algn="ctr"/>
                    <a:r>
                      <a:rPr lang="en-US" sz="1000" b="1">
                        <a:solidFill>
                          <a:srgbClr val="0078D7"/>
                        </a:solidFill>
                        <a:latin typeface="Segoe UI Semibold" panose="020B0502040204020203" pitchFamily="34" charset="0"/>
                        <a:cs typeface="Segoe UI Semibold" panose="020B0502040204020203" pitchFamily="34" charset="0"/>
                      </a:rPr>
                      <a:t>Node</a:t>
                    </a:r>
                  </a:p>
                </p:txBody>
              </p:sp>
              <p:grpSp>
                <p:nvGrpSpPr>
                  <p:cNvPr id="200" name="Group 199">
                    <a:extLst>
                      <a:ext uri="{FF2B5EF4-FFF2-40B4-BE49-F238E27FC236}">
                        <a16:creationId xmlns:a16="http://schemas.microsoft.com/office/drawing/2014/main" id="{549635C7-0768-4499-BD67-A8C83FF7F2EE}"/>
                      </a:ext>
                    </a:extLst>
                  </p:cNvPr>
                  <p:cNvGrpSpPr/>
                  <p:nvPr/>
                </p:nvGrpSpPr>
                <p:grpSpPr>
                  <a:xfrm>
                    <a:off x="2867821" y="5883212"/>
                    <a:ext cx="317340" cy="313918"/>
                    <a:chOff x="6712956" y="9045673"/>
                    <a:chExt cx="464984" cy="459971"/>
                  </a:xfrm>
                </p:grpSpPr>
                <p:sp>
                  <p:nvSpPr>
                    <p:cNvPr id="201" name="Rectangle 200">
                      <a:extLst>
                        <a:ext uri="{FF2B5EF4-FFF2-40B4-BE49-F238E27FC236}">
                          <a16:creationId xmlns:a16="http://schemas.microsoft.com/office/drawing/2014/main" id="{CB243090-9FDE-409F-8D8A-5FDA36FE76A5}"/>
                        </a:ext>
                      </a:extLst>
                    </p:cNvPr>
                    <p:cNvSpPr/>
                    <p:nvPr/>
                  </p:nvSpPr>
                  <p:spPr bwMode="auto">
                    <a:xfrm>
                      <a:off x="6712956" y="9205584"/>
                      <a:ext cx="464984" cy="138505"/>
                    </a:xfrm>
                    <a:prstGeom prst="rect">
                      <a:avLst/>
                    </a:prstGeom>
                    <a:solidFill>
                      <a:srgbClr val="00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02" name="Rectangle 201">
                      <a:extLst>
                        <a:ext uri="{FF2B5EF4-FFF2-40B4-BE49-F238E27FC236}">
                          <a16:creationId xmlns:a16="http://schemas.microsoft.com/office/drawing/2014/main" id="{3833395D-145C-4F56-9638-2DCBF8A25B77}"/>
                        </a:ext>
                      </a:extLst>
                    </p:cNvPr>
                    <p:cNvSpPr/>
                    <p:nvPr/>
                  </p:nvSpPr>
                  <p:spPr bwMode="auto">
                    <a:xfrm>
                      <a:off x="6712956" y="9367139"/>
                      <a:ext cx="464984" cy="138505"/>
                    </a:xfrm>
                    <a:prstGeom prst="rect">
                      <a:avLst/>
                    </a:prstGeom>
                    <a:solidFill>
                      <a:srgbClr val="00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203" name="Group 202">
                      <a:extLst>
                        <a:ext uri="{FF2B5EF4-FFF2-40B4-BE49-F238E27FC236}">
                          <a16:creationId xmlns:a16="http://schemas.microsoft.com/office/drawing/2014/main" id="{9EB87246-3A56-4A46-A785-C2AFB1EF21C8}"/>
                        </a:ext>
                      </a:extLst>
                    </p:cNvPr>
                    <p:cNvGrpSpPr/>
                    <p:nvPr/>
                  </p:nvGrpSpPr>
                  <p:grpSpPr>
                    <a:xfrm>
                      <a:off x="6712956" y="9045673"/>
                      <a:ext cx="464984" cy="138505"/>
                      <a:chOff x="551886" y="4922823"/>
                      <a:chExt cx="508602" cy="151498"/>
                    </a:xfrm>
                  </p:grpSpPr>
                  <p:sp>
                    <p:nvSpPr>
                      <p:cNvPr id="212" name="Rectangle 211">
                        <a:extLst>
                          <a:ext uri="{FF2B5EF4-FFF2-40B4-BE49-F238E27FC236}">
                            <a16:creationId xmlns:a16="http://schemas.microsoft.com/office/drawing/2014/main" id="{BE62C898-7EBB-4DD0-AA5C-08526E99F239}"/>
                          </a:ext>
                        </a:extLst>
                      </p:cNvPr>
                      <p:cNvSpPr/>
                      <p:nvPr/>
                    </p:nvSpPr>
                    <p:spPr bwMode="auto">
                      <a:xfrm>
                        <a:off x="551886" y="4922823"/>
                        <a:ext cx="508602" cy="151498"/>
                      </a:xfrm>
                      <a:prstGeom prst="rect">
                        <a:avLst/>
                      </a:prstGeom>
                      <a:solidFill>
                        <a:srgbClr val="00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13" name="Oval 212">
                        <a:extLst>
                          <a:ext uri="{FF2B5EF4-FFF2-40B4-BE49-F238E27FC236}">
                            <a16:creationId xmlns:a16="http://schemas.microsoft.com/office/drawing/2014/main" id="{B9238C93-43BA-4B36-9B09-7BDEB1B6C3FF}"/>
                          </a:ext>
                        </a:extLst>
                      </p:cNvPr>
                      <p:cNvSpPr/>
                      <p:nvPr/>
                    </p:nvSpPr>
                    <p:spPr bwMode="auto">
                      <a:xfrm flipH="1">
                        <a:off x="955040" y="4971128"/>
                        <a:ext cx="45720" cy="45720"/>
                      </a:xfrm>
                      <a:prstGeom prst="ellipse">
                        <a:avLst/>
                      </a:prstGeom>
                      <a:solidFill>
                        <a:srgbClr val="50E6FF"/>
                      </a:solidFill>
                      <a:ln w="12700">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214" name="Straight Connector 213">
                        <a:extLst>
                          <a:ext uri="{FF2B5EF4-FFF2-40B4-BE49-F238E27FC236}">
                            <a16:creationId xmlns:a16="http://schemas.microsoft.com/office/drawing/2014/main" id="{3367CFAE-42F3-4762-83D3-101E757DB2BC}"/>
                          </a:ext>
                        </a:extLst>
                      </p:cNvPr>
                      <p:cNvCxnSpPr/>
                      <p:nvPr/>
                    </p:nvCxnSpPr>
                    <p:spPr>
                      <a:xfrm>
                        <a:off x="625475" y="4997163"/>
                        <a:ext cx="238125" cy="0"/>
                      </a:xfrm>
                      <a:prstGeom prst="line">
                        <a:avLst/>
                      </a:prstGeom>
                      <a:solidFill>
                        <a:srgbClr val="50E6FF"/>
                      </a:solidFill>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204" name="Straight Connector 203">
                      <a:extLst>
                        <a:ext uri="{FF2B5EF4-FFF2-40B4-BE49-F238E27FC236}">
                          <a16:creationId xmlns:a16="http://schemas.microsoft.com/office/drawing/2014/main" id="{84A7CA82-1728-44A3-A801-2FF0BAFAECC5}"/>
                        </a:ext>
                      </a:extLst>
                    </p:cNvPr>
                    <p:cNvCxnSpPr>
                      <a:cxnSpLocks/>
                    </p:cNvCxnSpPr>
                    <p:nvPr/>
                  </p:nvCxnSpPr>
                  <p:spPr>
                    <a:xfrm>
                      <a:off x="6805851"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70AF1422-6730-4B5D-93BB-7A80F4BA0B0A}"/>
                        </a:ext>
                      </a:extLst>
                    </p:cNvPr>
                    <p:cNvCxnSpPr>
                      <a:cxnSpLocks/>
                    </p:cNvCxnSpPr>
                    <p:nvPr/>
                  </p:nvCxnSpPr>
                  <p:spPr>
                    <a:xfrm>
                      <a:off x="6898824"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1EB10B06-7488-4DB5-A40A-B8DF1D2D84AB}"/>
                        </a:ext>
                      </a:extLst>
                    </p:cNvPr>
                    <p:cNvCxnSpPr>
                      <a:cxnSpLocks/>
                    </p:cNvCxnSpPr>
                    <p:nvPr/>
                  </p:nvCxnSpPr>
                  <p:spPr>
                    <a:xfrm>
                      <a:off x="6991796"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7" name="Straight Connector 206">
                      <a:extLst>
                        <a:ext uri="{FF2B5EF4-FFF2-40B4-BE49-F238E27FC236}">
                          <a16:creationId xmlns:a16="http://schemas.microsoft.com/office/drawing/2014/main" id="{E2C13047-0630-49EF-A0FA-6AFF4F76BC5E}"/>
                        </a:ext>
                      </a:extLst>
                    </p:cNvPr>
                    <p:cNvCxnSpPr>
                      <a:cxnSpLocks/>
                    </p:cNvCxnSpPr>
                    <p:nvPr/>
                  </p:nvCxnSpPr>
                  <p:spPr>
                    <a:xfrm>
                      <a:off x="7084769"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8" name="Straight Connector 207">
                      <a:extLst>
                        <a:ext uri="{FF2B5EF4-FFF2-40B4-BE49-F238E27FC236}">
                          <a16:creationId xmlns:a16="http://schemas.microsoft.com/office/drawing/2014/main" id="{3A96ADBC-719E-493C-A2E8-F4461737D273}"/>
                        </a:ext>
                      </a:extLst>
                    </p:cNvPr>
                    <p:cNvCxnSpPr>
                      <a:cxnSpLocks/>
                    </p:cNvCxnSpPr>
                    <p:nvPr/>
                  </p:nvCxnSpPr>
                  <p:spPr>
                    <a:xfrm>
                      <a:off x="6805851"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9" name="Straight Connector 208">
                      <a:extLst>
                        <a:ext uri="{FF2B5EF4-FFF2-40B4-BE49-F238E27FC236}">
                          <a16:creationId xmlns:a16="http://schemas.microsoft.com/office/drawing/2014/main" id="{00A08DD0-B2A9-41AB-A40C-4AF98CD628EC}"/>
                        </a:ext>
                      </a:extLst>
                    </p:cNvPr>
                    <p:cNvCxnSpPr>
                      <a:cxnSpLocks/>
                    </p:cNvCxnSpPr>
                    <p:nvPr/>
                  </p:nvCxnSpPr>
                  <p:spPr>
                    <a:xfrm>
                      <a:off x="6898824"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0" name="Straight Connector 209">
                      <a:extLst>
                        <a:ext uri="{FF2B5EF4-FFF2-40B4-BE49-F238E27FC236}">
                          <a16:creationId xmlns:a16="http://schemas.microsoft.com/office/drawing/2014/main" id="{DF4E8844-7BC2-4DDA-B13B-8E8DB44B7410}"/>
                        </a:ext>
                      </a:extLst>
                    </p:cNvPr>
                    <p:cNvCxnSpPr>
                      <a:cxnSpLocks/>
                    </p:cNvCxnSpPr>
                    <p:nvPr/>
                  </p:nvCxnSpPr>
                  <p:spPr>
                    <a:xfrm>
                      <a:off x="6991796"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32BD4376-1318-4B50-B209-FB438297881B}"/>
                        </a:ext>
                      </a:extLst>
                    </p:cNvPr>
                    <p:cNvCxnSpPr>
                      <a:cxnSpLocks/>
                    </p:cNvCxnSpPr>
                    <p:nvPr/>
                  </p:nvCxnSpPr>
                  <p:spPr>
                    <a:xfrm>
                      <a:off x="7084769"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65" name="Group 64">
                  <a:extLst>
                    <a:ext uri="{FF2B5EF4-FFF2-40B4-BE49-F238E27FC236}">
                      <a16:creationId xmlns:a16="http://schemas.microsoft.com/office/drawing/2014/main" id="{358664DF-26AF-4E8A-A124-A12B22034837}"/>
                    </a:ext>
                  </a:extLst>
                </p:cNvPr>
                <p:cNvGrpSpPr/>
                <p:nvPr/>
              </p:nvGrpSpPr>
              <p:grpSpPr>
                <a:xfrm>
                  <a:off x="3965022" y="5494592"/>
                  <a:ext cx="831068" cy="577781"/>
                  <a:chOff x="2601701" y="5883212"/>
                  <a:chExt cx="831068" cy="577781"/>
                </a:xfrm>
              </p:grpSpPr>
              <p:sp>
                <p:nvSpPr>
                  <p:cNvPr id="183" name="TextBox 182">
                    <a:extLst>
                      <a:ext uri="{FF2B5EF4-FFF2-40B4-BE49-F238E27FC236}">
                        <a16:creationId xmlns:a16="http://schemas.microsoft.com/office/drawing/2014/main" id="{382EEBE1-5AD9-4772-B0BB-76D7B201B4B8}"/>
                      </a:ext>
                    </a:extLst>
                  </p:cNvPr>
                  <p:cNvSpPr txBox="1"/>
                  <p:nvPr/>
                </p:nvSpPr>
                <p:spPr>
                  <a:xfrm>
                    <a:off x="2601701" y="6230161"/>
                    <a:ext cx="831068" cy="230832"/>
                  </a:xfrm>
                  <a:prstGeom prst="rect">
                    <a:avLst/>
                  </a:prstGeom>
                  <a:noFill/>
                </p:spPr>
                <p:txBody>
                  <a:bodyPr wrap="square" lIns="91440" tIns="45720" rIns="91440" bIns="45720" rtlCol="0">
                    <a:spAutoFit/>
                  </a:bodyPr>
                  <a:lstStyle>
                    <a:defPPr>
                      <a:defRPr lang="en-US"/>
                    </a:defPPr>
                    <a:lvl1pPr>
                      <a:lnSpc>
                        <a:spcPct val="90000"/>
                      </a:lnSpc>
                      <a:spcAft>
                        <a:spcPts val="600"/>
                      </a:spcAft>
                      <a:defRPr sz="1400">
                        <a:gradFill>
                          <a:gsLst>
                            <a:gs pos="2917">
                              <a:schemeClr val="tx1"/>
                            </a:gs>
                            <a:gs pos="30000">
                              <a:schemeClr val="tx1"/>
                            </a:gs>
                          </a:gsLst>
                          <a:lin ang="5400000" scaled="0"/>
                        </a:gradFill>
                      </a:defRPr>
                    </a:lvl1pPr>
                  </a:lstStyle>
                  <a:p>
                    <a:pPr algn="ctr"/>
                    <a:r>
                      <a:rPr lang="en-US" sz="1000" b="1">
                        <a:solidFill>
                          <a:srgbClr val="0078D7"/>
                        </a:solidFill>
                        <a:latin typeface="Segoe UI Semibold" panose="020B0502040204020203" pitchFamily="34" charset="0"/>
                        <a:cs typeface="Segoe UI Semibold" panose="020B0502040204020203" pitchFamily="34" charset="0"/>
                      </a:rPr>
                      <a:t>Node</a:t>
                    </a:r>
                  </a:p>
                </p:txBody>
              </p:sp>
              <p:grpSp>
                <p:nvGrpSpPr>
                  <p:cNvPr id="184" name="Group 183">
                    <a:extLst>
                      <a:ext uri="{FF2B5EF4-FFF2-40B4-BE49-F238E27FC236}">
                        <a16:creationId xmlns:a16="http://schemas.microsoft.com/office/drawing/2014/main" id="{5DF8E4E5-0B78-4A5A-BECB-C1A846397CA7}"/>
                      </a:ext>
                    </a:extLst>
                  </p:cNvPr>
                  <p:cNvGrpSpPr/>
                  <p:nvPr/>
                </p:nvGrpSpPr>
                <p:grpSpPr>
                  <a:xfrm>
                    <a:off x="2867821" y="5883212"/>
                    <a:ext cx="317340" cy="313918"/>
                    <a:chOff x="6712956" y="9045673"/>
                    <a:chExt cx="464984" cy="459971"/>
                  </a:xfrm>
                </p:grpSpPr>
                <p:sp>
                  <p:nvSpPr>
                    <p:cNvPr id="185" name="Rectangle 184">
                      <a:extLst>
                        <a:ext uri="{FF2B5EF4-FFF2-40B4-BE49-F238E27FC236}">
                          <a16:creationId xmlns:a16="http://schemas.microsoft.com/office/drawing/2014/main" id="{03A945BA-B1E3-4B5D-A84C-34F52E7C2177}"/>
                        </a:ext>
                      </a:extLst>
                    </p:cNvPr>
                    <p:cNvSpPr/>
                    <p:nvPr/>
                  </p:nvSpPr>
                  <p:spPr bwMode="auto">
                    <a:xfrm>
                      <a:off x="6712956" y="9205584"/>
                      <a:ext cx="464984" cy="138505"/>
                    </a:xfrm>
                    <a:prstGeom prst="rect">
                      <a:avLst/>
                    </a:prstGeom>
                    <a:solidFill>
                      <a:srgbClr val="00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86" name="Rectangle 185">
                      <a:extLst>
                        <a:ext uri="{FF2B5EF4-FFF2-40B4-BE49-F238E27FC236}">
                          <a16:creationId xmlns:a16="http://schemas.microsoft.com/office/drawing/2014/main" id="{815A70B6-B311-4B1C-AD4D-9E7B4E3997A5}"/>
                        </a:ext>
                      </a:extLst>
                    </p:cNvPr>
                    <p:cNvSpPr/>
                    <p:nvPr/>
                  </p:nvSpPr>
                  <p:spPr bwMode="auto">
                    <a:xfrm>
                      <a:off x="6712956" y="9367139"/>
                      <a:ext cx="464984" cy="138505"/>
                    </a:xfrm>
                    <a:prstGeom prst="rect">
                      <a:avLst/>
                    </a:prstGeom>
                    <a:solidFill>
                      <a:srgbClr val="00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87" name="Group 186">
                      <a:extLst>
                        <a:ext uri="{FF2B5EF4-FFF2-40B4-BE49-F238E27FC236}">
                          <a16:creationId xmlns:a16="http://schemas.microsoft.com/office/drawing/2014/main" id="{5A86A640-4A51-400D-B5B2-88426F253303}"/>
                        </a:ext>
                      </a:extLst>
                    </p:cNvPr>
                    <p:cNvGrpSpPr/>
                    <p:nvPr/>
                  </p:nvGrpSpPr>
                  <p:grpSpPr>
                    <a:xfrm>
                      <a:off x="6712956" y="9045673"/>
                      <a:ext cx="464984" cy="138505"/>
                      <a:chOff x="551886" y="4922823"/>
                      <a:chExt cx="508602" cy="151498"/>
                    </a:xfrm>
                  </p:grpSpPr>
                  <p:sp>
                    <p:nvSpPr>
                      <p:cNvPr id="196" name="Rectangle 195">
                        <a:extLst>
                          <a:ext uri="{FF2B5EF4-FFF2-40B4-BE49-F238E27FC236}">
                            <a16:creationId xmlns:a16="http://schemas.microsoft.com/office/drawing/2014/main" id="{78B49F60-BE86-4601-97FA-2887072E7C36}"/>
                          </a:ext>
                        </a:extLst>
                      </p:cNvPr>
                      <p:cNvSpPr/>
                      <p:nvPr/>
                    </p:nvSpPr>
                    <p:spPr bwMode="auto">
                      <a:xfrm>
                        <a:off x="551886" y="4922823"/>
                        <a:ext cx="508602" cy="151498"/>
                      </a:xfrm>
                      <a:prstGeom prst="rect">
                        <a:avLst/>
                      </a:prstGeom>
                      <a:solidFill>
                        <a:srgbClr val="00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97" name="Oval 196">
                        <a:extLst>
                          <a:ext uri="{FF2B5EF4-FFF2-40B4-BE49-F238E27FC236}">
                            <a16:creationId xmlns:a16="http://schemas.microsoft.com/office/drawing/2014/main" id="{9E2E4029-142E-4BDA-9874-A72ABAAFB736}"/>
                          </a:ext>
                        </a:extLst>
                      </p:cNvPr>
                      <p:cNvSpPr/>
                      <p:nvPr/>
                    </p:nvSpPr>
                    <p:spPr bwMode="auto">
                      <a:xfrm flipH="1">
                        <a:off x="955040" y="4971128"/>
                        <a:ext cx="45720" cy="45720"/>
                      </a:xfrm>
                      <a:prstGeom prst="ellipse">
                        <a:avLst/>
                      </a:prstGeom>
                      <a:solidFill>
                        <a:srgbClr val="50E6FF"/>
                      </a:solidFill>
                      <a:ln w="12700">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198" name="Straight Connector 197">
                        <a:extLst>
                          <a:ext uri="{FF2B5EF4-FFF2-40B4-BE49-F238E27FC236}">
                            <a16:creationId xmlns:a16="http://schemas.microsoft.com/office/drawing/2014/main" id="{B2830688-C8A5-422A-8B6A-AD00A400B229}"/>
                          </a:ext>
                        </a:extLst>
                      </p:cNvPr>
                      <p:cNvCxnSpPr/>
                      <p:nvPr/>
                    </p:nvCxnSpPr>
                    <p:spPr>
                      <a:xfrm>
                        <a:off x="625475" y="4997163"/>
                        <a:ext cx="238125" cy="0"/>
                      </a:xfrm>
                      <a:prstGeom prst="line">
                        <a:avLst/>
                      </a:prstGeom>
                      <a:solidFill>
                        <a:srgbClr val="50E6FF"/>
                      </a:solidFill>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188" name="Straight Connector 187">
                      <a:extLst>
                        <a:ext uri="{FF2B5EF4-FFF2-40B4-BE49-F238E27FC236}">
                          <a16:creationId xmlns:a16="http://schemas.microsoft.com/office/drawing/2014/main" id="{FE28CC9E-1C7F-415A-B5D6-8A03EB76C7CD}"/>
                        </a:ext>
                      </a:extLst>
                    </p:cNvPr>
                    <p:cNvCxnSpPr>
                      <a:cxnSpLocks/>
                    </p:cNvCxnSpPr>
                    <p:nvPr/>
                  </p:nvCxnSpPr>
                  <p:spPr>
                    <a:xfrm>
                      <a:off x="6805851"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94ECB0C7-CDC5-47B2-A612-388C44050D04}"/>
                        </a:ext>
                      </a:extLst>
                    </p:cNvPr>
                    <p:cNvCxnSpPr>
                      <a:cxnSpLocks/>
                    </p:cNvCxnSpPr>
                    <p:nvPr/>
                  </p:nvCxnSpPr>
                  <p:spPr>
                    <a:xfrm>
                      <a:off x="6898824"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1F92A4C0-1BEE-4F94-BAFB-724E2569278A}"/>
                        </a:ext>
                      </a:extLst>
                    </p:cNvPr>
                    <p:cNvCxnSpPr>
                      <a:cxnSpLocks/>
                    </p:cNvCxnSpPr>
                    <p:nvPr/>
                  </p:nvCxnSpPr>
                  <p:spPr>
                    <a:xfrm>
                      <a:off x="6991796"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14780EED-0484-4C30-A6C0-2F903345CEE3}"/>
                        </a:ext>
                      </a:extLst>
                    </p:cNvPr>
                    <p:cNvCxnSpPr>
                      <a:cxnSpLocks/>
                    </p:cNvCxnSpPr>
                    <p:nvPr/>
                  </p:nvCxnSpPr>
                  <p:spPr>
                    <a:xfrm>
                      <a:off x="7084769"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A7B168AD-9736-4268-B0B9-08614F2DA606}"/>
                        </a:ext>
                      </a:extLst>
                    </p:cNvPr>
                    <p:cNvCxnSpPr>
                      <a:cxnSpLocks/>
                    </p:cNvCxnSpPr>
                    <p:nvPr/>
                  </p:nvCxnSpPr>
                  <p:spPr>
                    <a:xfrm>
                      <a:off x="6805851"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7BA2A11F-629C-47D2-AD67-097BED44BF71}"/>
                        </a:ext>
                      </a:extLst>
                    </p:cNvPr>
                    <p:cNvCxnSpPr>
                      <a:cxnSpLocks/>
                    </p:cNvCxnSpPr>
                    <p:nvPr/>
                  </p:nvCxnSpPr>
                  <p:spPr>
                    <a:xfrm>
                      <a:off x="6898824"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4" name="Straight Connector 193">
                      <a:extLst>
                        <a:ext uri="{FF2B5EF4-FFF2-40B4-BE49-F238E27FC236}">
                          <a16:creationId xmlns:a16="http://schemas.microsoft.com/office/drawing/2014/main" id="{618F5CF3-DB33-4316-BA11-F25BED11AC80}"/>
                        </a:ext>
                      </a:extLst>
                    </p:cNvPr>
                    <p:cNvCxnSpPr>
                      <a:cxnSpLocks/>
                    </p:cNvCxnSpPr>
                    <p:nvPr/>
                  </p:nvCxnSpPr>
                  <p:spPr>
                    <a:xfrm>
                      <a:off x="6991796"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5" name="Straight Connector 194">
                      <a:extLst>
                        <a:ext uri="{FF2B5EF4-FFF2-40B4-BE49-F238E27FC236}">
                          <a16:creationId xmlns:a16="http://schemas.microsoft.com/office/drawing/2014/main" id="{89CB64AE-B126-45C6-879F-0ECC7CD32248}"/>
                        </a:ext>
                      </a:extLst>
                    </p:cNvPr>
                    <p:cNvCxnSpPr>
                      <a:cxnSpLocks/>
                    </p:cNvCxnSpPr>
                    <p:nvPr/>
                  </p:nvCxnSpPr>
                  <p:spPr>
                    <a:xfrm>
                      <a:off x="7084769"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66" name="Group 65">
                  <a:extLst>
                    <a:ext uri="{FF2B5EF4-FFF2-40B4-BE49-F238E27FC236}">
                      <a16:creationId xmlns:a16="http://schemas.microsoft.com/office/drawing/2014/main" id="{F6C5B4E2-97A4-44E5-AAE0-E73A4F42A549}"/>
                    </a:ext>
                  </a:extLst>
                </p:cNvPr>
                <p:cNvGrpSpPr/>
                <p:nvPr/>
              </p:nvGrpSpPr>
              <p:grpSpPr>
                <a:xfrm>
                  <a:off x="5291524" y="5494592"/>
                  <a:ext cx="831068" cy="577781"/>
                  <a:chOff x="2601701" y="5883212"/>
                  <a:chExt cx="831068" cy="577781"/>
                </a:xfrm>
              </p:grpSpPr>
              <p:sp>
                <p:nvSpPr>
                  <p:cNvPr id="167" name="TextBox 166">
                    <a:extLst>
                      <a:ext uri="{FF2B5EF4-FFF2-40B4-BE49-F238E27FC236}">
                        <a16:creationId xmlns:a16="http://schemas.microsoft.com/office/drawing/2014/main" id="{1DC98BD4-BDF0-4ADF-81AC-0C8EF3360132}"/>
                      </a:ext>
                    </a:extLst>
                  </p:cNvPr>
                  <p:cNvSpPr txBox="1"/>
                  <p:nvPr/>
                </p:nvSpPr>
                <p:spPr>
                  <a:xfrm>
                    <a:off x="2601701" y="6230161"/>
                    <a:ext cx="831068" cy="230832"/>
                  </a:xfrm>
                  <a:prstGeom prst="rect">
                    <a:avLst/>
                  </a:prstGeom>
                  <a:noFill/>
                </p:spPr>
                <p:txBody>
                  <a:bodyPr wrap="square" lIns="91440" tIns="45720" rIns="91440" bIns="45720" rtlCol="0">
                    <a:spAutoFit/>
                  </a:bodyPr>
                  <a:lstStyle>
                    <a:defPPr>
                      <a:defRPr lang="en-US"/>
                    </a:defPPr>
                    <a:lvl1pPr>
                      <a:lnSpc>
                        <a:spcPct val="90000"/>
                      </a:lnSpc>
                      <a:spcAft>
                        <a:spcPts val="600"/>
                      </a:spcAft>
                      <a:defRPr sz="1400">
                        <a:gradFill>
                          <a:gsLst>
                            <a:gs pos="2917">
                              <a:schemeClr val="tx1"/>
                            </a:gs>
                            <a:gs pos="30000">
                              <a:schemeClr val="tx1"/>
                            </a:gs>
                          </a:gsLst>
                          <a:lin ang="5400000" scaled="0"/>
                        </a:gradFill>
                      </a:defRPr>
                    </a:lvl1pPr>
                  </a:lstStyle>
                  <a:p>
                    <a:pPr algn="ctr"/>
                    <a:r>
                      <a:rPr lang="en-US" sz="1000" b="1">
                        <a:solidFill>
                          <a:srgbClr val="0078D7"/>
                        </a:solidFill>
                        <a:latin typeface="Segoe UI Semibold" panose="020B0502040204020203" pitchFamily="34" charset="0"/>
                        <a:cs typeface="Segoe UI Semibold" panose="020B0502040204020203" pitchFamily="34" charset="0"/>
                      </a:rPr>
                      <a:t>Node</a:t>
                    </a:r>
                  </a:p>
                </p:txBody>
              </p:sp>
              <p:grpSp>
                <p:nvGrpSpPr>
                  <p:cNvPr id="168" name="Group 167">
                    <a:extLst>
                      <a:ext uri="{FF2B5EF4-FFF2-40B4-BE49-F238E27FC236}">
                        <a16:creationId xmlns:a16="http://schemas.microsoft.com/office/drawing/2014/main" id="{B929AC8E-E8AB-45B5-8E77-47C05AE45B97}"/>
                      </a:ext>
                    </a:extLst>
                  </p:cNvPr>
                  <p:cNvGrpSpPr/>
                  <p:nvPr/>
                </p:nvGrpSpPr>
                <p:grpSpPr>
                  <a:xfrm>
                    <a:off x="2867821" y="5883212"/>
                    <a:ext cx="317340" cy="313918"/>
                    <a:chOff x="6712956" y="9045673"/>
                    <a:chExt cx="464984" cy="459971"/>
                  </a:xfrm>
                </p:grpSpPr>
                <p:sp>
                  <p:nvSpPr>
                    <p:cNvPr id="169" name="Rectangle 168">
                      <a:extLst>
                        <a:ext uri="{FF2B5EF4-FFF2-40B4-BE49-F238E27FC236}">
                          <a16:creationId xmlns:a16="http://schemas.microsoft.com/office/drawing/2014/main" id="{0CD1E6E0-0706-41BB-99A2-C4E140BD2F47}"/>
                        </a:ext>
                      </a:extLst>
                    </p:cNvPr>
                    <p:cNvSpPr/>
                    <p:nvPr/>
                  </p:nvSpPr>
                  <p:spPr bwMode="auto">
                    <a:xfrm>
                      <a:off x="6712956" y="9205584"/>
                      <a:ext cx="464984" cy="138505"/>
                    </a:xfrm>
                    <a:prstGeom prst="rect">
                      <a:avLst/>
                    </a:prstGeom>
                    <a:solidFill>
                      <a:srgbClr val="00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70" name="Rectangle 169">
                      <a:extLst>
                        <a:ext uri="{FF2B5EF4-FFF2-40B4-BE49-F238E27FC236}">
                          <a16:creationId xmlns:a16="http://schemas.microsoft.com/office/drawing/2014/main" id="{2F06CC22-C78C-49AC-B623-269EF6CFB311}"/>
                        </a:ext>
                      </a:extLst>
                    </p:cNvPr>
                    <p:cNvSpPr/>
                    <p:nvPr/>
                  </p:nvSpPr>
                  <p:spPr bwMode="auto">
                    <a:xfrm>
                      <a:off x="6712956" y="9367139"/>
                      <a:ext cx="464984" cy="138505"/>
                    </a:xfrm>
                    <a:prstGeom prst="rect">
                      <a:avLst/>
                    </a:prstGeom>
                    <a:solidFill>
                      <a:srgbClr val="00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71" name="Group 170">
                      <a:extLst>
                        <a:ext uri="{FF2B5EF4-FFF2-40B4-BE49-F238E27FC236}">
                          <a16:creationId xmlns:a16="http://schemas.microsoft.com/office/drawing/2014/main" id="{BD5BE3BB-7AE8-4AB2-A14E-1F205315D201}"/>
                        </a:ext>
                      </a:extLst>
                    </p:cNvPr>
                    <p:cNvGrpSpPr/>
                    <p:nvPr/>
                  </p:nvGrpSpPr>
                  <p:grpSpPr>
                    <a:xfrm>
                      <a:off x="6712956" y="9045673"/>
                      <a:ext cx="464984" cy="138505"/>
                      <a:chOff x="551886" y="4922823"/>
                      <a:chExt cx="508602" cy="151498"/>
                    </a:xfrm>
                  </p:grpSpPr>
                  <p:sp>
                    <p:nvSpPr>
                      <p:cNvPr id="180" name="Rectangle 179">
                        <a:extLst>
                          <a:ext uri="{FF2B5EF4-FFF2-40B4-BE49-F238E27FC236}">
                            <a16:creationId xmlns:a16="http://schemas.microsoft.com/office/drawing/2014/main" id="{AB22090B-14CB-4E53-B048-C4136513E4D1}"/>
                          </a:ext>
                        </a:extLst>
                      </p:cNvPr>
                      <p:cNvSpPr/>
                      <p:nvPr/>
                    </p:nvSpPr>
                    <p:spPr bwMode="auto">
                      <a:xfrm>
                        <a:off x="551886" y="4922823"/>
                        <a:ext cx="508602" cy="151498"/>
                      </a:xfrm>
                      <a:prstGeom prst="rect">
                        <a:avLst/>
                      </a:prstGeom>
                      <a:solidFill>
                        <a:srgbClr val="00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81" name="Oval 180">
                        <a:extLst>
                          <a:ext uri="{FF2B5EF4-FFF2-40B4-BE49-F238E27FC236}">
                            <a16:creationId xmlns:a16="http://schemas.microsoft.com/office/drawing/2014/main" id="{B8667280-1A5E-4323-83B9-8352843CF0C6}"/>
                          </a:ext>
                        </a:extLst>
                      </p:cNvPr>
                      <p:cNvSpPr/>
                      <p:nvPr/>
                    </p:nvSpPr>
                    <p:spPr bwMode="auto">
                      <a:xfrm flipH="1">
                        <a:off x="955040" y="4971128"/>
                        <a:ext cx="45720" cy="45720"/>
                      </a:xfrm>
                      <a:prstGeom prst="ellipse">
                        <a:avLst/>
                      </a:prstGeom>
                      <a:solidFill>
                        <a:srgbClr val="50E6FF"/>
                      </a:solidFill>
                      <a:ln w="12700">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182" name="Straight Connector 181">
                        <a:extLst>
                          <a:ext uri="{FF2B5EF4-FFF2-40B4-BE49-F238E27FC236}">
                            <a16:creationId xmlns:a16="http://schemas.microsoft.com/office/drawing/2014/main" id="{BE4FE8DC-6F7B-4BF4-8F21-BC75A7B94B1B}"/>
                          </a:ext>
                        </a:extLst>
                      </p:cNvPr>
                      <p:cNvCxnSpPr/>
                      <p:nvPr/>
                    </p:nvCxnSpPr>
                    <p:spPr>
                      <a:xfrm>
                        <a:off x="625475" y="4997163"/>
                        <a:ext cx="238125" cy="0"/>
                      </a:xfrm>
                      <a:prstGeom prst="line">
                        <a:avLst/>
                      </a:prstGeom>
                      <a:solidFill>
                        <a:srgbClr val="50E6FF"/>
                      </a:solidFill>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172" name="Straight Connector 171">
                      <a:extLst>
                        <a:ext uri="{FF2B5EF4-FFF2-40B4-BE49-F238E27FC236}">
                          <a16:creationId xmlns:a16="http://schemas.microsoft.com/office/drawing/2014/main" id="{34B29700-C7F6-4E13-98D8-B266AEB119D8}"/>
                        </a:ext>
                      </a:extLst>
                    </p:cNvPr>
                    <p:cNvCxnSpPr>
                      <a:cxnSpLocks/>
                    </p:cNvCxnSpPr>
                    <p:nvPr/>
                  </p:nvCxnSpPr>
                  <p:spPr>
                    <a:xfrm>
                      <a:off x="6805851"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1C07EB90-8735-46BD-84D5-FE36532A94CD}"/>
                        </a:ext>
                      </a:extLst>
                    </p:cNvPr>
                    <p:cNvCxnSpPr>
                      <a:cxnSpLocks/>
                    </p:cNvCxnSpPr>
                    <p:nvPr/>
                  </p:nvCxnSpPr>
                  <p:spPr>
                    <a:xfrm>
                      <a:off x="6898824"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C48C457B-A2B0-4AAA-9CAA-9307CEC0965C}"/>
                        </a:ext>
                      </a:extLst>
                    </p:cNvPr>
                    <p:cNvCxnSpPr>
                      <a:cxnSpLocks/>
                    </p:cNvCxnSpPr>
                    <p:nvPr/>
                  </p:nvCxnSpPr>
                  <p:spPr>
                    <a:xfrm>
                      <a:off x="6991796"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219E0BB9-8DF8-45BD-9B0B-7F9C945B44F7}"/>
                        </a:ext>
                      </a:extLst>
                    </p:cNvPr>
                    <p:cNvCxnSpPr>
                      <a:cxnSpLocks/>
                    </p:cNvCxnSpPr>
                    <p:nvPr/>
                  </p:nvCxnSpPr>
                  <p:spPr>
                    <a:xfrm>
                      <a:off x="7084769"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97547DA5-B379-4DD4-9519-B1DA42EC679A}"/>
                        </a:ext>
                      </a:extLst>
                    </p:cNvPr>
                    <p:cNvCxnSpPr>
                      <a:cxnSpLocks/>
                    </p:cNvCxnSpPr>
                    <p:nvPr/>
                  </p:nvCxnSpPr>
                  <p:spPr>
                    <a:xfrm>
                      <a:off x="6805851"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35C68F12-04C5-4C92-84C7-5BAEB8D34232}"/>
                        </a:ext>
                      </a:extLst>
                    </p:cNvPr>
                    <p:cNvCxnSpPr>
                      <a:cxnSpLocks/>
                    </p:cNvCxnSpPr>
                    <p:nvPr/>
                  </p:nvCxnSpPr>
                  <p:spPr>
                    <a:xfrm>
                      <a:off x="6898824"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851D6EF2-B19E-48D0-A5B7-86F5F8133AFD}"/>
                        </a:ext>
                      </a:extLst>
                    </p:cNvPr>
                    <p:cNvCxnSpPr>
                      <a:cxnSpLocks/>
                    </p:cNvCxnSpPr>
                    <p:nvPr/>
                  </p:nvCxnSpPr>
                  <p:spPr>
                    <a:xfrm>
                      <a:off x="6991796"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6CB0D0A9-1359-4B83-87F4-AAD10984301F}"/>
                        </a:ext>
                      </a:extLst>
                    </p:cNvPr>
                    <p:cNvCxnSpPr>
                      <a:cxnSpLocks/>
                    </p:cNvCxnSpPr>
                    <p:nvPr/>
                  </p:nvCxnSpPr>
                  <p:spPr>
                    <a:xfrm>
                      <a:off x="7084769"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67" name="Group 66">
                  <a:extLst>
                    <a:ext uri="{FF2B5EF4-FFF2-40B4-BE49-F238E27FC236}">
                      <a16:creationId xmlns:a16="http://schemas.microsoft.com/office/drawing/2014/main" id="{D46C55BD-C7D4-48D0-A09A-D79A86CC4A33}"/>
                    </a:ext>
                  </a:extLst>
                </p:cNvPr>
                <p:cNvGrpSpPr/>
                <p:nvPr/>
              </p:nvGrpSpPr>
              <p:grpSpPr>
                <a:xfrm>
                  <a:off x="6650817" y="5503843"/>
                  <a:ext cx="831068" cy="577781"/>
                  <a:chOff x="2601701" y="5883212"/>
                  <a:chExt cx="831068" cy="577781"/>
                </a:xfrm>
              </p:grpSpPr>
              <p:sp>
                <p:nvSpPr>
                  <p:cNvPr id="151" name="TextBox 150">
                    <a:extLst>
                      <a:ext uri="{FF2B5EF4-FFF2-40B4-BE49-F238E27FC236}">
                        <a16:creationId xmlns:a16="http://schemas.microsoft.com/office/drawing/2014/main" id="{B6297CE8-A65C-4645-999F-D94DF5F2E7C8}"/>
                      </a:ext>
                    </a:extLst>
                  </p:cNvPr>
                  <p:cNvSpPr txBox="1"/>
                  <p:nvPr/>
                </p:nvSpPr>
                <p:spPr>
                  <a:xfrm>
                    <a:off x="2601701" y="6230161"/>
                    <a:ext cx="831068" cy="230832"/>
                  </a:xfrm>
                  <a:prstGeom prst="rect">
                    <a:avLst/>
                  </a:prstGeom>
                  <a:noFill/>
                </p:spPr>
                <p:txBody>
                  <a:bodyPr wrap="square" lIns="91440" tIns="45720" rIns="91440" bIns="45720" rtlCol="0">
                    <a:spAutoFit/>
                  </a:bodyPr>
                  <a:lstStyle>
                    <a:defPPr>
                      <a:defRPr lang="en-US"/>
                    </a:defPPr>
                    <a:lvl1pPr>
                      <a:lnSpc>
                        <a:spcPct val="90000"/>
                      </a:lnSpc>
                      <a:spcAft>
                        <a:spcPts val="600"/>
                      </a:spcAft>
                      <a:defRPr sz="1400">
                        <a:gradFill>
                          <a:gsLst>
                            <a:gs pos="2917">
                              <a:schemeClr val="tx1"/>
                            </a:gs>
                            <a:gs pos="30000">
                              <a:schemeClr val="tx1"/>
                            </a:gs>
                          </a:gsLst>
                          <a:lin ang="5400000" scaled="0"/>
                        </a:gradFill>
                      </a:defRPr>
                    </a:lvl1pPr>
                  </a:lstStyle>
                  <a:p>
                    <a:pPr algn="ctr"/>
                    <a:r>
                      <a:rPr lang="en-US" sz="1000" b="1">
                        <a:solidFill>
                          <a:srgbClr val="0078D7"/>
                        </a:solidFill>
                        <a:latin typeface="Segoe UI Semibold" panose="020B0502040204020203" pitchFamily="34" charset="0"/>
                        <a:cs typeface="Segoe UI Semibold" panose="020B0502040204020203" pitchFamily="34" charset="0"/>
                      </a:rPr>
                      <a:t>Node</a:t>
                    </a:r>
                  </a:p>
                </p:txBody>
              </p:sp>
              <p:grpSp>
                <p:nvGrpSpPr>
                  <p:cNvPr id="152" name="Group 151">
                    <a:extLst>
                      <a:ext uri="{FF2B5EF4-FFF2-40B4-BE49-F238E27FC236}">
                        <a16:creationId xmlns:a16="http://schemas.microsoft.com/office/drawing/2014/main" id="{EA6334A1-BD27-4607-9128-CC8FB88BBB6D}"/>
                      </a:ext>
                    </a:extLst>
                  </p:cNvPr>
                  <p:cNvGrpSpPr/>
                  <p:nvPr/>
                </p:nvGrpSpPr>
                <p:grpSpPr>
                  <a:xfrm>
                    <a:off x="2867821" y="5883212"/>
                    <a:ext cx="317340" cy="313918"/>
                    <a:chOff x="6712956" y="9045673"/>
                    <a:chExt cx="464984" cy="459971"/>
                  </a:xfrm>
                </p:grpSpPr>
                <p:sp>
                  <p:nvSpPr>
                    <p:cNvPr id="153" name="Rectangle 152">
                      <a:extLst>
                        <a:ext uri="{FF2B5EF4-FFF2-40B4-BE49-F238E27FC236}">
                          <a16:creationId xmlns:a16="http://schemas.microsoft.com/office/drawing/2014/main" id="{61AC05F7-B29D-47F0-B63F-727D9E329F9B}"/>
                        </a:ext>
                      </a:extLst>
                    </p:cNvPr>
                    <p:cNvSpPr/>
                    <p:nvPr/>
                  </p:nvSpPr>
                  <p:spPr bwMode="auto">
                    <a:xfrm>
                      <a:off x="6712956" y="9205584"/>
                      <a:ext cx="464984" cy="138505"/>
                    </a:xfrm>
                    <a:prstGeom prst="rect">
                      <a:avLst/>
                    </a:prstGeom>
                    <a:solidFill>
                      <a:srgbClr val="00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54" name="Rectangle 153">
                      <a:extLst>
                        <a:ext uri="{FF2B5EF4-FFF2-40B4-BE49-F238E27FC236}">
                          <a16:creationId xmlns:a16="http://schemas.microsoft.com/office/drawing/2014/main" id="{B3A6EBC5-AA17-460E-984F-5C47AFB115D5}"/>
                        </a:ext>
                      </a:extLst>
                    </p:cNvPr>
                    <p:cNvSpPr/>
                    <p:nvPr/>
                  </p:nvSpPr>
                  <p:spPr bwMode="auto">
                    <a:xfrm>
                      <a:off x="6712956" y="9367139"/>
                      <a:ext cx="464984" cy="138505"/>
                    </a:xfrm>
                    <a:prstGeom prst="rect">
                      <a:avLst/>
                    </a:prstGeom>
                    <a:solidFill>
                      <a:srgbClr val="00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55" name="Group 154">
                      <a:extLst>
                        <a:ext uri="{FF2B5EF4-FFF2-40B4-BE49-F238E27FC236}">
                          <a16:creationId xmlns:a16="http://schemas.microsoft.com/office/drawing/2014/main" id="{5991C72E-E4A9-404F-B28D-FFA33D9E203E}"/>
                        </a:ext>
                      </a:extLst>
                    </p:cNvPr>
                    <p:cNvGrpSpPr/>
                    <p:nvPr/>
                  </p:nvGrpSpPr>
                  <p:grpSpPr>
                    <a:xfrm>
                      <a:off x="6712956" y="9045673"/>
                      <a:ext cx="464984" cy="138505"/>
                      <a:chOff x="551886" y="4922823"/>
                      <a:chExt cx="508602" cy="151498"/>
                    </a:xfrm>
                  </p:grpSpPr>
                  <p:sp>
                    <p:nvSpPr>
                      <p:cNvPr id="164" name="Rectangle 163">
                        <a:extLst>
                          <a:ext uri="{FF2B5EF4-FFF2-40B4-BE49-F238E27FC236}">
                            <a16:creationId xmlns:a16="http://schemas.microsoft.com/office/drawing/2014/main" id="{F5618618-2648-4717-B791-4226DA98EB9D}"/>
                          </a:ext>
                        </a:extLst>
                      </p:cNvPr>
                      <p:cNvSpPr/>
                      <p:nvPr/>
                    </p:nvSpPr>
                    <p:spPr bwMode="auto">
                      <a:xfrm>
                        <a:off x="551886" y="4922823"/>
                        <a:ext cx="508602" cy="151498"/>
                      </a:xfrm>
                      <a:prstGeom prst="rect">
                        <a:avLst/>
                      </a:prstGeom>
                      <a:solidFill>
                        <a:srgbClr val="00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65" name="Oval 164">
                        <a:extLst>
                          <a:ext uri="{FF2B5EF4-FFF2-40B4-BE49-F238E27FC236}">
                            <a16:creationId xmlns:a16="http://schemas.microsoft.com/office/drawing/2014/main" id="{07706AC1-73AE-4E1F-A140-FCBBC708CEBC}"/>
                          </a:ext>
                        </a:extLst>
                      </p:cNvPr>
                      <p:cNvSpPr/>
                      <p:nvPr/>
                    </p:nvSpPr>
                    <p:spPr bwMode="auto">
                      <a:xfrm flipH="1">
                        <a:off x="955040" y="4971128"/>
                        <a:ext cx="45720" cy="45720"/>
                      </a:xfrm>
                      <a:prstGeom prst="ellipse">
                        <a:avLst/>
                      </a:prstGeom>
                      <a:solidFill>
                        <a:srgbClr val="50E6FF"/>
                      </a:solidFill>
                      <a:ln w="12700">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166" name="Straight Connector 165">
                        <a:extLst>
                          <a:ext uri="{FF2B5EF4-FFF2-40B4-BE49-F238E27FC236}">
                            <a16:creationId xmlns:a16="http://schemas.microsoft.com/office/drawing/2014/main" id="{75DC7A1A-2640-4A30-AB21-2DF068FF90BB}"/>
                          </a:ext>
                        </a:extLst>
                      </p:cNvPr>
                      <p:cNvCxnSpPr/>
                      <p:nvPr/>
                    </p:nvCxnSpPr>
                    <p:spPr>
                      <a:xfrm>
                        <a:off x="625475" y="4997163"/>
                        <a:ext cx="238125" cy="0"/>
                      </a:xfrm>
                      <a:prstGeom prst="line">
                        <a:avLst/>
                      </a:prstGeom>
                      <a:solidFill>
                        <a:srgbClr val="50E6FF"/>
                      </a:solidFill>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156" name="Straight Connector 155">
                      <a:extLst>
                        <a:ext uri="{FF2B5EF4-FFF2-40B4-BE49-F238E27FC236}">
                          <a16:creationId xmlns:a16="http://schemas.microsoft.com/office/drawing/2014/main" id="{6948E74E-58B2-4E93-8BB3-7BE896F7D5EB}"/>
                        </a:ext>
                      </a:extLst>
                    </p:cNvPr>
                    <p:cNvCxnSpPr>
                      <a:cxnSpLocks/>
                    </p:cNvCxnSpPr>
                    <p:nvPr/>
                  </p:nvCxnSpPr>
                  <p:spPr>
                    <a:xfrm>
                      <a:off x="6805851"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A1684106-CE0B-488F-B55F-75A31FBEEDAE}"/>
                        </a:ext>
                      </a:extLst>
                    </p:cNvPr>
                    <p:cNvCxnSpPr>
                      <a:cxnSpLocks/>
                    </p:cNvCxnSpPr>
                    <p:nvPr/>
                  </p:nvCxnSpPr>
                  <p:spPr>
                    <a:xfrm>
                      <a:off x="6898824"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029FAEC3-A57E-4A7E-B1BE-AB64F15DA79F}"/>
                        </a:ext>
                      </a:extLst>
                    </p:cNvPr>
                    <p:cNvCxnSpPr>
                      <a:cxnSpLocks/>
                    </p:cNvCxnSpPr>
                    <p:nvPr/>
                  </p:nvCxnSpPr>
                  <p:spPr>
                    <a:xfrm>
                      <a:off x="6991796"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1D35AE05-A29B-4A06-AD46-243B7512FDBB}"/>
                        </a:ext>
                      </a:extLst>
                    </p:cNvPr>
                    <p:cNvCxnSpPr>
                      <a:cxnSpLocks/>
                    </p:cNvCxnSpPr>
                    <p:nvPr/>
                  </p:nvCxnSpPr>
                  <p:spPr>
                    <a:xfrm>
                      <a:off x="7084769"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EDF33562-CE15-4E12-9659-36878AD238F4}"/>
                        </a:ext>
                      </a:extLst>
                    </p:cNvPr>
                    <p:cNvCxnSpPr>
                      <a:cxnSpLocks/>
                    </p:cNvCxnSpPr>
                    <p:nvPr/>
                  </p:nvCxnSpPr>
                  <p:spPr>
                    <a:xfrm>
                      <a:off x="6805851"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C1684EF0-A8A7-4DE3-97DC-B217BE3573ED}"/>
                        </a:ext>
                      </a:extLst>
                    </p:cNvPr>
                    <p:cNvCxnSpPr>
                      <a:cxnSpLocks/>
                    </p:cNvCxnSpPr>
                    <p:nvPr/>
                  </p:nvCxnSpPr>
                  <p:spPr>
                    <a:xfrm>
                      <a:off x="6898824"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38171AEB-6D9D-4EE9-88D2-3809D035F601}"/>
                        </a:ext>
                      </a:extLst>
                    </p:cNvPr>
                    <p:cNvCxnSpPr>
                      <a:cxnSpLocks/>
                    </p:cNvCxnSpPr>
                    <p:nvPr/>
                  </p:nvCxnSpPr>
                  <p:spPr>
                    <a:xfrm>
                      <a:off x="6991796"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F8F4F12A-A84F-4EA5-98B0-907DA12237C4}"/>
                        </a:ext>
                      </a:extLst>
                    </p:cNvPr>
                    <p:cNvCxnSpPr>
                      <a:cxnSpLocks/>
                    </p:cNvCxnSpPr>
                    <p:nvPr/>
                  </p:nvCxnSpPr>
                  <p:spPr>
                    <a:xfrm>
                      <a:off x="7084769"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68" name="Group 67">
                  <a:extLst>
                    <a:ext uri="{FF2B5EF4-FFF2-40B4-BE49-F238E27FC236}">
                      <a16:creationId xmlns:a16="http://schemas.microsoft.com/office/drawing/2014/main" id="{1C753696-3F02-4A8C-8BA0-84D46B508DCC}"/>
                    </a:ext>
                  </a:extLst>
                </p:cNvPr>
                <p:cNvGrpSpPr/>
                <p:nvPr/>
              </p:nvGrpSpPr>
              <p:grpSpPr>
                <a:xfrm>
                  <a:off x="7995728" y="5512696"/>
                  <a:ext cx="831068" cy="577781"/>
                  <a:chOff x="2601701" y="5883212"/>
                  <a:chExt cx="831068" cy="577781"/>
                </a:xfrm>
              </p:grpSpPr>
              <p:sp>
                <p:nvSpPr>
                  <p:cNvPr id="135" name="TextBox 134">
                    <a:extLst>
                      <a:ext uri="{FF2B5EF4-FFF2-40B4-BE49-F238E27FC236}">
                        <a16:creationId xmlns:a16="http://schemas.microsoft.com/office/drawing/2014/main" id="{28974ABA-79D6-41A2-A921-2AA01CBF2D46}"/>
                      </a:ext>
                    </a:extLst>
                  </p:cNvPr>
                  <p:cNvSpPr txBox="1"/>
                  <p:nvPr/>
                </p:nvSpPr>
                <p:spPr>
                  <a:xfrm>
                    <a:off x="2601701" y="6230161"/>
                    <a:ext cx="831068" cy="230832"/>
                  </a:xfrm>
                  <a:prstGeom prst="rect">
                    <a:avLst/>
                  </a:prstGeom>
                  <a:noFill/>
                </p:spPr>
                <p:txBody>
                  <a:bodyPr wrap="square" lIns="91440" tIns="45720" rIns="91440" bIns="45720" rtlCol="0">
                    <a:spAutoFit/>
                  </a:bodyPr>
                  <a:lstStyle>
                    <a:defPPr>
                      <a:defRPr lang="en-US"/>
                    </a:defPPr>
                    <a:lvl1pPr>
                      <a:lnSpc>
                        <a:spcPct val="90000"/>
                      </a:lnSpc>
                      <a:spcAft>
                        <a:spcPts val="600"/>
                      </a:spcAft>
                      <a:defRPr sz="1400">
                        <a:gradFill>
                          <a:gsLst>
                            <a:gs pos="2917">
                              <a:schemeClr val="tx1"/>
                            </a:gs>
                            <a:gs pos="30000">
                              <a:schemeClr val="tx1"/>
                            </a:gs>
                          </a:gsLst>
                          <a:lin ang="5400000" scaled="0"/>
                        </a:gradFill>
                      </a:defRPr>
                    </a:lvl1pPr>
                  </a:lstStyle>
                  <a:p>
                    <a:pPr algn="ctr"/>
                    <a:r>
                      <a:rPr lang="en-US" sz="1000" b="1">
                        <a:solidFill>
                          <a:srgbClr val="0078D7"/>
                        </a:solidFill>
                        <a:latin typeface="Segoe UI Semibold" panose="020B0502040204020203" pitchFamily="34" charset="0"/>
                        <a:cs typeface="Segoe UI Semibold" panose="020B0502040204020203" pitchFamily="34" charset="0"/>
                      </a:rPr>
                      <a:t>Node</a:t>
                    </a:r>
                  </a:p>
                </p:txBody>
              </p:sp>
              <p:grpSp>
                <p:nvGrpSpPr>
                  <p:cNvPr id="136" name="Group 135">
                    <a:extLst>
                      <a:ext uri="{FF2B5EF4-FFF2-40B4-BE49-F238E27FC236}">
                        <a16:creationId xmlns:a16="http://schemas.microsoft.com/office/drawing/2014/main" id="{BE27D199-26EF-4B26-9CDB-52D10B2DCEA0}"/>
                      </a:ext>
                    </a:extLst>
                  </p:cNvPr>
                  <p:cNvGrpSpPr/>
                  <p:nvPr/>
                </p:nvGrpSpPr>
                <p:grpSpPr>
                  <a:xfrm>
                    <a:off x="2867821" y="5883212"/>
                    <a:ext cx="317340" cy="313918"/>
                    <a:chOff x="6712956" y="9045673"/>
                    <a:chExt cx="464984" cy="459971"/>
                  </a:xfrm>
                </p:grpSpPr>
                <p:sp>
                  <p:nvSpPr>
                    <p:cNvPr id="137" name="Rectangle 136">
                      <a:extLst>
                        <a:ext uri="{FF2B5EF4-FFF2-40B4-BE49-F238E27FC236}">
                          <a16:creationId xmlns:a16="http://schemas.microsoft.com/office/drawing/2014/main" id="{FBEB51DE-F2B1-4BD1-8095-B2A4F15F4110}"/>
                        </a:ext>
                      </a:extLst>
                    </p:cNvPr>
                    <p:cNvSpPr/>
                    <p:nvPr/>
                  </p:nvSpPr>
                  <p:spPr bwMode="auto">
                    <a:xfrm>
                      <a:off x="6712956" y="9205584"/>
                      <a:ext cx="464984" cy="138505"/>
                    </a:xfrm>
                    <a:prstGeom prst="rect">
                      <a:avLst/>
                    </a:prstGeom>
                    <a:solidFill>
                      <a:srgbClr val="00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38" name="Rectangle 137">
                      <a:extLst>
                        <a:ext uri="{FF2B5EF4-FFF2-40B4-BE49-F238E27FC236}">
                          <a16:creationId xmlns:a16="http://schemas.microsoft.com/office/drawing/2014/main" id="{CE69B8C1-B4B8-4E05-828B-975C76F1CCFF}"/>
                        </a:ext>
                      </a:extLst>
                    </p:cNvPr>
                    <p:cNvSpPr/>
                    <p:nvPr/>
                  </p:nvSpPr>
                  <p:spPr bwMode="auto">
                    <a:xfrm>
                      <a:off x="6712956" y="9367139"/>
                      <a:ext cx="464984" cy="138505"/>
                    </a:xfrm>
                    <a:prstGeom prst="rect">
                      <a:avLst/>
                    </a:prstGeom>
                    <a:solidFill>
                      <a:srgbClr val="00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39" name="Group 138">
                      <a:extLst>
                        <a:ext uri="{FF2B5EF4-FFF2-40B4-BE49-F238E27FC236}">
                          <a16:creationId xmlns:a16="http://schemas.microsoft.com/office/drawing/2014/main" id="{25EBCC19-3ECB-4C95-A1EC-017A52D8E6EB}"/>
                        </a:ext>
                      </a:extLst>
                    </p:cNvPr>
                    <p:cNvGrpSpPr/>
                    <p:nvPr/>
                  </p:nvGrpSpPr>
                  <p:grpSpPr>
                    <a:xfrm>
                      <a:off x="6712956" y="9045673"/>
                      <a:ext cx="464984" cy="138505"/>
                      <a:chOff x="551886" y="4922823"/>
                      <a:chExt cx="508602" cy="151498"/>
                    </a:xfrm>
                  </p:grpSpPr>
                  <p:sp>
                    <p:nvSpPr>
                      <p:cNvPr id="148" name="Rectangle 147">
                        <a:extLst>
                          <a:ext uri="{FF2B5EF4-FFF2-40B4-BE49-F238E27FC236}">
                            <a16:creationId xmlns:a16="http://schemas.microsoft.com/office/drawing/2014/main" id="{ED0251DC-4BBA-4288-8E75-39CA2B6C056F}"/>
                          </a:ext>
                        </a:extLst>
                      </p:cNvPr>
                      <p:cNvSpPr/>
                      <p:nvPr/>
                    </p:nvSpPr>
                    <p:spPr bwMode="auto">
                      <a:xfrm>
                        <a:off x="551886" y="4922823"/>
                        <a:ext cx="508602" cy="151498"/>
                      </a:xfrm>
                      <a:prstGeom prst="rect">
                        <a:avLst/>
                      </a:prstGeom>
                      <a:solidFill>
                        <a:srgbClr val="00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49" name="Oval 148">
                        <a:extLst>
                          <a:ext uri="{FF2B5EF4-FFF2-40B4-BE49-F238E27FC236}">
                            <a16:creationId xmlns:a16="http://schemas.microsoft.com/office/drawing/2014/main" id="{BADE240D-53A0-4983-B519-0EDE3BF6A278}"/>
                          </a:ext>
                        </a:extLst>
                      </p:cNvPr>
                      <p:cNvSpPr/>
                      <p:nvPr/>
                    </p:nvSpPr>
                    <p:spPr bwMode="auto">
                      <a:xfrm flipH="1">
                        <a:off x="955040" y="4971128"/>
                        <a:ext cx="45720" cy="45720"/>
                      </a:xfrm>
                      <a:prstGeom prst="ellipse">
                        <a:avLst/>
                      </a:prstGeom>
                      <a:solidFill>
                        <a:srgbClr val="50E6FF"/>
                      </a:solidFill>
                      <a:ln w="12700">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150" name="Straight Connector 149">
                        <a:extLst>
                          <a:ext uri="{FF2B5EF4-FFF2-40B4-BE49-F238E27FC236}">
                            <a16:creationId xmlns:a16="http://schemas.microsoft.com/office/drawing/2014/main" id="{6E2F87F7-AC24-4213-A5A8-E0DD0B97AD7C}"/>
                          </a:ext>
                        </a:extLst>
                      </p:cNvPr>
                      <p:cNvCxnSpPr/>
                      <p:nvPr/>
                    </p:nvCxnSpPr>
                    <p:spPr>
                      <a:xfrm>
                        <a:off x="625475" y="4997163"/>
                        <a:ext cx="238125" cy="0"/>
                      </a:xfrm>
                      <a:prstGeom prst="line">
                        <a:avLst/>
                      </a:prstGeom>
                      <a:solidFill>
                        <a:srgbClr val="50E6FF"/>
                      </a:solidFill>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140" name="Straight Connector 139">
                      <a:extLst>
                        <a:ext uri="{FF2B5EF4-FFF2-40B4-BE49-F238E27FC236}">
                          <a16:creationId xmlns:a16="http://schemas.microsoft.com/office/drawing/2014/main" id="{DF1F654B-0A54-4C58-9EDC-08427B08EAC0}"/>
                        </a:ext>
                      </a:extLst>
                    </p:cNvPr>
                    <p:cNvCxnSpPr>
                      <a:cxnSpLocks/>
                    </p:cNvCxnSpPr>
                    <p:nvPr/>
                  </p:nvCxnSpPr>
                  <p:spPr>
                    <a:xfrm>
                      <a:off x="6805851"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64AB5F31-1245-4862-818A-E9C394B6F2C1}"/>
                        </a:ext>
                      </a:extLst>
                    </p:cNvPr>
                    <p:cNvCxnSpPr>
                      <a:cxnSpLocks/>
                    </p:cNvCxnSpPr>
                    <p:nvPr/>
                  </p:nvCxnSpPr>
                  <p:spPr>
                    <a:xfrm>
                      <a:off x="6898824"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F133B71A-CFCE-432F-B2AE-2F6436B1D742}"/>
                        </a:ext>
                      </a:extLst>
                    </p:cNvPr>
                    <p:cNvCxnSpPr>
                      <a:cxnSpLocks/>
                    </p:cNvCxnSpPr>
                    <p:nvPr/>
                  </p:nvCxnSpPr>
                  <p:spPr>
                    <a:xfrm>
                      <a:off x="6991796"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DEAB1D4D-60D3-4A7D-9033-C2197F2D5373}"/>
                        </a:ext>
                      </a:extLst>
                    </p:cNvPr>
                    <p:cNvCxnSpPr>
                      <a:cxnSpLocks/>
                    </p:cNvCxnSpPr>
                    <p:nvPr/>
                  </p:nvCxnSpPr>
                  <p:spPr>
                    <a:xfrm>
                      <a:off x="7084769"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5CB8DD5B-FF9F-4AA9-AA3C-B8663E831DF8}"/>
                        </a:ext>
                      </a:extLst>
                    </p:cNvPr>
                    <p:cNvCxnSpPr>
                      <a:cxnSpLocks/>
                    </p:cNvCxnSpPr>
                    <p:nvPr/>
                  </p:nvCxnSpPr>
                  <p:spPr>
                    <a:xfrm>
                      <a:off x="6805851"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E890583F-F00D-449F-96DA-1A0C650D4B7E}"/>
                        </a:ext>
                      </a:extLst>
                    </p:cNvPr>
                    <p:cNvCxnSpPr>
                      <a:cxnSpLocks/>
                    </p:cNvCxnSpPr>
                    <p:nvPr/>
                  </p:nvCxnSpPr>
                  <p:spPr>
                    <a:xfrm>
                      <a:off x="6898824"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B6B3F3BF-51C1-4C6E-AF85-6908493D3E3B}"/>
                        </a:ext>
                      </a:extLst>
                    </p:cNvPr>
                    <p:cNvCxnSpPr>
                      <a:cxnSpLocks/>
                    </p:cNvCxnSpPr>
                    <p:nvPr/>
                  </p:nvCxnSpPr>
                  <p:spPr>
                    <a:xfrm>
                      <a:off x="6991796"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3E6086EC-32BD-414F-B765-ABF33AFE6F6F}"/>
                        </a:ext>
                      </a:extLst>
                    </p:cNvPr>
                    <p:cNvCxnSpPr>
                      <a:cxnSpLocks/>
                    </p:cNvCxnSpPr>
                    <p:nvPr/>
                  </p:nvCxnSpPr>
                  <p:spPr>
                    <a:xfrm>
                      <a:off x="7084769"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69" name="Group 68">
                  <a:extLst>
                    <a:ext uri="{FF2B5EF4-FFF2-40B4-BE49-F238E27FC236}">
                      <a16:creationId xmlns:a16="http://schemas.microsoft.com/office/drawing/2014/main" id="{133F3BCA-A0FE-4FF5-962F-43866A022134}"/>
                    </a:ext>
                  </a:extLst>
                </p:cNvPr>
                <p:cNvGrpSpPr/>
                <p:nvPr/>
              </p:nvGrpSpPr>
              <p:grpSpPr>
                <a:xfrm>
                  <a:off x="9340639" y="5512696"/>
                  <a:ext cx="831068" cy="577781"/>
                  <a:chOff x="2601701" y="5883212"/>
                  <a:chExt cx="831068" cy="577781"/>
                </a:xfrm>
              </p:grpSpPr>
              <p:sp>
                <p:nvSpPr>
                  <p:cNvPr id="119" name="TextBox 118">
                    <a:extLst>
                      <a:ext uri="{FF2B5EF4-FFF2-40B4-BE49-F238E27FC236}">
                        <a16:creationId xmlns:a16="http://schemas.microsoft.com/office/drawing/2014/main" id="{92164A08-3D60-4F4B-BD44-70A6F2ED704E}"/>
                      </a:ext>
                    </a:extLst>
                  </p:cNvPr>
                  <p:cNvSpPr txBox="1"/>
                  <p:nvPr/>
                </p:nvSpPr>
                <p:spPr>
                  <a:xfrm>
                    <a:off x="2601701" y="6230161"/>
                    <a:ext cx="831068" cy="230832"/>
                  </a:xfrm>
                  <a:prstGeom prst="rect">
                    <a:avLst/>
                  </a:prstGeom>
                  <a:noFill/>
                </p:spPr>
                <p:txBody>
                  <a:bodyPr wrap="square" lIns="91440" tIns="45720" rIns="91440" bIns="45720" rtlCol="0">
                    <a:spAutoFit/>
                  </a:bodyPr>
                  <a:lstStyle>
                    <a:defPPr>
                      <a:defRPr lang="en-US"/>
                    </a:defPPr>
                    <a:lvl1pPr>
                      <a:lnSpc>
                        <a:spcPct val="90000"/>
                      </a:lnSpc>
                      <a:spcAft>
                        <a:spcPts val="600"/>
                      </a:spcAft>
                      <a:defRPr sz="1400">
                        <a:gradFill>
                          <a:gsLst>
                            <a:gs pos="2917">
                              <a:schemeClr val="tx1"/>
                            </a:gs>
                            <a:gs pos="30000">
                              <a:schemeClr val="tx1"/>
                            </a:gs>
                          </a:gsLst>
                          <a:lin ang="5400000" scaled="0"/>
                        </a:gradFill>
                      </a:defRPr>
                    </a:lvl1pPr>
                  </a:lstStyle>
                  <a:p>
                    <a:pPr algn="ctr"/>
                    <a:r>
                      <a:rPr lang="en-US" sz="1000" b="1">
                        <a:solidFill>
                          <a:srgbClr val="0078D7"/>
                        </a:solidFill>
                        <a:latin typeface="Segoe UI Semibold" panose="020B0502040204020203" pitchFamily="34" charset="0"/>
                        <a:cs typeface="Segoe UI Semibold" panose="020B0502040204020203" pitchFamily="34" charset="0"/>
                      </a:rPr>
                      <a:t>Node</a:t>
                    </a:r>
                  </a:p>
                </p:txBody>
              </p:sp>
              <p:grpSp>
                <p:nvGrpSpPr>
                  <p:cNvPr id="120" name="Group 119">
                    <a:extLst>
                      <a:ext uri="{FF2B5EF4-FFF2-40B4-BE49-F238E27FC236}">
                        <a16:creationId xmlns:a16="http://schemas.microsoft.com/office/drawing/2014/main" id="{45220D74-19EE-4C21-9B3A-2A260DB8DED4}"/>
                      </a:ext>
                    </a:extLst>
                  </p:cNvPr>
                  <p:cNvGrpSpPr/>
                  <p:nvPr/>
                </p:nvGrpSpPr>
                <p:grpSpPr>
                  <a:xfrm>
                    <a:off x="2867821" y="5883212"/>
                    <a:ext cx="317340" cy="313918"/>
                    <a:chOff x="6712956" y="9045673"/>
                    <a:chExt cx="464984" cy="459971"/>
                  </a:xfrm>
                </p:grpSpPr>
                <p:sp>
                  <p:nvSpPr>
                    <p:cNvPr id="121" name="Rectangle 120">
                      <a:extLst>
                        <a:ext uri="{FF2B5EF4-FFF2-40B4-BE49-F238E27FC236}">
                          <a16:creationId xmlns:a16="http://schemas.microsoft.com/office/drawing/2014/main" id="{C77727BE-813A-4E4D-9F24-CBAC777CCE7A}"/>
                        </a:ext>
                      </a:extLst>
                    </p:cNvPr>
                    <p:cNvSpPr/>
                    <p:nvPr/>
                  </p:nvSpPr>
                  <p:spPr bwMode="auto">
                    <a:xfrm>
                      <a:off x="6712956" y="9205584"/>
                      <a:ext cx="464984" cy="138505"/>
                    </a:xfrm>
                    <a:prstGeom prst="rect">
                      <a:avLst/>
                    </a:prstGeom>
                    <a:solidFill>
                      <a:srgbClr val="00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2" name="Rectangle 121">
                      <a:extLst>
                        <a:ext uri="{FF2B5EF4-FFF2-40B4-BE49-F238E27FC236}">
                          <a16:creationId xmlns:a16="http://schemas.microsoft.com/office/drawing/2014/main" id="{F9762982-9CE6-427B-818E-2435B7D07E83}"/>
                        </a:ext>
                      </a:extLst>
                    </p:cNvPr>
                    <p:cNvSpPr/>
                    <p:nvPr/>
                  </p:nvSpPr>
                  <p:spPr bwMode="auto">
                    <a:xfrm>
                      <a:off x="6712956" y="9367139"/>
                      <a:ext cx="464984" cy="138505"/>
                    </a:xfrm>
                    <a:prstGeom prst="rect">
                      <a:avLst/>
                    </a:prstGeom>
                    <a:solidFill>
                      <a:srgbClr val="00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23" name="Group 122">
                      <a:extLst>
                        <a:ext uri="{FF2B5EF4-FFF2-40B4-BE49-F238E27FC236}">
                          <a16:creationId xmlns:a16="http://schemas.microsoft.com/office/drawing/2014/main" id="{705CE592-BF5D-416A-B0D2-4C6F9121C7A6}"/>
                        </a:ext>
                      </a:extLst>
                    </p:cNvPr>
                    <p:cNvGrpSpPr/>
                    <p:nvPr/>
                  </p:nvGrpSpPr>
                  <p:grpSpPr>
                    <a:xfrm>
                      <a:off x="6712956" y="9045673"/>
                      <a:ext cx="464984" cy="138505"/>
                      <a:chOff x="551886" y="4922823"/>
                      <a:chExt cx="508602" cy="151498"/>
                    </a:xfrm>
                  </p:grpSpPr>
                  <p:sp>
                    <p:nvSpPr>
                      <p:cNvPr id="132" name="Rectangle 131">
                        <a:extLst>
                          <a:ext uri="{FF2B5EF4-FFF2-40B4-BE49-F238E27FC236}">
                            <a16:creationId xmlns:a16="http://schemas.microsoft.com/office/drawing/2014/main" id="{E28B5C8D-12FD-405F-A20B-6DDD2728E326}"/>
                          </a:ext>
                        </a:extLst>
                      </p:cNvPr>
                      <p:cNvSpPr/>
                      <p:nvPr/>
                    </p:nvSpPr>
                    <p:spPr bwMode="auto">
                      <a:xfrm>
                        <a:off x="551886" y="4922823"/>
                        <a:ext cx="508602" cy="151498"/>
                      </a:xfrm>
                      <a:prstGeom prst="rect">
                        <a:avLst/>
                      </a:prstGeom>
                      <a:solidFill>
                        <a:srgbClr val="00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33" name="Oval 132">
                        <a:extLst>
                          <a:ext uri="{FF2B5EF4-FFF2-40B4-BE49-F238E27FC236}">
                            <a16:creationId xmlns:a16="http://schemas.microsoft.com/office/drawing/2014/main" id="{21B9BEAC-7860-4924-834F-8749B020A2B0}"/>
                          </a:ext>
                        </a:extLst>
                      </p:cNvPr>
                      <p:cNvSpPr/>
                      <p:nvPr/>
                    </p:nvSpPr>
                    <p:spPr bwMode="auto">
                      <a:xfrm flipH="1">
                        <a:off x="955040" y="4971128"/>
                        <a:ext cx="45720" cy="45720"/>
                      </a:xfrm>
                      <a:prstGeom prst="ellipse">
                        <a:avLst/>
                      </a:prstGeom>
                      <a:solidFill>
                        <a:srgbClr val="50E6FF"/>
                      </a:solidFill>
                      <a:ln w="12700">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134" name="Straight Connector 133">
                        <a:extLst>
                          <a:ext uri="{FF2B5EF4-FFF2-40B4-BE49-F238E27FC236}">
                            <a16:creationId xmlns:a16="http://schemas.microsoft.com/office/drawing/2014/main" id="{A669A0FB-2B48-4C10-A5BB-9538043CDA5C}"/>
                          </a:ext>
                        </a:extLst>
                      </p:cNvPr>
                      <p:cNvCxnSpPr/>
                      <p:nvPr/>
                    </p:nvCxnSpPr>
                    <p:spPr>
                      <a:xfrm>
                        <a:off x="625475" y="4997163"/>
                        <a:ext cx="238125" cy="0"/>
                      </a:xfrm>
                      <a:prstGeom prst="line">
                        <a:avLst/>
                      </a:prstGeom>
                      <a:solidFill>
                        <a:srgbClr val="50E6FF"/>
                      </a:solidFill>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124" name="Straight Connector 123">
                      <a:extLst>
                        <a:ext uri="{FF2B5EF4-FFF2-40B4-BE49-F238E27FC236}">
                          <a16:creationId xmlns:a16="http://schemas.microsoft.com/office/drawing/2014/main" id="{04F706FB-982F-4677-AFCE-EA820665A30C}"/>
                        </a:ext>
                      </a:extLst>
                    </p:cNvPr>
                    <p:cNvCxnSpPr>
                      <a:cxnSpLocks/>
                    </p:cNvCxnSpPr>
                    <p:nvPr/>
                  </p:nvCxnSpPr>
                  <p:spPr>
                    <a:xfrm>
                      <a:off x="6805851"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79DAEBB7-A55C-4494-8969-335A8544FF4D}"/>
                        </a:ext>
                      </a:extLst>
                    </p:cNvPr>
                    <p:cNvCxnSpPr>
                      <a:cxnSpLocks/>
                    </p:cNvCxnSpPr>
                    <p:nvPr/>
                  </p:nvCxnSpPr>
                  <p:spPr>
                    <a:xfrm>
                      <a:off x="6898824"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5BA718C7-D63C-408C-997A-1F5969ED9D65}"/>
                        </a:ext>
                      </a:extLst>
                    </p:cNvPr>
                    <p:cNvCxnSpPr>
                      <a:cxnSpLocks/>
                    </p:cNvCxnSpPr>
                    <p:nvPr/>
                  </p:nvCxnSpPr>
                  <p:spPr>
                    <a:xfrm>
                      <a:off x="6991796"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CD8848DB-BDD3-4717-96C7-97C58553F237}"/>
                        </a:ext>
                      </a:extLst>
                    </p:cNvPr>
                    <p:cNvCxnSpPr>
                      <a:cxnSpLocks/>
                    </p:cNvCxnSpPr>
                    <p:nvPr/>
                  </p:nvCxnSpPr>
                  <p:spPr>
                    <a:xfrm>
                      <a:off x="7084769"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C0E1C017-8A08-4FEA-A16F-45E887C06ACE}"/>
                        </a:ext>
                      </a:extLst>
                    </p:cNvPr>
                    <p:cNvCxnSpPr>
                      <a:cxnSpLocks/>
                    </p:cNvCxnSpPr>
                    <p:nvPr/>
                  </p:nvCxnSpPr>
                  <p:spPr>
                    <a:xfrm>
                      <a:off x="6805851"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E9BF96D3-8FE7-46FD-A67F-9AB305881CB7}"/>
                        </a:ext>
                      </a:extLst>
                    </p:cNvPr>
                    <p:cNvCxnSpPr>
                      <a:cxnSpLocks/>
                    </p:cNvCxnSpPr>
                    <p:nvPr/>
                  </p:nvCxnSpPr>
                  <p:spPr>
                    <a:xfrm>
                      <a:off x="6898824"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2068BFD3-B289-4561-8DDA-3D8D125DA6CC}"/>
                        </a:ext>
                      </a:extLst>
                    </p:cNvPr>
                    <p:cNvCxnSpPr>
                      <a:cxnSpLocks/>
                    </p:cNvCxnSpPr>
                    <p:nvPr/>
                  </p:nvCxnSpPr>
                  <p:spPr>
                    <a:xfrm>
                      <a:off x="6991796"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38F252C0-9B11-4473-84B3-5AB88EE495A8}"/>
                        </a:ext>
                      </a:extLst>
                    </p:cNvPr>
                    <p:cNvCxnSpPr>
                      <a:cxnSpLocks/>
                    </p:cNvCxnSpPr>
                    <p:nvPr/>
                  </p:nvCxnSpPr>
                  <p:spPr>
                    <a:xfrm>
                      <a:off x="7084769"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70" name="Group 69">
                  <a:extLst>
                    <a:ext uri="{FF2B5EF4-FFF2-40B4-BE49-F238E27FC236}">
                      <a16:creationId xmlns:a16="http://schemas.microsoft.com/office/drawing/2014/main" id="{E5F0222B-CCF9-49E7-A0B0-79D0EEF794CB}"/>
                    </a:ext>
                  </a:extLst>
                </p:cNvPr>
                <p:cNvGrpSpPr/>
                <p:nvPr/>
              </p:nvGrpSpPr>
              <p:grpSpPr>
                <a:xfrm>
                  <a:off x="10686897" y="5520257"/>
                  <a:ext cx="831068" cy="577781"/>
                  <a:chOff x="2601701" y="5883212"/>
                  <a:chExt cx="831068" cy="577781"/>
                </a:xfrm>
              </p:grpSpPr>
              <p:sp>
                <p:nvSpPr>
                  <p:cNvPr id="103" name="TextBox 102">
                    <a:extLst>
                      <a:ext uri="{FF2B5EF4-FFF2-40B4-BE49-F238E27FC236}">
                        <a16:creationId xmlns:a16="http://schemas.microsoft.com/office/drawing/2014/main" id="{47FA23D1-6612-4331-B19E-00E0B0B86296}"/>
                      </a:ext>
                    </a:extLst>
                  </p:cNvPr>
                  <p:cNvSpPr txBox="1"/>
                  <p:nvPr/>
                </p:nvSpPr>
                <p:spPr>
                  <a:xfrm>
                    <a:off x="2601701" y="6230161"/>
                    <a:ext cx="831068" cy="230832"/>
                  </a:xfrm>
                  <a:prstGeom prst="rect">
                    <a:avLst/>
                  </a:prstGeom>
                  <a:noFill/>
                </p:spPr>
                <p:txBody>
                  <a:bodyPr wrap="square" lIns="91440" tIns="45720" rIns="91440" bIns="45720" rtlCol="0">
                    <a:spAutoFit/>
                  </a:bodyPr>
                  <a:lstStyle>
                    <a:defPPr>
                      <a:defRPr lang="en-US"/>
                    </a:defPPr>
                    <a:lvl1pPr>
                      <a:lnSpc>
                        <a:spcPct val="90000"/>
                      </a:lnSpc>
                      <a:spcAft>
                        <a:spcPts val="600"/>
                      </a:spcAft>
                      <a:defRPr sz="1400">
                        <a:gradFill>
                          <a:gsLst>
                            <a:gs pos="2917">
                              <a:schemeClr val="tx1"/>
                            </a:gs>
                            <a:gs pos="30000">
                              <a:schemeClr val="tx1"/>
                            </a:gs>
                          </a:gsLst>
                          <a:lin ang="5400000" scaled="0"/>
                        </a:gradFill>
                      </a:defRPr>
                    </a:lvl1pPr>
                  </a:lstStyle>
                  <a:p>
                    <a:pPr algn="ctr"/>
                    <a:r>
                      <a:rPr lang="en-US" sz="1000" b="1">
                        <a:solidFill>
                          <a:srgbClr val="0078D7"/>
                        </a:solidFill>
                        <a:latin typeface="Segoe UI Semibold" panose="020B0502040204020203" pitchFamily="34" charset="0"/>
                        <a:cs typeface="Segoe UI Semibold" panose="020B0502040204020203" pitchFamily="34" charset="0"/>
                      </a:rPr>
                      <a:t>Node</a:t>
                    </a:r>
                  </a:p>
                </p:txBody>
              </p:sp>
              <p:grpSp>
                <p:nvGrpSpPr>
                  <p:cNvPr id="104" name="Group 103">
                    <a:extLst>
                      <a:ext uri="{FF2B5EF4-FFF2-40B4-BE49-F238E27FC236}">
                        <a16:creationId xmlns:a16="http://schemas.microsoft.com/office/drawing/2014/main" id="{53F4F55B-F108-4DFD-9020-103D3E10365E}"/>
                      </a:ext>
                    </a:extLst>
                  </p:cNvPr>
                  <p:cNvGrpSpPr/>
                  <p:nvPr/>
                </p:nvGrpSpPr>
                <p:grpSpPr>
                  <a:xfrm>
                    <a:off x="2867821" y="5883212"/>
                    <a:ext cx="317340" cy="313918"/>
                    <a:chOff x="6712956" y="9045673"/>
                    <a:chExt cx="464984" cy="459971"/>
                  </a:xfrm>
                </p:grpSpPr>
                <p:sp>
                  <p:nvSpPr>
                    <p:cNvPr id="105" name="Rectangle 104">
                      <a:extLst>
                        <a:ext uri="{FF2B5EF4-FFF2-40B4-BE49-F238E27FC236}">
                          <a16:creationId xmlns:a16="http://schemas.microsoft.com/office/drawing/2014/main" id="{959B58E5-74E1-45D5-8D31-184E99DAB5D5}"/>
                        </a:ext>
                      </a:extLst>
                    </p:cNvPr>
                    <p:cNvSpPr/>
                    <p:nvPr/>
                  </p:nvSpPr>
                  <p:spPr bwMode="auto">
                    <a:xfrm>
                      <a:off x="6712956" y="9205584"/>
                      <a:ext cx="464984" cy="138505"/>
                    </a:xfrm>
                    <a:prstGeom prst="rect">
                      <a:avLst/>
                    </a:prstGeom>
                    <a:solidFill>
                      <a:srgbClr val="00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6" name="Rectangle 105">
                      <a:extLst>
                        <a:ext uri="{FF2B5EF4-FFF2-40B4-BE49-F238E27FC236}">
                          <a16:creationId xmlns:a16="http://schemas.microsoft.com/office/drawing/2014/main" id="{18266247-C332-4FE9-809B-5F62F36A8569}"/>
                        </a:ext>
                      </a:extLst>
                    </p:cNvPr>
                    <p:cNvSpPr/>
                    <p:nvPr/>
                  </p:nvSpPr>
                  <p:spPr bwMode="auto">
                    <a:xfrm>
                      <a:off x="6712956" y="9367139"/>
                      <a:ext cx="464984" cy="138505"/>
                    </a:xfrm>
                    <a:prstGeom prst="rect">
                      <a:avLst/>
                    </a:prstGeom>
                    <a:solidFill>
                      <a:srgbClr val="00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07" name="Group 106">
                      <a:extLst>
                        <a:ext uri="{FF2B5EF4-FFF2-40B4-BE49-F238E27FC236}">
                          <a16:creationId xmlns:a16="http://schemas.microsoft.com/office/drawing/2014/main" id="{D7C28E09-AFCD-4BD1-8379-D8D64CA04C8C}"/>
                        </a:ext>
                      </a:extLst>
                    </p:cNvPr>
                    <p:cNvGrpSpPr/>
                    <p:nvPr/>
                  </p:nvGrpSpPr>
                  <p:grpSpPr>
                    <a:xfrm>
                      <a:off x="6712956" y="9045673"/>
                      <a:ext cx="464984" cy="138505"/>
                      <a:chOff x="551886" y="4922823"/>
                      <a:chExt cx="508602" cy="151498"/>
                    </a:xfrm>
                  </p:grpSpPr>
                  <p:sp>
                    <p:nvSpPr>
                      <p:cNvPr id="116" name="Rectangle 115">
                        <a:extLst>
                          <a:ext uri="{FF2B5EF4-FFF2-40B4-BE49-F238E27FC236}">
                            <a16:creationId xmlns:a16="http://schemas.microsoft.com/office/drawing/2014/main" id="{5DE79C5B-F767-413F-8E7C-1E5D86657333}"/>
                          </a:ext>
                        </a:extLst>
                      </p:cNvPr>
                      <p:cNvSpPr/>
                      <p:nvPr/>
                    </p:nvSpPr>
                    <p:spPr bwMode="auto">
                      <a:xfrm>
                        <a:off x="551886" y="4922823"/>
                        <a:ext cx="508602" cy="151498"/>
                      </a:xfrm>
                      <a:prstGeom prst="rect">
                        <a:avLst/>
                      </a:prstGeom>
                      <a:solidFill>
                        <a:srgbClr val="00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7" name="Oval 116">
                        <a:extLst>
                          <a:ext uri="{FF2B5EF4-FFF2-40B4-BE49-F238E27FC236}">
                            <a16:creationId xmlns:a16="http://schemas.microsoft.com/office/drawing/2014/main" id="{C079F3DA-B2D9-43EE-AD58-12887B390AD8}"/>
                          </a:ext>
                        </a:extLst>
                      </p:cNvPr>
                      <p:cNvSpPr/>
                      <p:nvPr/>
                    </p:nvSpPr>
                    <p:spPr bwMode="auto">
                      <a:xfrm flipH="1">
                        <a:off x="955040" y="4971128"/>
                        <a:ext cx="45720" cy="45720"/>
                      </a:xfrm>
                      <a:prstGeom prst="ellipse">
                        <a:avLst/>
                      </a:prstGeom>
                      <a:solidFill>
                        <a:srgbClr val="50E6FF"/>
                      </a:solidFill>
                      <a:ln w="12700">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118" name="Straight Connector 117">
                        <a:extLst>
                          <a:ext uri="{FF2B5EF4-FFF2-40B4-BE49-F238E27FC236}">
                            <a16:creationId xmlns:a16="http://schemas.microsoft.com/office/drawing/2014/main" id="{880693B3-8068-40B5-823D-0A3A21429F50}"/>
                          </a:ext>
                        </a:extLst>
                      </p:cNvPr>
                      <p:cNvCxnSpPr/>
                      <p:nvPr/>
                    </p:nvCxnSpPr>
                    <p:spPr>
                      <a:xfrm>
                        <a:off x="625475" y="4997163"/>
                        <a:ext cx="238125" cy="0"/>
                      </a:xfrm>
                      <a:prstGeom prst="line">
                        <a:avLst/>
                      </a:prstGeom>
                      <a:solidFill>
                        <a:srgbClr val="50E6FF"/>
                      </a:solidFill>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108" name="Straight Connector 107">
                      <a:extLst>
                        <a:ext uri="{FF2B5EF4-FFF2-40B4-BE49-F238E27FC236}">
                          <a16:creationId xmlns:a16="http://schemas.microsoft.com/office/drawing/2014/main" id="{6A876002-AB70-4416-A175-A8478A09415B}"/>
                        </a:ext>
                      </a:extLst>
                    </p:cNvPr>
                    <p:cNvCxnSpPr>
                      <a:cxnSpLocks/>
                    </p:cNvCxnSpPr>
                    <p:nvPr/>
                  </p:nvCxnSpPr>
                  <p:spPr>
                    <a:xfrm>
                      <a:off x="6805851"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D6891B21-2677-4881-B350-C7EADB2CBDD8}"/>
                        </a:ext>
                      </a:extLst>
                    </p:cNvPr>
                    <p:cNvCxnSpPr>
                      <a:cxnSpLocks/>
                    </p:cNvCxnSpPr>
                    <p:nvPr/>
                  </p:nvCxnSpPr>
                  <p:spPr>
                    <a:xfrm>
                      <a:off x="6898824"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985DBD2B-80D6-4CA2-A2AA-BD86FBA170A2}"/>
                        </a:ext>
                      </a:extLst>
                    </p:cNvPr>
                    <p:cNvCxnSpPr>
                      <a:cxnSpLocks/>
                    </p:cNvCxnSpPr>
                    <p:nvPr/>
                  </p:nvCxnSpPr>
                  <p:spPr>
                    <a:xfrm>
                      <a:off x="6991796"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89A02236-FFB7-4314-BF7B-9851D2AD8AAC}"/>
                        </a:ext>
                      </a:extLst>
                    </p:cNvPr>
                    <p:cNvCxnSpPr>
                      <a:cxnSpLocks/>
                    </p:cNvCxnSpPr>
                    <p:nvPr/>
                  </p:nvCxnSpPr>
                  <p:spPr>
                    <a:xfrm>
                      <a:off x="7084769"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897F4A9C-30B8-4105-9FFC-CD926BD5A2FD}"/>
                        </a:ext>
                      </a:extLst>
                    </p:cNvPr>
                    <p:cNvCxnSpPr>
                      <a:cxnSpLocks/>
                    </p:cNvCxnSpPr>
                    <p:nvPr/>
                  </p:nvCxnSpPr>
                  <p:spPr>
                    <a:xfrm>
                      <a:off x="6805851"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F48924BC-3C93-4CCF-90A4-A7EA89998F70}"/>
                        </a:ext>
                      </a:extLst>
                    </p:cNvPr>
                    <p:cNvCxnSpPr>
                      <a:cxnSpLocks/>
                    </p:cNvCxnSpPr>
                    <p:nvPr/>
                  </p:nvCxnSpPr>
                  <p:spPr>
                    <a:xfrm>
                      <a:off x="6898824"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A72FF39A-EFC9-40DB-9C4B-9D6BB6ADBC67}"/>
                        </a:ext>
                      </a:extLst>
                    </p:cNvPr>
                    <p:cNvCxnSpPr>
                      <a:cxnSpLocks/>
                    </p:cNvCxnSpPr>
                    <p:nvPr/>
                  </p:nvCxnSpPr>
                  <p:spPr>
                    <a:xfrm>
                      <a:off x="6991796"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9926F04C-6BD4-45F9-B373-2D3EB0DB4837}"/>
                        </a:ext>
                      </a:extLst>
                    </p:cNvPr>
                    <p:cNvCxnSpPr>
                      <a:cxnSpLocks/>
                    </p:cNvCxnSpPr>
                    <p:nvPr/>
                  </p:nvCxnSpPr>
                  <p:spPr>
                    <a:xfrm>
                      <a:off x="7084769"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71" name="Group 70">
                  <a:extLst>
                    <a:ext uri="{FF2B5EF4-FFF2-40B4-BE49-F238E27FC236}">
                      <a16:creationId xmlns:a16="http://schemas.microsoft.com/office/drawing/2014/main" id="{AD5800E7-C968-4A60-A684-FACC1F830C72}"/>
                    </a:ext>
                  </a:extLst>
                </p:cNvPr>
                <p:cNvGrpSpPr/>
                <p:nvPr/>
              </p:nvGrpSpPr>
              <p:grpSpPr>
                <a:xfrm>
                  <a:off x="6660949" y="1152637"/>
                  <a:ext cx="357399" cy="346269"/>
                  <a:chOff x="3525140" y="7975566"/>
                  <a:chExt cx="929360" cy="931976"/>
                </a:xfrm>
              </p:grpSpPr>
              <p:grpSp>
                <p:nvGrpSpPr>
                  <p:cNvPr id="94" name="Group 93">
                    <a:extLst>
                      <a:ext uri="{FF2B5EF4-FFF2-40B4-BE49-F238E27FC236}">
                        <a16:creationId xmlns:a16="http://schemas.microsoft.com/office/drawing/2014/main" id="{AC18F025-5872-4250-BA60-190D1E7D6CA6}"/>
                      </a:ext>
                    </a:extLst>
                  </p:cNvPr>
                  <p:cNvGrpSpPr/>
                  <p:nvPr/>
                </p:nvGrpSpPr>
                <p:grpSpPr>
                  <a:xfrm>
                    <a:off x="3525140" y="7975566"/>
                    <a:ext cx="929360" cy="931976"/>
                    <a:chOff x="4825203" y="4636641"/>
                    <a:chExt cx="484632" cy="485997"/>
                  </a:xfrm>
                  <a:noFill/>
                </p:grpSpPr>
                <p:grpSp>
                  <p:nvGrpSpPr>
                    <p:cNvPr id="99" name="Group 98">
                      <a:extLst>
                        <a:ext uri="{FF2B5EF4-FFF2-40B4-BE49-F238E27FC236}">
                          <a16:creationId xmlns:a16="http://schemas.microsoft.com/office/drawing/2014/main" id="{4A407C9D-218F-405E-9FD4-80136DEF10D8}"/>
                        </a:ext>
                      </a:extLst>
                    </p:cNvPr>
                    <p:cNvGrpSpPr/>
                    <p:nvPr/>
                  </p:nvGrpSpPr>
                  <p:grpSpPr>
                    <a:xfrm>
                      <a:off x="4825203" y="4636641"/>
                      <a:ext cx="484632" cy="485997"/>
                      <a:chOff x="2107244" y="1575258"/>
                      <a:chExt cx="310993" cy="264555"/>
                    </a:xfrm>
                    <a:grpFill/>
                  </p:grpSpPr>
                  <p:sp>
                    <p:nvSpPr>
                      <p:cNvPr id="101" name="Rectangle 9">
                        <a:extLst>
                          <a:ext uri="{FF2B5EF4-FFF2-40B4-BE49-F238E27FC236}">
                            <a16:creationId xmlns:a16="http://schemas.microsoft.com/office/drawing/2014/main" id="{0A096480-7CAC-42EB-8CF6-15BD7A8E806F}"/>
                          </a:ext>
                        </a:extLst>
                      </p:cNvPr>
                      <p:cNvSpPr>
                        <a:spLocks noChangeArrowheads="1"/>
                      </p:cNvSpPr>
                      <p:nvPr/>
                    </p:nvSpPr>
                    <p:spPr bwMode="auto">
                      <a:xfrm>
                        <a:off x="2107244" y="1575258"/>
                        <a:ext cx="310993" cy="264555"/>
                      </a:xfrm>
                      <a:prstGeom prst="rect">
                        <a:avLst/>
                      </a:prstGeom>
                      <a:solidFill>
                        <a:srgbClr val="0078D7"/>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sp>
                    <p:nvSpPr>
                      <p:cNvPr id="102" name="Line 10">
                        <a:extLst>
                          <a:ext uri="{FF2B5EF4-FFF2-40B4-BE49-F238E27FC236}">
                            <a16:creationId xmlns:a16="http://schemas.microsoft.com/office/drawing/2014/main" id="{87C3CFD5-0AF8-4AE1-A786-30C9CE52B766}"/>
                          </a:ext>
                        </a:extLst>
                      </p:cNvPr>
                      <p:cNvSpPr>
                        <a:spLocks noChangeShapeType="1"/>
                      </p:cNvSpPr>
                      <p:nvPr/>
                    </p:nvSpPr>
                    <p:spPr bwMode="auto">
                      <a:xfrm flipH="1">
                        <a:off x="2107244" y="1651824"/>
                        <a:ext cx="310993" cy="0"/>
                      </a:xfrm>
                      <a:prstGeom prst="line">
                        <a:avLst/>
                      </a:prstGeom>
                      <a:grpFill/>
                      <a:ln w="19050" cap="flat">
                        <a:solidFill>
                          <a:srgbClr val="50E6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grpSp>
                <p:sp>
                  <p:nvSpPr>
                    <p:cNvPr id="100" name="Oval 99">
                      <a:extLst>
                        <a:ext uri="{FF2B5EF4-FFF2-40B4-BE49-F238E27FC236}">
                          <a16:creationId xmlns:a16="http://schemas.microsoft.com/office/drawing/2014/main" id="{4F3A8A93-71B3-4994-875B-6CFA18E360C6}"/>
                        </a:ext>
                      </a:extLst>
                    </p:cNvPr>
                    <p:cNvSpPr/>
                    <p:nvPr/>
                  </p:nvSpPr>
                  <p:spPr bwMode="auto">
                    <a:xfrm>
                      <a:off x="4865134" y="4679796"/>
                      <a:ext cx="45089" cy="45089"/>
                    </a:xfrm>
                    <a:prstGeom prst="ellipse">
                      <a:avLst/>
                    </a:prstGeom>
                    <a:solidFill>
                      <a:srgbClr val="50E6FF"/>
                    </a:solidFill>
                    <a:ln w="12700" cap="rnd">
                      <a:solidFill>
                        <a:srgbClr val="50E6FF"/>
                      </a:solidFill>
                      <a:miter lim="800000"/>
                      <a:headEnd/>
                      <a:tailEnd/>
                    </a:ln>
                    <a:effectLst/>
                  </p:spPr>
                  <p:txBody>
                    <a:bodyPr wrap="none"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grpSp>
              <p:grpSp>
                <p:nvGrpSpPr>
                  <p:cNvPr id="95" name="Group 94">
                    <a:extLst>
                      <a:ext uri="{FF2B5EF4-FFF2-40B4-BE49-F238E27FC236}">
                        <a16:creationId xmlns:a16="http://schemas.microsoft.com/office/drawing/2014/main" id="{5110D2B1-E844-4B53-80B5-3C085FFD53E7}"/>
                      </a:ext>
                    </a:extLst>
                  </p:cNvPr>
                  <p:cNvGrpSpPr/>
                  <p:nvPr/>
                </p:nvGrpSpPr>
                <p:grpSpPr>
                  <a:xfrm>
                    <a:off x="3706612" y="8401316"/>
                    <a:ext cx="558506" cy="314758"/>
                    <a:chOff x="831850" y="2085362"/>
                    <a:chExt cx="923925" cy="520700"/>
                  </a:xfrm>
                </p:grpSpPr>
                <p:sp>
                  <p:nvSpPr>
                    <p:cNvPr id="96" name="Freeform 78">
                      <a:extLst>
                        <a:ext uri="{FF2B5EF4-FFF2-40B4-BE49-F238E27FC236}">
                          <a16:creationId xmlns:a16="http://schemas.microsoft.com/office/drawing/2014/main" id="{B896A78F-AFB2-40B7-93CD-3B6FB4B6B0BA}"/>
                        </a:ext>
                      </a:extLst>
                    </p:cNvPr>
                    <p:cNvSpPr/>
                    <p:nvPr/>
                  </p:nvSpPr>
                  <p:spPr bwMode="auto">
                    <a:xfrm>
                      <a:off x="831850" y="2209189"/>
                      <a:ext cx="250825" cy="269874"/>
                    </a:xfrm>
                    <a:custGeom>
                      <a:avLst/>
                      <a:gdLst>
                        <a:gd name="connsiteX0" fmla="*/ 250825 w 250825"/>
                        <a:gd name="connsiteY0" fmla="*/ 0 h 269875"/>
                        <a:gd name="connsiteX1" fmla="*/ 0 w 250825"/>
                        <a:gd name="connsiteY1" fmla="*/ 142875 h 269875"/>
                        <a:gd name="connsiteX2" fmla="*/ 250825 w 250825"/>
                        <a:gd name="connsiteY2" fmla="*/ 269875 h 269875"/>
                      </a:gdLst>
                      <a:ahLst/>
                      <a:cxnLst>
                        <a:cxn ang="0">
                          <a:pos x="connsiteX0" y="connsiteY0"/>
                        </a:cxn>
                        <a:cxn ang="0">
                          <a:pos x="connsiteX1" y="connsiteY1"/>
                        </a:cxn>
                        <a:cxn ang="0">
                          <a:pos x="connsiteX2" y="connsiteY2"/>
                        </a:cxn>
                      </a:cxnLst>
                      <a:rect l="l" t="t" r="r" b="b"/>
                      <a:pathLst>
                        <a:path w="250825" h="269875">
                          <a:moveTo>
                            <a:pt x="250825" y="0"/>
                          </a:moveTo>
                          <a:lnTo>
                            <a:pt x="0" y="142875"/>
                          </a:lnTo>
                          <a:lnTo>
                            <a:pt x="250825" y="269875"/>
                          </a:lnTo>
                        </a:path>
                      </a:pathLst>
                    </a:custGeom>
                    <a:noFill/>
                    <a:ln w="19050">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97" name="Freeform 79">
                      <a:extLst>
                        <a:ext uri="{FF2B5EF4-FFF2-40B4-BE49-F238E27FC236}">
                          <a16:creationId xmlns:a16="http://schemas.microsoft.com/office/drawing/2014/main" id="{B8CE48C4-C011-433C-856E-C6E5E50ABBDA}"/>
                        </a:ext>
                      </a:extLst>
                    </p:cNvPr>
                    <p:cNvSpPr/>
                    <p:nvPr/>
                  </p:nvSpPr>
                  <p:spPr bwMode="auto">
                    <a:xfrm flipH="1">
                      <a:off x="1504950" y="2209189"/>
                      <a:ext cx="250825" cy="269874"/>
                    </a:xfrm>
                    <a:custGeom>
                      <a:avLst/>
                      <a:gdLst>
                        <a:gd name="connsiteX0" fmla="*/ 250825 w 250825"/>
                        <a:gd name="connsiteY0" fmla="*/ 0 h 269875"/>
                        <a:gd name="connsiteX1" fmla="*/ 0 w 250825"/>
                        <a:gd name="connsiteY1" fmla="*/ 142875 h 269875"/>
                        <a:gd name="connsiteX2" fmla="*/ 250825 w 250825"/>
                        <a:gd name="connsiteY2" fmla="*/ 269875 h 269875"/>
                      </a:gdLst>
                      <a:ahLst/>
                      <a:cxnLst>
                        <a:cxn ang="0">
                          <a:pos x="connsiteX0" y="connsiteY0"/>
                        </a:cxn>
                        <a:cxn ang="0">
                          <a:pos x="connsiteX1" y="connsiteY1"/>
                        </a:cxn>
                        <a:cxn ang="0">
                          <a:pos x="connsiteX2" y="connsiteY2"/>
                        </a:cxn>
                      </a:cxnLst>
                      <a:rect l="l" t="t" r="r" b="b"/>
                      <a:pathLst>
                        <a:path w="250825" h="269875">
                          <a:moveTo>
                            <a:pt x="250825" y="0"/>
                          </a:moveTo>
                          <a:lnTo>
                            <a:pt x="0" y="142875"/>
                          </a:lnTo>
                          <a:lnTo>
                            <a:pt x="250825" y="269875"/>
                          </a:lnTo>
                        </a:path>
                      </a:pathLst>
                    </a:custGeom>
                    <a:noFill/>
                    <a:ln w="19050">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cxnSp>
                  <p:nvCxnSpPr>
                    <p:cNvPr id="98" name="Straight Connector 97">
                      <a:extLst>
                        <a:ext uri="{FF2B5EF4-FFF2-40B4-BE49-F238E27FC236}">
                          <a16:creationId xmlns:a16="http://schemas.microsoft.com/office/drawing/2014/main" id="{14DF9A22-5540-459D-9BA1-DBDDD0FA9E9A}"/>
                        </a:ext>
                      </a:extLst>
                    </p:cNvPr>
                    <p:cNvCxnSpPr/>
                    <p:nvPr/>
                  </p:nvCxnSpPr>
                  <p:spPr>
                    <a:xfrm flipH="1">
                      <a:off x="1181100" y="2085362"/>
                      <a:ext cx="215900" cy="520700"/>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72" name="Group 71">
                  <a:extLst>
                    <a:ext uri="{FF2B5EF4-FFF2-40B4-BE49-F238E27FC236}">
                      <a16:creationId xmlns:a16="http://schemas.microsoft.com/office/drawing/2014/main" id="{B3B37CE3-2E60-43DD-B4D3-B7AE47F35956}"/>
                    </a:ext>
                  </a:extLst>
                </p:cNvPr>
                <p:cNvGrpSpPr/>
                <p:nvPr/>
              </p:nvGrpSpPr>
              <p:grpSpPr>
                <a:xfrm>
                  <a:off x="9067373" y="1152637"/>
                  <a:ext cx="357399" cy="346269"/>
                  <a:chOff x="7157554" y="1735934"/>
                  <a:chExt cx="397423" cy="398542"/>
                </a:xfrm>
              </p:grpSpPr>
              <p:grpSp>
                <p:nvGrpSpPr>
                  <p:cNvPr id="87" name="Group 86">
                    <a:extLst>
                      <a:ext uri="{FF2B5EF4-FFF2-40B4-BE49-F238E27FC236}">
                        <a16:creationId xmlns:a16="http://schemas.microsoft.com/office/drawing/2014/main" id="{A59B5FAA-F051-4F6E-B68F-4B67EADBBFE1}"/>
                      </a:ext>
                    </a:extLst>
                  </p:cNvPr>
                  <p:cNvGrpSpPr/>
                  <p:nvPr/>
                </p:nvGrpSpPr>
                <p:grpSpPr>
                  <a:xfrm>
                    <a:off x="7157554" y="1735934"/>
                    <a:ext cx="397423" cy="398542"/>
                    <a:chOff x="2107244" y="1575258"/>
                    <a:chExt cx="310993" cy="264555"/>
                  </a:xfrm>
                  <a:solidFill>
                    <a:srgbClr val="0078D7"/>
                  </a:solidFill>
                </p:grpSpPr>
                <p:sp>
                  <p:nvSpPr>
                    <p:cNvPr id="92" name="Rectangle 9">
                      <a:extLst>
                        <a:ext uri="{FF2B5EF4-FFF2-40B4-BE49-F238E27FC236}">
                          <a16:creationId xmlns:a16="http://schemas.microsoft.com/office/drawing/2014/main" id="{360F658F-1328-482B-82E5-4E3B90A19297}"/>
                        </a:ext>
                      </a:extLst>
                    </p:cNvPr>
                    <p:cNvSpPr>
                      <a:spLocks noChangeArrowheads="1"/>
                    </p:cNvSpPr>
                    <p:nvPr/>
                  </p:nvSpPr>
                  <p:spPr bwMode="auto">
                    <a:xfrm>
                      <a:off x="2107244" y="1575258"/>
                      <a:ext cx="310993" cy="264555"/>
                    </a:xfrm>
                    <a:prstGeom prst="rect">
                      <a:avLst/>
                    </a:prstGeom>
                    <a:grp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sp>
                  <p:nvSpPr>
                    <p:cNvPr id="93" name="Line 10">
                      <a:extLst>
                        <a:ext uri="{FF2B5EF4-FFF2-40B4-BE49-F238E27FC236}">
                          <a16:creationId xmlns:a16="http://schemas.microsoft.com/office/drawing/2014/main" id="{18A3DD32-A14C-4E17-A1B1-FE3159A68DE3}"/>
                        </a:ext>
                      </a:extLst>
                    </p:cNvPr>
                    <p:cNvSpPr>
                      <a:spLocks noChangeShapeType="1"/>
                    </p:cNvSpPr>
                    <p:nvPr/>
                  </p:nvSpPr>
                  <p:spPr bwMode="auto">
                    <a:xfrm flipH="1">
                      <a:off x="2107244" y="1647026"/>
                      <a:ext cx="310993" cy="0"/>
                    </a:xfrm>
                    <a:prstGeom prst="line">
                      <a:avLst/>
                    </a:prstGeom>
                    <a:grpFill/>
                    <a:ln w="19050" cap="flat">
                      <a:solidFill>
                        <a:srgbClr val="50E6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grpSp>
              <p:grpSp>
                <p:nvGrpSpPr>
                  <p:cNvPr id="88" name="Group 87">
                    <a:extLst>
                      <a:ext uri="{FF2B5EF4-FFF2-40B4-BE49-F238E27FC236}">
                        <a16:creationId xmlns:a16="http://schemas.microsoft.com/office/drawing/2014/main" id="{2C7618BC-BBB6-4A3A-8C91-59B565C7BDCB}"/>
                      </a:ext>
                    </a:extLst>
                  </p:cNvPr>
                  <p:cNvGrpSpPr/>
                  <p:nvPr/>
                </p:nvGrpSpPr>
                <p:grpSpPr>
                  <a:xfrm>
                    <a:off x="7264761" y="1903738"/>
                    <a:ext cx="191394" cy="180132"/>
                    <a:chOff x="2202934" y="1701907"/>
                    <a:chExt cx="95690" cy="90061"/>
                  </a:xfrm>
                  <a:solidFill>
                    <a:srgbClr val="50E6FF"/>
                  </a:solidFill>
                </p:grpSpPr>
                <p:sp>
                  <p:nvSpPr>
                    <p:cNvPr id="90" name="Freeform 14">
                      <a:extLst>
                        <a:ext uri="{FF2B5EF4-FFF2-40B4-BE49-F238E27FC236}">
                          <a16:creationId xmlns:a16="http://schemas.microsoft.com/office/drawing/2014/main" id="{979C874F-0D87-419F-8F9B-A5B9B358FF0F}"/>
                        </a:ext>
                      </a:extLst>
                    </p:cNvPr>
                    <p:cNvSpPr>
                      <a:spLocks/>
                    </p:cNvSpPr>
                    <p:nvPr/>
                  </p:nvSpPr>
                  <p:spPr bwMode="auto">
                    <a:xfrm>
                      <a:off x="2202934" y="1701907"/>
                      <a:ext cx="95690" cy="90061"/>
                    </a:xfrm>
                    <a:custGeom>
                      <a:avLst/>
                      <a:gdLst>
                        <a:gd name="T0" fmla="*/ 0 w 68"/>
                        <a:gd name="T1" fmla="*/ 64 h 64"/>
                        <a:gd name="T2" fmla="*/ 0 w 68"/>
                        <a:gd name="T3" fmla="*/ 34 h 64"/>
                        <a:gd name="T4" fmla="*/ 34 w 68"/>
                        <a:gd name="T5" fmla="*/ 0 h 64"/>
                        <a:gd name="T6" fmla="*/ 68 w 68"/>
                        <a:gd name="T7" fmla="*/ 34 h 64"/>
                        <a:gd name="T8" fmla="*/ 68 w 68"/>
                        <a:gd name="T9" fmla="*/ 64 h 64"/>
                        <a:gd name="T10" fmla="*/ 0 w 68"/>
                        <a:gd name="T11" fmla="*/ 64 h 64"/>
                      </a:gdLst>
                      <a:ahLst/>
                      <a:cxnLst>
                        <a:cxn ang="0">
                          <a:pos x="T0" y="T1"/>
                        </a:cxn>
                        <a:cxn ang="0">
                          <a:pos x="T2" y="T3"/>
                        </a:cxn>
                        <a:cxn ang="0">
                          <a:pos x="T4" y="T5"/>
                        </a:cxn>
                        <a:cxn ang="0">
                          <a:pos x="T6" y="T7"/>
                        </a:cxn>
                        <a:cxn ang="0">
                          <a:pos x="T8" y="T9"/>
                        </a:cxn>
                        <a:cxn ang="0">
                          <a:pos x="T10" y="T11"/>
                        </a:cxn>
                      </a:cxnLst>
                      <a:rect l="0" t="0" r="r" b="b"/>
                      <a:pathLst>
                        <a:path w="68" h="64">
                          <a:moveTo>
                            <a:pt x="0" y="64"/>
                          </a:moveTo>
                          <a:lnTo>
                            <a:pt x="0" y="34"/>
                          </a:lnTo>
                          <a:lnTo>
                            <a:pt x="34" y="0"/>
                          </a:lnTo>
                          <a:lnTo>
                            <a:pt x="68" y="34"/>
                          </a:lnTo>
                          <a:lnTo>
                            <a:pt x="68" y="64"/>
                          </a:lnTo>
                          <a:lnTo>
                            <a:pt x="0" y="64"/>
                          </a:lnTo>
                          <a:close/>
                        </a:path>
                      </a:pathLst>
                    </a:custGeom>
                    <a:grpFill/>
                    <a:ln w="12700" cap="flat">
                      <a:solidFill>
                        <a:srgbClr val="0078D7"/>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91" name="Line 15">
                      <a:extLst>
                        <a:ext uri="{FF2B5EF4-FFF2-40B4-BE49-F238E27FC236}">
                          <a16:creationId xmlns:a16="http://schemas.microsoft.com/office/drawing/2014/main" id="{25A905EA-6DBC-4C4D-AD17-73C9CC5AE3EF}"/>
                        </a:ext>
                      </a:extLst>
                    </p:cNvPr>
                    <p:cNvSpPr>
                      <a:spLocks noChangeShapeType="1"/>
                    </p:cNvSpPr>
                    <p:nvPr/>
                  </p:nvSpPr>
                  <p:spPr bwMode="auto">
                    <a:xfrm>
                      <a:off x="2253117" y="1755381"/>
                      <a:ext cx="0" cy="36587"/>
                    </a:xfrm>
                    <a:prstGeom prst="line">
                      <a:avLst/>
                    </a:prstGeom>
                    <a:grpFill/>
                    <a:ln w="12700" cap="flat">
                      <a:solidFill>
                        <a:srgbClr val="0078D7"/>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grpSp>
              <p:sp>
                <p:nvSpPr>
                  <p:cNvPr id="89" name="Oval 88">
                    <a:extLst>
                      <a:ext uri="{FF2B5EF4-FFF2-40B4-BE49-F238E27FC236}">
                        <a16:creationId xmlns:a16="http://schemas.microsoft.com/office/drawing/2014/main" id="{31939A91-0689-41B5-B3B4-C15BD2216C72}"/>
                      </a:ext>
                    </a:extLst>
                  </p:cNvPr>
                  <p:cNvSpPr/>
                  <p:nvPr/>
                </p:nvSpPr>
                <p:spPr bwMode="auto">
                  <a:xfrm>
                    <a:off x="7190299" y="1771323"/>
                    <a:ext cx="36975" cy="36975"/>
                  </a:xfrm>
                  <a:prstGeom prst="ellipse">
                    <a:avLst/>
                  </a:prstGeom>
                  <a:solidFill>
                    <a:srgbClr val="50E6FF"/>
                  </a:solidFill>
                  <a:ln w="12700" cap="rnd">
                    <a:solidFill>
                      <a:srgbClr val="50E6FF"/>
                    </a:solidFill>
                    <a:miter lim="800000"/>
                    <a:headEnd/>
                    <a:tailEnd/>
                  </a:ln>
                  <a:effectLst/>
                </p:spPr>
                <p:txBody>
                  <a:bodyPr wrap="none"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grpSp>
            <p:grpSp>
              <p:nvGrpSpPr>
                <p:cNvPr id="73" name="Group 72">
                  <a:extLst>
                    <a:ext uri="{FF2B5EF4-FFF2-40B4-BE49-F238E27FC236}">
                      <a16:creationId xmlns:a16="http://schemas.microsoft.com/office/drawing/2014/main" id="{D1E0530B-948E-4A56-8E4E-0AD7E559ADCE}"/>
                    </a:ext>
                  </a:extLst>
                </p:cNvPr>
                <p:cNvGrpSpPr/>
                <p:nvPr/>
              </p:nvGrpSpPr>
              <p:grpSpPr>
                <a:xfrm>
                  <a:off x="7903873" y="1169065"/>
                  <a:ext cx="357399" cy="346269"/>
                  <a:chOff x="5951054" y="1735934"/>
                  <a:chExt cx="397423" cy="398542"/>
                </a:xfrm>
              </p:grpSpPr>
              <p:grpSp>
                <p:nvGrpSpPr>
                  <p:cNvPr id="77" name="Group 76">
                    <a:extLst>
                      <a:ext uri="{FF2B5EF4-FFF2-40B4-BE49-F238E27FC236}">
                        <a16:creationId xmlns:a16="http://schemas.microsoft.com/office/drawing/2014/main" id="{50B87AD9-66B6-4F2D-9D3D-8BFF09CBA2B0}"/>
                      </a:ext>
                    </a:extLst>
                  </p:cNvPr>
                  <p:cNvGrpSpPr/>
                  <p:nvPr/>
                </p:nvGrpSpPr>
                <p:grpSpPr>
                  <a:xfrm>
                    <a:off x="5951054" y="1735934"/>
                    <a:ext cx="397423" cy="398542"/>
                    <a:chOff x="4825203" y="4636641"/>
                    <a:chExt cx="484632" cy="485997"/>
                  </a:xfrm>
                  <a:noFill/>
                </p:grpSpPr>
                <p:grpSp>
                  <p:nvGrpSpPr>
                    <p:cNvPr id="83" name="Group 82">
                      <a:extLst>
                        <a:ext uri="{FF2B5EF4-FFF2-40B4-BE49-F238E27FC236}">
                          <a16:creationId xmlns:a16="http://schemas.microsoft.com/office/drawing/2014/main" id="{4F0A8F55-3853-431C-B640-6D0DA72E68CC}"/>
                        </a:ext>
                      </a:extLst>
                    </p:cNvPr>
                    <p:cNvGrpSpPr/>
                    <p:nvPr/>
                  </p:nvGrpSpPr>
                  <p:grpSpPr>
                    <a:xfrm>
                      <a:off x="4825203" y="4636641"/>
                      <a:ext cx="484632" cy="485997"/>
                      <a:chOff x="2107244" y="1575258"/>
                      <a:chExt cx="310993" cy="264555"/>
                    </a:xfrm>
                    <a:grpFill/>
                  </p:grpSpPr>
                  <p:sp>
                    <p:nvSpPr>
                      <p:cNvPr id="85" name="Rectangle 9">
                        <a:extLst>
                          <a:ext uri="{FF2B5EF4-FFF2-40B4-BE49-F238E27FC236}">
                            <a16:creationId xmlns:a16="http://schemas.microsoft.com/office/drawing/2014/main" id="{E4C744AF-136F-4970-8281-9553DABAA2D2}"/>
                          </a:ext>
                        </a:extLst>
                      </p:cNvPr>
                      <p:cNvSpPr>
                        <a:spLocks noChangeArrowheads="1"/>
                      </p:cNvSpPr>
                      <p:nvPr/>
                    </p:nvSpPr>
                    <p:spPr bwMode="auto">
                      <a:xfrm>
                        <a:off x="2107244" y="1575258"/>
                        <a:ext cx="310993" cy="264555"/>
                      </a:xfrm>
                      <a:prstGeom prst="rect">
                        <a:avLst/>
                      </a:prstGeom>
                      <a:solidFill>
                        <a:srgbClr val="0078D7"/>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sp>
                    <p:nvSpPr>
                      <p:cNvPr id="86" name="Line 10">
                        <a:extLst>
                          <a:ext uri="{FF2B5EF4-FFF2-40B4-BE49-F238E27FC236}">
                            <a16:creationId xmlns:a16="http://schemas.microsoft.com/office/drawing/2014/main" id="{4BE9438A-B3DC-42F6-92A2-C4F0B1BC9468}"/>
                          </a:ext>
                        </a:extLst>
                      </p:cNvPr>
                      <p:cNvSpPr>
                        <a:spLocks noChangeShapeType="1"/>
                      </p:cNvSpPr>
                      <p:nvPr/>
                    </p:nvSpPr>
                    <p:spPr bwMode="auto">
                      <a:xfrm flipH="1">
                        <a:off x="2107244" y="1651824"/>
                        <a:ext cx="310993" cy="0"/>
                      </a:xfrm>
                      <a:prstGeom prst="line">
                        <a:avLst/>
                      </a:prstGeom>
                      <a:grpFill/>
                      <a:ln w="19050" cap="flat">
                        <a:solidFill>
                          <a:srgbClr val="50E6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grpSp>
                <p:sp>
                  <p:nvSpPr>
                    <p:cNvPr id="84" name="Oval 83">
                      <a:extLst>
                        <a:ext uri="{FF2B5EF4-FFF2-40B4-BE49-F238E27FC236}">
                          <a16:creationId xmlns:a16="http://schemas.microsoft.com/office/drawing/2014/main" id="{5FF63728-7169-4E08-A2F6-ADBB1973CA36}"/>
                        </a:ext>
                      </a:extLst>
                    </p:cNvPr>
                    <p:cNvSpPr/>
                    <p:nvPr/>
                  </p:nvSpPr>
                  <p:spPr bwMode="auto">
                    <a:xfrm>
                      <a:off x="4865134" y="4679796"/>
                      <a:ext cx="45089" cy="45089"/>
                    </a:xfrm>
                    <a:prstGeom prst="ellipse">
                      <a:avLst/>
                    </a:prstGeom>
                    <a:solidFill>
                      <a:srgbClr val="50E6FF"/>
                    </a:solidFill>
                    <a:ln w="12700" cap="rnd">
                      <a:solidFill>
                        <a:srgbClr val="50E6FF"/>
                      </a:solidFill>
                      <a:miter lim="800000"/>
                      <a:headEnd/>
                      <a:tailEnd/>
                    </a:ln>
                    <a:effectLst/>
                  </p:spPr>
                  <p:txBody>
                    <a:bodyPr wrap="none"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grpSp>
              <p:sp>
                <p:nvSpPr>
                  <p:cNvPr id="78" name="Freeform 5">
                    <a:extLst>
                      <a:ext uri="{FF2B5EF4-FFF2-40B4-BE49-F238E27FC236}">
                        <a16:creationId xmlns:a16="http://schemas.microsoft.com/office/drawing/2014/main" id="{B0C06A76-5323-4198-878E-1FEA29836F6A}"/>
                      </a:ext>
                    </a:extLst>
                  </p:cNvPr>
                  <p:cNvSpPr>
                    <a:spLocks/>
                  </p:cNvSpPr>
                  <p:nvPr/>
                </p:nvSpPr>
                <p:spPr bwMode="auto">
                  <a:xfrm flipV="1">
                    <a:off x="6046829" y="2070053"/>
                    <a:ext cx="202496" cy="19681"/>
                  </a:xfrm>
                  <a:custGeom>
                    <a:avLst/>
                    <a:gdLst>
                      <a:gd name="T0" fmla="*/ 0 w 252"/>
                      <a:gd name="T1" fmla="*/ 0 h 246"/>
                      <a:gd name="T2" fmla="*/ 0 w 252"/>
                      <a:gd name="T3" fmla="*/ 246 h 246"/>
                      <a:gd name="T4" fmla="*/ 252 w 252"/>
                      <a:gd name="T5" fmla="*/ 246 h 246"/>
                      <a:gd name="connsiteX0" fmla="*/ 0 w 10000"/>
                      <a:gd name="connsiteY0" fmla="*/ 0 h 0"/>
                      <a:gd name="connsiteX1" fmla="*/ 10000 w 10000"/>
                      <a:gd name="connsiteY1" fmla="*/ 0 h 0"/>
                    </a:gdLst>
                    <a:ahLst/>
                    <a:cxnLst>
                      <a:cxn ang="0">
                        <a:pos x="connsiteX0" y="connsiteY0"/>
                      </a:cxn>
                      <a:cxn ang="0">
                        <a:pos x="connsiteX1" y="connsiteY1"/>
                      </a:cxn>
                    </a:cxnLst>
                    <a:rect l="l" t="t" r="r" b="b"/>
                    <a:pathLst>
                      <a:path w="10000">
                        <a:moveTo>
                          <a:pt x="0" y="0"/>
                        </a:moveTo>
                        <a:lnTo>
                          <a:pt x="10000" y="0"/>
                        </a:lnTo>
                      </a:path>
                    </a:pathLst>
                  </a:custGeom>
                  <a:solidFill>
                    <a:srgbClr val="50E6FF"/>
                  </a:solidFill>
                  <a:ln w="19050" cap="flat">
                    <a:solidFill>
                      <a:srgbClr val="50E6FF"/>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79" name="Rectangle 6">
                    <a:extLst>
                      <a:ext uri="{FF2B5EF4-FFF2-40B4-BE49-F238E27FC236}">
                        <a16:creationId xmlns:a16="http://schemas.microsoft.com/office/drawing/2014/main" id="{CC50348A-BFEC-4A1C-84BB-DF97A4DFB840}"/>
                      </a:ext>
                    </a:extLst>
                  </p:cNvPr>
                  <p:cNvSpPr>
                    <a:spLocks noChangeArrowheads="1"/>
                  </p:cNvSpPr>
                  <p:nvPr/>
                </p:nvSpPr>
                <p:spPr bwMode="auto">
                  <a:xfrm>
                    <a:off x="6080578" y="2016631"/>
                    <a:ext cx="18620" cy="57639"/>
                  </a:xfrm>
                  <a:prstGeom prst="rect">
                    <a:avLst/>
                  </a:prstGeom>
                  <a:solidFill>
                    <a:srgbClr val="50E6FF"/>
                  </a:solidFill>
                  <a:ln w="12700" cap="flat">
                    <a:no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80" name="Rectangle 7">
                    <a:extLst>
                      <a:ext uri="{FF2B5EF4-FFF2-40B4-BE49-F238E27FC236}">
                        <a16:creationId xmlns:a16="http://schemas.microsoft.com/office/drawing/2014/main" id="{EED2512F-79BE-48BA-A183-7739A3FCEFD3}"/>
                      </a:ext>
                    </a:extLst>
                  </p:cNvPr>
                  <p:cNvSpPr>
                    <a:spLocks noChangeArrowheads="1"/>
                  </p:cNvSpPr>
                  <p:nvPr/>
                </p:nvSpPr>
                <p:spPr bwMode="auto">
                  <a:xfrm>
                    <a:off x="6117237" y="1977971"/>
                    <a:ext cx="19202" cy="96299"/>
                  </a:xfrm>
                  <a:prstGeom prst="rect">
                    <a:avLst/>
                  </a:prstGeom>
                  <a:solidFill>
                    <a:srgbClr val="50E6FF"/>
                  </a:solidFill>
                  <a:ln w="12700" cap="flat">
                    <a:no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81" name="Rectangle 8">
                    <a:extLst>
                      <a:ext uri="{FF2B5EF4-FFF2-40B4-BE49-F238E27FC236}">
                        <a16:creationId xmlns:a16="http://schemas.microsoft.com/office/drawing/2014/main" id="{E6B8E1A0-0E3A-44BA-949B-CD414EDAC498}"/>
                      </a:ext>
                    </a:extLst>
                  </p:cNvPr>
                  <p:cNvSpPr>
                    <a:spLocks noChangeArrowheads="1"/>
                  </p:cNvSpPr>
                  <p:nvPr/>
                </p:nvSpPr>
                <p:spPr bwMode="auto">
                  <a:xfrm>
                    <a:off x="6154478" y="1942123"/>
                    <a:ext cx="19202" cy="132147"/>
                  </a:xfrm>
                  <a:prstGeom prst="rect">
                    <a:avLst/>
                  </a:prstGeom>
                  <a:solidFill>
                    <a:srgbClr val="50E6FF"/>
                  </a:solidFill>
                  <a:ln w="12700" cap="flat">
                    <a:no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82" name="Rectangle 8">
                    <a:extLst>
                      <a:ext uri="{FF2B5EF4-FFF2-40B4-BE49-F238E27FC236}">
                        <a16:creationId xmlns:a16="http://schemas.microsoft.com/office/drawing/2014/main" id="{5B7263A1-CC7E-481D-9B91-CB0FD8563D85}"/>
                      </a:ext>
                    </a:extLst>
                  </p:cNvPr>
                  <p:cNvSpPr>
                    <a:spLocks noChangeArrowheads="1"/>
                  </p:cNvSpPr>
                  <p:nvPr/>
                </p:nvSpPr>
                <p:spPr bwMode="auto">
                  <a:xfrm>
                    <a:off x="6194628" y="1903463"/>
                    <a:ext cx="19202" cy="170807"/>
                  </a:xfrm>
                  <a:prstGeom prst="rect">
                    <a:avLst/>
                  </a:prstGeom>
                  <a:solidFill>
                    <a:srgbClr val="50E6FF"/>
                  </a:solidFill>
                  <a:ln w="12700" cap="flat">
                    <a:no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grpSp>
            <p:grpSp>
              <p:nvGrpSpPr>
                <p:cNvPr id="74" name="Group 73">
                  <a:extLst>
                    <a:ext uri="{FF2B5EF4-FFF2-40B4-BE49-F238E27FC236}">
                      <a16:creationId xmlns:a16="http://schemas.microsoft.com/office/drawing/2014/main" id="{1628C5FD-630D-4A87-8747-20FF23F86615}"/>
                    </a:ext>
                  </a:extLst>
                </p:cNvPr>
                <p:cNvGrpSpPr/>
                <p:nvPr/>
              </p:nvGrpSpPr>
              <p:grpSpPr>
                <a:xfrm>
                  <a:off x="7918707" y="1988750"/>
                  <a:ext cx="343364" cy="322453"/>
                  <a:chOff x="5786695" y="1006762"/>
                  <a:chExt cx="466934" cy="438498"/>
                </a:xfrm>
              </p:grpSpPr>
              <p:sp>
                <p:nvSpPr>
                  <p:cNvPr id="75" name="Freeform: Shape 829">
                    <a:extLst>
                      <a:ext uri="{FF2B5EF4-FFF2-40B4-BE49-F238E27FC236}">
                        <a16:creationId xmlns:a16="http://schemas.microsoft.com/office/drawing/2014/main" id="{152DE7D3-54A6-4942-9395-1101F50C4C9F}"/>
                      </a:ext>
                    </a:extLst>
                  </p:cNvPr>
                  <p:cNvSpPr/>
                  <p:nvPr/>
                </p:nvSpPr>
                <p:spPr bwMode="auto">
                  <a:xfrm>
                    <a:off x="5838584" y="1006762"/>
                    <a:ext cx="340129" cy="438498"/>
                  </a:xfrm>
                  <a:custGeom>
                    <a:avLst/>
                    <a:gdLst>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1516827 h 6229504"/>
                      <a:gd name="connsiteX28" fmla="*/ 0 w 5124499"/>
                      <a:gd name="connsiteY28" fmla="*/ 995150 h 6229504"/>
                      <a:gd name="connsiteX29" fmla="*/ 267391 w 5124499"/>
                      <a:gd name="connsiteY29" fmla="*/ 995150 h 6229504"/>
                      <a:gd name="connsiteX30" fmla="*/ 267391 w 5124499"/>
                      <a:gd name="connsiteY30" fmla="*/ 990650 h 6229504"/>
                      <a:gd name="connsiteX31" fmla="*/ 267391 w 5124499"/>
                      <a:gd name="connsiteY31" fmla="*/ 990630 h 6229504"/>
                      <a:gd name="connsiteX32" fmla="*/ 279930 w 5124499"/>
                      <a:gd name="connsiteY32" fmla="*/ 889353 h 6229504"/>
                      <a:gd name="connsiteX33" fmla="*/ 2695942 w 5124499"/>
                      <a:gd name="connsiteY33" fmla="*/ 0 h 6229504"/>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995150 h 6229504"/>
                      <a:gd name="connsiteX28" fmla="*/ 267391 w 5124499"/>
                      <a:gd name="connsiteY28" fmla="*/ 995150 h 6229504"/>
                      <a:gd name="connsiteX29" fmla="*/ 267391 w 5124499"/>
                      <a:gd name="connsiteY29" fmla="*/ 990650 h 6229504"/>
                      <a:gd name="connsiteX30" fmla="*/ 267391 w 5124499"/>
                      <a:gd name="connsiteY30" fmla="*/ 990630 h 6229504"/>
                      <a:gd name="connsiteX31" fmla="*/ 279930 w 5124499"/>
                      <a:gd name="connsiteY31" fmla="*/ 889353 h 6229504"/>
                      <a:gd name="connsiteX32" fmla="*/ 2695942 w 5124499"/>
                      <a:gd name="connsiteY32" fmla="*/ 0 h 6229504"/>
                      <a:gd name="connsiteX0" fmla="*/ 3 w 4857111"/>
                      <a:gd name="connsiteY0" fmla="*/ 785860 h 6229504"/>
                      <a:gd name="connsiteX1" fmla="*/ 3 w 4857111"/>
                      <a:gd name="connsiteY1" fmla="*/ 914489 h 6229504"/>
                      <a:gd name="connsiteX2" fmla="*/ 3 w 4857111"/>
                      <a:gd name="connsiteY2" fmla="*/ 990630 h 6229504"/>
                      <a:gd name="connsiteX3" fmla="*/ 0 w 4857111"/>
                      <a:gd name="connsiteY3" fmla="*/ 990640 h 6229504"/>
                      <a:gd name="connsiteX4" fmla="*/ 3 w 4857111"/>
                      <a:gd name="connsiteY4" fmla="*/ 785860 h 6229504"/>
                      <a:gd name="connsiteX5" fmla="*/ 2428557 w 4857111"/>
                      <a:gd name="connsiteY5" fmla="*/ 357376 h 6229504"/>
                      <a:gd name="connsiteX6" fmla="*/ 752265 w 4857111"/>
                      <a:gd name="connsiteY6" fmla="*/ 849365 h 6229504"/>
                      <a:gd name="connsiteX7" fmla="*/ 2428557 w 4857111"/>
                      <a:gd name="connsiteY7" fmla="*/ 1341351 h 6229504"/>
                      <a:gd name="connsiteX8" fmla="*/ 4104850 w 4857111"/>
                      <a:gd name="connsiteY8" fmla="*/ 849365 h 6229504"/>
                      <a:gd name="connsiteX9" fmla="*/ 2428557 w 4857111"/>
                      <a:gd name="connsiteY9" fmla="*/ 357376 h 6229504"/>
                      <a:gd name="connsiteX10" fmla="*/ 2428554 w 4857111"/>
                      <a:gd name="connsiteY10" fmla="*/ 0 h 6229504"/>
                      <a:gd name="connsiteX11" fmla="*/ 4844573 w 4857111"/>
                      <a:gd name="connsiteY11" fmla="*/ 889353 h 6229504"/>
                      <a:gd name="connsiteX12" fmla="*/ 4853400 w 4857111"/>
                      <a:gd name="connsiteY12" fmla="*/ 960671 h 6229504"/>
                      <a:gd name="connsiteX13" fmla="*/ 4857108 w 4857111"/>
                      <a:gd name="connsiteY13" fmla="*/ 960671 h 6229504"/>
                      <a:gd name="connsiteX14" fmla="*/ 4857108 w 4857111"/>
                      <a:gd name="connsiteY14" fmla="*/ 990640 h 6229504"/>
                      <a:gd name="connsiteX15" fmla="*/ 4857111 w 4857111"/>
                      <a:gd name="connsiteY15" fmla="*/ 5238854 h 6229504"/>
                      <a:gd name="connsiteX16" fmla="*/ 4857111 w 4857111"/>
                      <a:gd name="connsiteY16" fmla="*/ 5238864 h 6229504"/>
                      <a:gd name="connsiteX17" fmla="*/ 4857111 w 4857111"/>
                      <a:gd name="connsiteY17" fmla="*/ 5238874 h 6229504"/>
                      <a:gd name="connsiteX18" fmla="*/ 4857111 w 4857111"/>
                      <a:gd name="connsiteY18" fmla="*/ 5268833 h 6229504"/>
                      <a:gd name="connsiteX19" fmla="*/ 4853400 w 4857111"/>
                      <a:gd name="connsiteY19" fmla="*/ 5268833 h 6229504"/>
                      <a:gd name="connsiteX20" fmla="*/ 4844573 w 4857111"/>
                      <a:gd name="connsiteY20" fmla="*/ 5340152 h 6229504"/>
                      <a:gd name="connsiteX21" fmla="*/ 2428557 w 4857111"/>
                      <a:gd name="connsiteY21" fmla="*/ 6229504 h 6229504"/>
                      <a:gd name="connsiteX22" fmla="*/ 12542 w 4857111"/>
                      <a:gd name="connsiteY22" fmla="*/ 5340152 h 6229504"/>
                      <a:gd name="connsiteX23" fmla="*/ 3715 w 4857111"/>
                      <a:gd name="connsiteY23" fmla="*/ 5268833 h 6229504"/>
                      <a:gd name="connsiteX24" fmla="*/ 3 w 4857111"/>
                      <a:gd name="connsiteY24" fmla="*/ 5268833 h 6229504"/>
                      <a:gd name="connsiteX25" fmla="*/ 3 w 4857111"/>
                      <a:gd name="connsiteY25" fmla="*/ 5238864 h 6229504"/>
                      <a:gd name="connsiteX26" fmla="*/ 3 w 4857111"/>
                      <a:gd name="connsiteY26" fmla="*/ 1516827 h 6229504"/>
                      <a:gd name="connsiteX27" fmla="*/ 3 w 4857111"/>
                      <a:gd name="connsiteY27" fmla="*/ 995150 h 6229504"/>
                      <a:gd name="connsiteX28" fmla="*/ 3 w 4857111"/>
                      <a:gd name="connsiteY28" fmla="*/ 990650 h 6229504"/>
                      <a:gd name="connsiteX29" fmla="*/ 3 w 4857111"/>
                      <a:gd name="connsiteY29" fmla="*/ 990630 h 6229504"/>
                      <a:gd name="connsiteX30" fmla="*/ 12542 w 4857111"/>
                      <a:gd name="connsiteY30" fmla="*/ 889353 h 6229504"/>
                      <a:gd name="connsiteX31" fmla="*/ 2428554 w 4857111"/>
                      <a:gd name="connsiteY31"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3 w 4857111"/>
                      <a:gd name="connsiteY28" fmla="*/ 990630 h 6229504"/>
                      <a:gd name="connsiteX29" fmla="*/ 12542 w 4857111"/>
                      <a:gd name="connsiteY29" fmla="*/ 889353 h 6229504"/>
                      <a:gd name="connsiteX30" fmla="*/ 2428554 w 4857111"/>
                      <a:gd name="connsiteY30"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12542 w 4857111"/>
                      <a:gd name="connsiteY28" fmla="*/ 889353 h 6229504"/>
                      <a:gd name="connsiteX29" fmla="*/ 2428554 w 4857111"/>
                      <a:gd name="connsiteY29"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12542 w 4857111"/>
                      <a:gd name="connsiteY27" fmla="*/ 889353 h 6229504"/>
                      <a:gd name="connsiteX28" fmla="*/ 2428554 w 4857111"/>
                      <a:gd name="connsiteY28"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12542 w 4857111"/>
                      <a:gd name="connsiteY26" fmla="*/ 889353 h 6229504"/>
                      <a:gd name="connsiteX27" fmla="*/ 2428554 w 4857111"/>
                      <a:gd name="connsiteY27" fmla="*/ 0 h 6229504"/>
                      <a:gd name="connsiteX0" fmla="*/ 0 w 4860041"/>
                      <a:gd name="connsiteY0" fmla="*/ 999433 h 6229504"/>
                      <a:gd name="connsiteX1" fmla="*/ 2933 w 4860041"/>
                      <a:gd name="connsiteY1" fmla="*/ 914489 h 6229504"/>
                      <a:gd name="connsiteX2" fmla="*/ 2933 w 4860041"/>
                      <a:gd name="connsiteY2" fmla="*/ 990630 h 6229504"/>
                      <a:gd name="connsiteX3" fmla="*/ 0 w 4860041"/>
                      <a:gd name="connsiteY3" fmla="*/ 999433 h 6229504"/>
                      <a:gd name="connsiteX4" fmla="*/ 2431487 w 4860041"/>
                      <a:gd name="connsiteY4" fmla="*/ 357376 h 6229504"/>
                      <a:gd name="connsiteX5" fmla="*/ 755195 w 4860041"/>
                      <a:gd name="connsiteY5" fmla="*/ 849365 h 6229504"/>
                      <a:gd name="connsiteX6" fmla="*/ 2431487 w 4860041"/>
                      <a:gd name="connsiteY6" fmla="*/ 1341351 h 6229504"/>
                      <a:gd name="connsiteX7" fmla="*/ 4107780 w 4860041"/>
                      <a:gd name="connsiteY7" fmla="*/ 849365 h 6229504"/>
                      <a:gd name="connsiteX8" fmla="*/ 2431487 w 4860041"/>
                      <a:gd name="connsiteY8" fmla="*/ 357376 h 6229504"/>
                      <a:gd name="connsiteX9" fmla="*/ 2431484 w 4860041"/>
                      <a:gd name="connsiteY9" fmla="*/ 0 h 6229504"/>
                      <a:gd name="connsiteX10" fmla="*/ 4847503 w 4860041"/>
                      <a:gd name="connsiteY10" fmla="*/ 889353 h 6229504"/>
                      <a:gd name="connsiteX11" fmla="*/ 4856330 w 4860041"/>
                      <a:gd name="connsiteY11" fmla="*/ 960671 h 6229504"/>
                      <a:gd name="connsiteX12" fmla="*/ 4860038 w 4860041"/>
                      <a:gd name="connsiteY12" fmla="*/ 960671 h 6229504"/>
                      <a:gd name="connsiteX13" fmla="*/ 4860038 w 4860041"/>
                      <a:gd name="connsiteY13" fmla="*/ 990640 h 6229504"/>
                      <a:gd name="connsiteX14" fmla="*/ 4860041 w 4860041"/>
                      <a:gd name="connsiteY14" fmla="*/ 5238854 h 6229504"/>
                      <a:gd name="connsiteX15" fmla="*/ 4860041 w 4860041"/>
                      <a:gd name="connsiteY15" fmla="*/ 5238864 h 6229504"/>
                      <a:gd name="connsiteX16" fmla="*/ 4860041 w 4860041"/>
                      <a:gd name="connsiteY16" fmla="*/ 5238874 h 6229504"/>
                      <a:gd name="connsiteX17" fmla="*/ 4860041 w 4860041"/>
                      <a:gd name="connsiteY17" fmla="*/ 5268833 h 6229504"/>
                      <a:gd name="connsiteX18" fmla="*/ 4856330 w 4860041"/>
                      <a:gd name="connsiteY18" fmla="*/ 5268833 h 6229504"/>
                      <a:gd name="connsiteX19" fmla="*/ 4847503 w 4860041"/>
                      <a:gd name="connsiteY19" fmla="*/ 5340152 h 6229504"/>
                      <a:gd name="connsiteX20" fmla="*/ 2431487 w 4860041"/>
                      <a:gd name="connsiteY20" fmla="*/ 6229504 h 6229504"/>
                      <a:gd name="connsiteX21" fmla="*/ 15472 w 4860041"/>
                      <a:gd name="connsiteY21" fmla="*/ 5340152 h 6229504"/>
                      <a:gd name="connsiteX22" fmla="*/ 6645 w 4860041"/>
                      <a:gd name="connsiteY22" fmla="*/ 5268833 h 6229504"/>
                      <a:gd name="connsiteX23" fmla="*/ 2933 w 4860041"/>
                      <a:gd name="connsiteY23" fmla="*/ 5268833 h 6229504"/>
                      <a:gd name="connsiteX24" fmla="*/ 2933 w 4860041"/>
                      <a:gd name="connsiteY24" fmla="*/ 5238864 h 6229504"/>
                      <a:gd name="connsiteX25" fmla="*/ 2933 w 4860041"/>
                      <a:gd name="connsiteY25" fmla="*/ 1516827 h 6229504"/>
                      <a:gd name="connsiteX26" fmla="*/ 15472 w 4860041"/>
                      <a:gd name="connsiteY26" fmla="*/ 889353 h 6229504"/>
                      <a:gd name="connsiteX27" fmla="*/ 2431484 w 4860041"/>
                      <a:gd name="connsiteY27" fmla="*/ 0 h 6229504"/>
                      <a:gd name="connsiteX0" fmla="*/ 0 w 4857108"/>
                      <a:gd name="connsiteY0" fmla="*/ 990630 h 6229504"/>
                      <a:gd name="connsiteX1" fmla="*/ 0 w 4857108"/>
                      <a:gd name="connsiteY1" fmla="*/ 914489 h 6229504"/>
                      <a:gd name="connsiteX2" fmla="*/ 0 w 4857108"/>
                      <a:gd name="connsiteY2" fmla="*/ 990630 h 6229504"/>
                      <a:gd name="connsiteX3" fmla="*/ 2428554 w 4857108"/>
                      <a:gd name="connsiteY3" fmla="*/ 357376 h 6229504"/>
                      <a:gd name="connsiteX4" fmla="*/ 752262 w 4857108"/>
                      <a:gd name="connsiteY4" fmla="*/ 849365 h 6229504"/>
                      <a:gd name="connsiteX5" fmla="*/ 2428554 w 4857108"/>
                      <a:gd name="connsiteY5" fmla="*/ 1341351 h 6229504"/>
                      <a:gd name="connsiteX6" fmla="*/ 4104847 w 4857108"/>
                      <a:gd name="connsiteY6" fmla="*/ 849365 h 6229504"/>
                      <a:gd name="connsiteX7" fmla="*/ 2428554 w 4857108"/>
                      <a:gd name="connsiteY7" fmla="*/ 357376 h 6229504"/>
                      <a:gd name="connsiteX8" fmla="*/ 2428551 w 4857108"/>
                      <a:gd name="connsiteY8" fmla="*/ 0 h 6229504"/>
                      <a:gd name="connsiteX9" fmla="*/ 4844570 w 4857108"/>
                      <a:gd name="connsiteY9" fmla="*/ 889353 h 6229504"/>
                      <a:gd name="connsiteX10" fmla="*/ 4853397 w 4857108"/>
                      <a:gd name="connsiteY10" fmla="*/ 960671 h 6229504"/>
                      <a:gd name="connsiteX11" fmla="*/ 4857105 w 4857108"/>
                      <a:gd name="connsiteY11" fmla="*/ 960671 h 6229504"/>
                      <a:gd name="connsiteX12" fmla="*/ 4857105 w 4857108"/>
                      <a:gd name="connsiteY12" fmla="*/ 990640 h 6229504"/>
                      <a:gd name="connsiteX13" fmla="*/ 4857108 w 4857108"/>
                      <a:gd name="connsiteY13" fmla="*/ 5238854 h 6229504"/>
                      <a:gd name="connsiteX14" fmla="*/ 4857108 w 4857108"/>
                      <a:gd name="connsiteY14" fmla="*/ 5238864 h 6229504"/>
                      <a:gd name="connsiteX15" fmla="*/ 4857108 w 4857108"/>
                      <a:gd name="connsiteY15" fmla="*/ 5238874 h 6229504"/>
                      <a:gd name="connsiteX16" fmla="*/ 4857108 w 4857108"/>
                      <a:gd name="connsiteY16" fmla="*/ 5268833 h 6229504"/>
                      <a:gd name="connsiteX17" fmla="*/ 4853397 w 4857108"/>
                      <a:gd name="connsiteY17" fmla="*/ 5268833 h 6229504"/>
                      <a:gd name="connsiteX18" fmla="*/ 4844570 w 4857108"/>
                      <a:gd name="connsiteY18" fmla="*/ 5340152 h 6229504"/>
                      <a:gd name="connsiteX19" fmla="*/ 2428554 w 4857108"/>
                      <a:gd name="connsiteY19" fmla="*/ 6229504 h 6229504"/>
                      <a:gd name="connsiteX20" fmla="*/ 12539 w 4857108"/>
                      <a:gd name="connsiteY20" fmla="*/ 5340152 h 6229504"/>
                      <a:gd name="connsiteX21" fmla="*/ 3712 w 4857108"/>
                      <a:gd name="connsiteY21" fmla="*/ 5268833 h 6229504"/>
                      <a:gd name="connsiteX22" fmla="*/ 0 w 4857108"/>
                      <a:gd name="connsiteY22" fmla="*/ 5268833 h 6229504"/>
                      <a:gd name="connsiteX23" fmla="*/ 0 w 4857108"/>
                      <a:gd name="connsiteY23" fmla="*/ 5238864 h 6229504"/>
                      <a:gd name="connsiteX24" fmla="*/ 0 w 4857108"/>
                      <a:gd name="connsiteY24" fmla="*/ 1516827 h 6229504"/>
                      <a:gd name="connsiteX25" fmla="*/ 12539 w 4857108"/>
                      <a:gd name="connsiteY25" fmla="*/ 889353 h 6229504"/>
                      <a:gd name="connsiteX26" fmla="*/ 2428551 w 4857108"/>
                      <a:gd name="connsiteY26"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5 w 4857108"/>
                      <a:gd name="connsiteY9" fmla="*/ 990640 h 6229504"/>
                      <a:gd name="connsiteX10" fmla="*/ 4857108 w 4857108"/>
                      <a:gd name="connsiteY10" fmla="*/ 5238854 h 6229504"/>
                      <a:gd name="connsiteX11" fmla="*/ 4857108 w 4857108"/>
                      <a:gd name="connsiteY11" fmla="*/ 5238864 h 6229504"/>
                      <a:gd name="connsiteX12" fmla="*/ 4857108 w 4857108"/>
                      <a:gd name="connsiteY12" fmla="*/ 5238874 h 6229504"/>
                      <a:gd name="connsiteX13" fmla="*/ 4857108 w 4857108"/>
                      <a:gd name="connsiteY13" fmla="*/ 5268833 h 6229504"/>
                      <a:gd name="connsiteX14" fmla="*/ 4853397 w 4857108"/>
                      <a:gd name="connsiteY14" fmla="*/ 5268833 h 6229504"/>
                      <a:gd name="connsiteX15" fmla="*/ 4844570 w 4857108"/>
                      <a:gd name="connsiteY15" fmla="*/ 5340152 h 6229504"/>
                      <a:gd name="connsiteX16" fmla="*/ 2428554 w 4857108"/>
                      <a:gd name="connsiteY16" fmla="*/ 6229504 h 6229504"/>
                      <a:gd name="connsiteX17" fmla="*/ 12539 w 4857108"/>
                      <a:gd name="connsiteY17" fmla="*/ 5340152 h 6229504"/>
                      <a:gd name="connsiteX18" fmla="*/ 3712 w 4857108"/>
                      <a:gd name="connsiteY18" fmla="*/ 5268833 h 6229504"/>
                      <a:gd name="connsiteX19" fmla="*/ 0 w 4857108"/>
                      <a:gd name="connsiteY19" fmla="*/ 5268833 h 6229504"/>
                      <a:gd name="connsiteX20" fmla="*/ 0 w 4857108"/>
                      <a:gd name="connsiteY20" fmla="*/ 5238864 h 6229504"/>
                      <a:gd name="connsiteX21" fmla="*/ 0 w 4857108"/>
                      <a:gd name="connsiteY21" fmla="*/ 1516827 h 6229504"/>
                      <a:gd name="connsiteX22" fmla="*/ 12539 w 4857108"/>
                      <a:gd name="connsiteY22" fmla="*/ 889353 h 6229504"/>
                      <a:gd name="connsiteX23" fmla="*/ 2428551 w 4857108"/>
                      <a:gd name="connsiteY23"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53397 w 4857108"/>
                      <a:gd name="connsiteY13" fmla="*/ 5268833 h 6229504"/>
                      <a:gd name="connsiteX14" fmla="*/ 4844570 w 4857108"/>
                      <a:gd name="connsiteY14" fmla="*/ 5340152 h 6229504"/>
                      <a:gd name="connsiteX15" fmla="*/ 2428554 w 4857108"/>
                      <a:gd name="connsiteY15" fmla="*/ 6229504 h 6229504"/>
                      <a:gd name="connsiteX16" fmla="*/ 12539 w 4857108"/>
                      <a:gd name="connsiteY16" fmla="*/ 5340152 h 6229504"/>
                      <a:gd name="connsiteX17" fmla="*/ 3712 w 4857108"/>
                      <a:gd name="connsiteY17" fmla="*/ 5268833 h 6229504"/>
                      <a:gd name="connsiteX18" fmla="*/ 0 w 4857108"/>
                      <a:gd name="connsiteY18" fmla="*/ 5268833 h 6229504"/>
                      <a:gd name="connsiteX19" fmla="*/ 0 w 4857108"/>
                      <a:gd name="connsiteY19" fmla="*/ 5238864 h 6229504"/>
                      <a:gd name="connsiteX20" fmla="*/ 0 w 4857108"/>
                      <a:gd name="connsiteY20" fmla="*/ 1516827 h 6229504"/>
                      <a:gd name="connsiteX21" fmla="*/ 12539 w 4857108"/>
                      <a:gd name="connsiteY21" fmla="*/ 889353 h 6229504"/>
                      <a:gd name="connsiteX22" fmla="*/ 2428551 w 4857108"/>
                      <a:gd name="connsiteY22"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44570 w 4857108"/>
                      <a:gd name="connsiteY13" fmla="*/ 5340152 h 6229504"/>
                      <a:gd name="connsiteX14" fmla="*/ 2428554 w 4857108"/>
                      <a:gd name="connsiteY14" fmla="*/ 6229504 h 6229504"/>
                      <a:gd name="connsiteX15" fmla="*/ 12539 w 4857108"/>
                      <a:gd name="connsiteY15" fmla="*/ 5340152 h 6229504"/>
                      <a:gd name="connsiteX16" fmla="*/ 3712 w 4857108"/>
                      <a:gd name="connsiteY16" fmla="*/ 5268833 h 6229504"/>
                      <a:gd name="connsiteX17" fmla="*/ 0 w 4857108"/>
                      <a:gd name="connsiteY17" fmla="*/ 5268833 h 6229504"/>
                      <a:gd name="connsiteX18" fmla="*/ 0 w 4857108"/>
                      <a:gd name="connsiteY18" fmla="*/ 5238864 h 6229504"/>
                      <a:gd name="connsiteX19" fmla="*/ 0 w 4857108"/>
                      <a:gd name="connsiteY19" fmla="*/ 1516827 h 6229504"/>
                      <a:gd name="connsiteX20" fmla="*/ 12539 w 4857108"/>
                      <a:gd name="connsiteY20" fmla="*/ 889353 h 6229504"/>
                      <a:gd name="connsiteX21" fmla="*/ 2428551 w 4857108"/>
                      <a:gd name="connsiteY21"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44570 w 4857108"/>
                      <a:gd name="connsiteY12" fmla="*/ 5340152 h 6229504"/>
                      <a:gd name="connsiteX13" fmla="*/ 2428554 w 4857108"/>
                      <a:gd name="connsiteY13" fmla="*/ 6229504 h 6229504"/>
                      <a:gd name="connsiteX14" fmla="*/ 12539 w 4857108"/>
                      <a:gd name="connsiteY14" fmla="*/ 5340152 h 6229504"/>
                      <a:gd name="connsiteX15" fmla="*/ 3712 w 4857108"/>
                      <a:gd name="connsiteY15" fmla="*/ 5268833 h 6229504"/>
                      <a:gd name="connsiteX16" fmla="*/ 0 w 4857108"/>
                      <a:gd name="connsiteY16" fmla="*/ 5268833 h 6229504"/>
                      <a:gd name="connsiteX17" fmla="*/ 0 w 4857108"/>
                      <a:gd name="connsiteY17" fmla="*/ 5238864 h 6229504"/>
                      <a:gd name="connsiteX18" fmla="*/ 0 w 4857108"/>
                      <a:gd name="connsiteY18" fmla="*/ 1516827 h 6229504"/>
                      <a:gd name="connsiteX19" fmla="*/ 12539 w 4857108"/>
                      <a:gd name="connsiteY19" fmla="*/ 889353 h 6229504"/>
                      <a:gd name="connsiteX20" fmla="*/ 2428551 w 4857108"/>
                      <a:gd name="connsiteY20"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44570 w 4857108"/>
                      <a:gd name="connsiteY11" fmla="*/ 5340152 h 6229504"/>
                      <a:gd name="connsiteX12" fmla="*/ 2428554 w 4857108"/>
                      <a:gd name="connsiteY12" fmla="*/ 6229504 h 6229504"/>
                      <a:gd name="connsiteX13" fmla="*/ 12539 w 4857108"/>
                      <a:gd name="connsiteY13" fmla="*/ 5340152 h 6229504"/>
                      <a:gd name="connsiteX14" fmla="*/ 3712 w 4857108"/>
                      <a:gd name="connsiteY14" fmla="*/ 5268833 h 6229504"/>
                      <a:gd name="connsiteX15" fmla="*/ 0 w 4857108"/>
                      <a:gd name="connsiteY15" fmla="*/ 5268833 h 6229504"/>
                      <a:gd name="connsiteX16" fmla="*/ 0 w 4857108"/>
                      <a:gd name="connsiteY16" fmla="*/ 5238864 h 6229504"/>
                      <a:gd name="connsiteX17" fmla="*/ 0 w 4857108"/>
                      <a:gd name="connsiteY17" fmla="*/ 1516827 h 6229504"/>
                      <a:gd name="connsiteX18" fmla="*/ 12539 w 4857108"/>
                      <a:gd name="connsiteY18" fmla="*/ 889353 h 6229504"/>
                      <a:gd name="connsiteX19" fmla="*/ 2428551 w 4857108"/>
                      <a:gd name="connsiteY19"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44570 w 4857108"/>
                      <a:gd name="connsiteY10" fmla="*/ 5340152 h 6229504"/>
                      <a:gd name="connsiteX11" fmla="*/ 2428554 w 4857108"/>
                      <a:gd name="connsiteY11" fmla="*/ 6229504 h 6229504"/>
                      <a:gd name="connsiteX12" fmla="*/ 12539 w 4857108"/>
                      <a:gd name="connsiteY12" fmla="*/ 5340152 h 6229504"/>
                      <a:gd name="connsiteX13" fmla="*/ 3712 w 4857108"/>
                      <a:gd name="connsiteY13" fmla="*/ 5268833 h 6229504"/>
                      <a:gd name="connsiteX14" fmla="*/ 0 w 4857108"/>
                      <a:gd name="connsiteY14" fmla="*/ 5268833 h 6229504"/>
                      <a:gd name="connsiteX15" fmla="*/ 0 w 4857108"/>
                      <a:gd name="connsiteY15" fmla="*/ 5238864 h 6229504"/>
                      <a:gd name="connsiteX16" fmla="*/ 0 w 4857108"/>
                      <a:gd name="connsiteY16" fmla="*/ 1516827 h 6229504"/>
                      <a:gd name="connsiteX17" fmla="*/ 12539 w 4857108"/>
                      <a:gd name="connsiteY17" fmla="*/ 889353 h 6229504"/>
                      <a:gd name="connsiteX18" fmla="*/ 2428551 w 4857108"/>
                      <a:gd name="connsiteY18" fmla="*/ 0 h 6229504"/>
                      <a:gd name="connsiteX0" fmla="*/ 2428554 w 4857105"/>
                      <a:gd name="connsiteY0" fmla="*/ 357376 h 6229504"/>
                      <a:gd name="connsiteX1" fmla="*/ 752262 w 4857105"/>
                      <a:gd name="connsiteY1" fmla="*/ 849365 h 6229504"/>
                      <a:gd name="connsiteX2" fmla="*/ 2428554 w 4857105"/>
                      <a:gd name="connsiteY2" fmla="*/ 1341351 h 6229504"/>
                      <a:gd name="connsiteX3" fmla="*/ 4104847 w 4857105"/>
                      <a:gd name="connsiteY3" fmla="*/ 849365 h 6229504"/>
                      <a:gd name="connsiteX4" fmla="*/ 2428554 w 4857105"/>
                      <a:gd name="connsiteY4" fmla="*/ 357376 h 6229504"/>
                      <a:gd name="connsiteX5" fmla="*/ 2428551 w 4857105"/>
                      <a:gd name="connsiteY5" fmla="*/ 0 h 6229504"/>
                      <a:gd name="connsiteX6" fmla="*/ 4844570 w 4857105"/>
                      <a:gd name="connsiteY6" fmla="*/ 889353 h 6229504"/>
                      <a:gd name="connsiteX7" fmla="*/ 4853397 w 4857105"/>
                      <a:gd name="connsiteY7" fmla="*/ 960671 h 6229504"/>
                      <a:gd name="connsiteX8" fmla="*/ 4857105 w 4857105"/>
                      <a:gd name="connsiteY8" fmla="*/ 960671 h 6229504"/>
                      <a:gd name="connsiteX9" fmla="*/ 4844570 w 4857105"/>
                      <a:gd name="connsiteY9" fmla="*/ 5340152 h 6229504"/>
                      <a:gd name="connsiteX10" fmla="*/ 2428554 w 4857105"/>
                      <a:gd name="connsiteY10" fmla="*/ 6229504 h 6229504"/>
                      <a:gd name="connsiteX11" fmla="*/ 12539 w 4857105"/>
                      <a:gd name="connsiteY11" fmla="*/ 5340152 h 6229504"/>
                      <a:gd name="connsiteX12" fmla="*/ 3712 w 4857105"/>
                      <a:gd name="connsiteY12" fmla="*/ 5268833 h 6229504"/>
                      <a:gd name="connsiteX13" fmla="*/ 0 w 4857105"/>
                      <a:gd name="connsiteY13" fmla="*/ 5268833 h 6229504"/>
                      <a:gd name="connsiteX14" fmla="*/ 0 w 4857105"/>
                      <a:gd name="connsiteY14" fmla="*/ 5238864 h 6229504"/>
                      <a:gd name="connsiteX15" fmla="*/ 0 w 4857105"/>
                      <a:gd name="connsiteY15" fmla="*/ 1516827 h 6229504"/>
                      <a:gd name="connsiteX16" fmla="*/ 12539 w 4857105"/>
                      <a:gd name="connsiteY16" fmla="*/ 889353 h 6229504"/>
                      <a:gd name="connsiteX17" fmla="*/ 2428551 w 4857105"/>
                      <a:gd name="connsiteY17" fmla="*/ 0 h 6229504"/>
                      <a:gd name="connsiteX0" fmla="*/ 2428554 w 4853397"/>
                      <a:gd name="connsiteY0" fmla="*/ 357376 h 6229504"/>
                      <a:gd name="connsiteX1" fmla="*/ 752262 w 4853397"/>
                      <a:gd name="connsiteY1" fmla="*/ 849365 h 6229504"/>
                      <a:gd name="connsiteX2" fmla="*/ 2428554 w 4853397"/>
                      <a:gd name="connsiteY2" fmla="*/ 1341351 h 6229504"/>
                      <a:gd name="connsiteX3" fmla="*/ 4104847 w 4853397"/>
                      <a:gd name="connsiteY3" fmla="*/ 849365 h 6229504"/>
                      <a:gd name="connsiteX4" fmla="*/ 2428554 w 4853397"/>
                      <a:gd name="connsiteY4" fmla="*/ 357376 h 6229504"/>
                      <a:gd name="connsiteX5" fmla="*/ 2428551 w 4853397"/>
                      <a:gd name="connsiteY5" fmla="*/ 0 h 6229504"/>
                      <a:gd name="connsiteX6" fmla="*/ 4844570 w 4853397"/>
                      <a:gd name="connsiteY6" fmla="*/ 889353 h 6229504"/>
                      <a:gd name="connsiteX7" fmla="*/ 4853397 w 4853397"/>
                      <a:gd name="connsiteY7" fmla="*/ 960671 h 6229504"/>
                      <a:gd name="connsiteX8" fmla="*/ 4844570 w 4853397"/>
                      <a:gd name="connsiteY8" fmla="*/ 5340152 h 6229504"/>
                      <a:gd name="connsiteX9" fmla="*/ 2428554 w 4853397"/>
                      <a:gd name="connsiteY9" fmla="*/ 6229504 h 6229504"/>
                      <a:gd name="connsiteX10" fmla="*/ 12539 w 4853397"/>
                      <a:gd name="connsiteY10" fmla="*/ 5340152 h 6229504"/>
                      <a:gd name="connsiteX11" fmla="*/ 3712 w 4853397"/>
                      <a:gd name="connsiteY11" fmla="*/ 5268833 h 6229504"/>
                      <a:gd name="connsiteX12" fmla="*/ 0 w 4853397"/>
                      <a:gd name="connsiteY12" fmla="*/ 5268833 h 6229504"/>
                      <a:gd name="connsiteX13" fmla="*/ 0 w 4853397"/>
                      <a:gd name="connsiteY13" fmla="*/ 5238864 h 6229504"/>
                      <a:gd name="connsiteX14" fmla="*/ 0 w 4853397"/>
                      <a:gd name="connsiteY14" fmla="*/ 1516827 h 6229504"/>
                      <a:gd name="connsiteX15" fmla="*/ 12539 w 4853397"/>
                      <a:gd name="connsiteY15" fmla="*/ 889353 h 6229504"/>
                      <a:gd name="connsiteX16" fmla="*/ 2428551 w 4853397"/>
                      <a:gd name="connsiteY16"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0 w 4844570"/>
                      <a:gd name="connsiteY13" fmla="*/ 1516827 h 6229504"/>
                      <a:gd name="connsiteX14" fmla="*/ 12539 w 4844570"/>
                      <a:gd name="connsiteY14" fmla="*/ 889353 h 6229504"/>
                      <a:gd name="connsiteX15" fmla="*/ 2428551 w 4844570"/>
                      <a:gd name="connsiteY15"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12539 w 4844570"/>
                      <a:gd name="connsiteY13" fmla="*/ 889353 h 6229504"/>
                      <a:gd name="connsiteX14" fmla="*/ 2428551 w 4844570"/>
                      <a:gd name="connsiteY14"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12539 w 4844570"/>
                      <a:gd name="connsiteY12" fmla="*/ 889353 h 6229504"/>
                      <a:gd name="connsiteX13" fmla="*/ 2428551 w 4844570"/>
                      <a:gd name="connsiteY13" fmla="*/ 0 h 6229504"/>
                      <a:gd name="connsiteX0" fmla="*/ 2424842 w 4840858"/>
                      <a:gd name="connsiteY0" fmla="*/ 357376 h 6229504"/>
                      <a:gd name="connsiteX1" fmla="*/ 748550 w 4840858"/>
                      <a:gd name="connsiteY1" fmla="*/ 849365 h 6229504"/>
                      <a:gd name="connsiteX2" fmla="*/ 2424842 w 4840858"/>
                      <a:gd name="connsiteY2" fmla="*/ 1341351 h 6229504"/>
                      <a:gd name="connsiteX3" fmla="*/ 4101135 w 4840858"/>
                      <a:gd name="connsiteY3" fmla="*/ 849365 h 6229504"/>
                      <a:gd name="connsiteX4" fmla="*/ 2424842 w 4840858"/>
                      <a:gd name="connsiteY4" fmla="*/ 357376 h 6229504"/>
                      <a:gd name="connsiteX5" fmla="*/ 2424839 w 4840858"/>
                      <a:gd name="connsiteY5" fmla="*/ 0 h 6229504"/>
                      <a:gd name="connsiteX6" fmla="*/ 4840858 w 4840858"/>
                      <a:gd name="connsiteY6" fmla="*/ 889353 h 6229504"/>
                      <a:gd name="connsiteX7" fmla="*/ 4840858 w 4840858"/>
                      <a:gd name="connsiteY7" fmla="*/ 5340152 h 6229504"/>
                      <a:gd name="connsiteX8" fmla="*/ 2424842 w 4840858"/>
                      <a:gd name="connsiteY8" fmla="*/ 6229504 h 6229504"/>
                      <a:gd name="connsiteX9" fmla="*/ 8827 w 4840858"/>
                      <a:gd name="connsiteY9" fmla="*/ 5340152 h 6229504"/>
                      <a:gd name="connsiteX10" fmla="*/ 0 w 4840858"/>
                      <a:gd name="connsiteY10" fmla="*/ 5268833 h 6229504"/>
                      <a:gd name="connsiteX11" fmla="*/ 8827 w 4840858"/>
                      <a:gd name="connsiteY11" fmla="*/ 889353 h 6229504"/>
                      <a:gd name="connsiteX12" fmla="*/ 2424839 w 4840858"/>
                      <a:gd name="connsiteY12" fmla="*/ 0 h 6229504"/>
                      <a:gd name="connsiteX0" fmla="*/ 2416015 w 4832031"/>
                      <a:gd name="connsiteY0" fmla="*/ 357376 h 6229504"/>
                      <a:gd name="connsiteX1" fmla="*/ 739723 w 4832031"/>
                      <a:gd name="connsiteY1" fmla="*/ 849365 h 6229504"/>
                      <a:gd name="connsiteX2" fmla="*/ 2416015 w 4832031"/>
                      <a:gd name="connsiteY2" fmla="*/ 1341351 h 6229504"/>
                      <a:gd name="connsiteX3" fmla="*/ 4092308 w 4832031"/>
                      <a:gd name="connsiteY3" fmla="*/ 849365 h 6229504"/>
                      <a:gd name="connsiteX4" fmla="*/ 2416015 w 4832031"/>
                      <a:gd name="connsiteY4" fmla="*/ 357376 h 6229504"/>
                      <a:gd name="connsiteX5" fmla="*/ 2416012 w 4832031"/>
                      <a:gd name="connsiteY5" fmla="*/ 0 h 6229504"/>
                      <a:gd name="connsiteX6" fmla="*/ 4832031 w 4832031"/>
                      <a:gd name="connsiteY6" fmla="*/ 889353 h 6229504"/>
                      <a:gd name="connsiteX7" fmla="*/ 4832031 w 4832031"/>
                      <a:gd name="connsiteY7" fmla="*/ 5340152 h 6229504"/>
                      <a:gd name="connsiteX8" fmla="*/ 2416015 w 4832031"/>
                      <a:gd name="connsiteY8" fmla="*/ 6229504 h 6229504"/>
                      <a:gd name="connsiteX9" fmla="*/ 0 w 4832031"/>
                      <a:gd name="connsiteY9" fmla="*/ 5340152 h 6229504"/>
                      <a:gd name="connsiteX10" fmla="*/ 0 w 4832031"/>
                      <a:gd name="connsiteY10" fmla="*/ 889353 h 6229504"/>
                      <a:gd name="connsiteX11" fmla="*/ 2416012 w 4832031"/>
                      <a:gd name="connsiteY11" fmla="*/ 0 h 6229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32031" h="6229504">
                        <a:moveTo>
                          <a:pt x="2416015" y="357376"/>
                        </a:moveTo>
                        <a:cubicBezTo>
                          <a:pt x="1490225" y="357376"/>
                          <a:pt x="739723" y="577645"/>
                          <a:pt x="739723" y="849365"/>
                        </a:cubicBezTo>
                        <a:cubicBezTo>
                          <a:pt x="739723" y="1121082"/>
                          <a:pt x="1490225" y="1341351"/>
                          <a:pt x="2416015" y="1341351"/>
                        </a:cubicBezTo>
                        <a:cubicBezTo>
                          <a:pt x="3341806" y="1341351"/>
                          <a:pt x="4092308" y="1121082"/>
                          <a:pt x="4092308" y="849365"/>
                        </a:cubicBezTo>
                        <a:cubicBezTo>
                          <a:pt x="4092308" y="577645"/>
                          <a:pt x="3341806" y="357376"/>
                          <a:pt x="2416015" y="357376"/>
                        </a:cubicBezTo>
                        <a:close/>
                        <a:moveTo>
                          <a:pt x="2416012" y="0"/>
                        </a:moveTo>
                        <a:cubicBezTo>
                          <a:pt x="3673437" y="0"/>
                          <a:pt x="4707663" y="389818"/>
                          <a:pt x="4832031" y="889353"/>
                        </a:cubicBezTo>
                        <a:lnTo>
                          <a:pt x="4832031" y="5340152"/>
                        </a:lnTo>
                        <a:cubicBezTo>
                          <a:pt x="4707666" y="5839687"/>
                          <a:pt x="3673440" y="6229504"/>
                          <a:pt x="2416015" y="6229504"/>
                        </a:cubicBezTo>
                        <a:cubicBezTo>
                          <a:pt x="1158590" y="6229504"/>
                          <a:pt x="124368" y="5839687"/>
                          <a:pt x="0" y="5340152"/>
                        </a:cubicBezTo>
                        <a:lnTo>
                          <a:pt x="0" y="889353"/>
                        </a:lnTo>
                        <a:cubicBezTo>
                          <a:pt x="124364" y="389818"/>
                          <a:pt x="1158587" y="0"/>
                          <a:pt x="2416012" y="0"/>
                        </a:cubicBezTo>
                        <a:close/>
                      </a:path>
                    </a:pathLst>
                  </a:custGeom>
                  <a:solidFill>
                    <a:srgbClr val="2F78D0"/>
                  </a:solidFill>
                  <a:ln w="12700">
                    <a:solidFill>
                      <a:srgbClr val="02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500">
                      <a:gradFill>
                        <a:gsLst>
                          <a:gs pos="0">
                            <a:srgbClr val="FFFFFF"/>
                          </a:gs>
                          <a:gs pos="100000">
                            <a:srgbClr val="FFFFFF"/>
                          </a:gs>
                        </a:gsLst>
                        <a:lin ang="5400000" scaled="0"/>
                      </a:gradFill>
                      <a:ea typeface="Segoe UI" pitchFamily="34" charset="0"/>
                      <a:cs typeface="Segoe UI" pitchFamily="34" charset="0"/>
                    </a:endParaRPr>
                  </a:p>
                </p:txBody>
              </p:sp>
              <p:sp>
                <p:nvSpPr>
                  <p:cNvPr id="76" name="TextBox 75">
                    <a:extLst>
                      <a:ext uri="{FF2B5EF4-FFF2-40B4-BE49-F238E27FC236}">
                        <a16:creationId xmlns:a16="http://schemas.microsoft.com/office/drawing/2014/main" id="{81086E5A-341E-40E8-A64D-091C9F684725}"/>
                      </a:ext>
                    </a:extLst>
                  </p:cNvPr>
                  <p:cNvSpPr txBox="1"/>
                  <p:nvPr/>
                </p:nvSpPr>
                <p:spPr>
                  <a:xfrm>
                    <a:off x="5786695" y="1128563"/>
                    <a:ext cx="466934" cy="257403"/>
                  </a:xfrm>
                  <a:prstGeom prst="rect">
                    <a:avLst/>
                  </a:prstGeom>
                  <a:noFill/>
                </p:spPr>
                <p:txBody>
                  <a:bodyPr wrap="none" lIns="91440" tIns="45720" rIns="91440" bIns="45720" rtlCol="0">
                    <a:spAutoFit/>
                  </a:bodyPr>
                  <a:lstStyle/>
                  <a:p>
                    <a:pPr algn="l">
                      <a:lnSpc>
                        <a:spcPct val="90000"/>
                      </a:lnSpc>
                      <a:spcAft>
                        <a:spcPts val="600"/>
                      </a:spcAft>
                    </a:pPr>
                    <a:r>
                      <a:rPr lang="en-US" sz="700" b="1">
                        <a:solidFill>
                          <a:schemeClr val="bg1"/>
                        </a:solidFill>
                        <a:latin typeface="Segoe UI Semibold" panose="020B0502040204020203" pitchFamily="34" charset="0"/>
                        <a:cs typeface="Segoe UI Semibold" panose="020B0502040204020203" pitchFamily="34" charset="0"/>
                      </a:rPr>
                      <a:t>SQL</a:t>
                    </a:r>
                    <a:endParaRPr lang="en-US" sz="1200" b="1">
                      <a:solidFill>
                        <a:schemeClr val="bg1"/>
                      </a:solidFill>
                      <a:latin typeface="Segoe UI Semibold" panose="020B0502040204020203" pitchFamily="34" charset="0"/>
                      <a:cs typeface="Segoe UI Semibold" panose="020B0502040204020203" pitchFamily="34" charset="0"/>
                    </a:endParaRPr>
                  </a:p>
                </p:txBody>
              </p:sp>
            </p:grpSp>
          </p:grpSp>
        </p:grpSp>
      </p:grpSp>
      <p:grpSp>
        <p:nvGrpSpPr>
          <p:cNvPr id="232" name="Group 231">
            <a:extLst>
              <a:ext uri="{FF2B5EF4-FFF2-40B4-BE49-F238E27FC236}">
                <a16:creationId xmlns:a16="http://schemas.microsoft.com/office/drawing/2014/main" id="{D60FCBB9-EC77-4C36-92FB-4BD21CD0EA72}"/>
              </a:ext>
            </a:extLst>
          </p:cNvPr>
          <p:cNvGrpSpPr/>
          <p:nvPr/>
        </p:nvGrpSpPr>
        <p:grpSpPr>
          <a:xfrm>
            <a:off x="3723807" y="3829929"/>
            <a:ext cx="2068417" cy="1651782"/>
            <a:chOff x="8707830" y="3825718"/>
            <a:chExt cx="2068417" cy="1651782"/>
          </a:xfrm>
        </p:grpSpPr>
        <p:sp>
          <p:nvSpPr>
            <p:cNvPr id="233" name="Rectangle 232">
              <a:extLst>
                <a:ext uri="{FF2B5EF4-FFF2-40B4-BE49-F238E27FC236}">
                  <a16:creationId xmlns:a16="http://schemas.microsoft.com/office/drawing/2014/main" id="{400BFDB8-CD00-4444-8C50-D951393C4958}"/>
                </a:ext>
              </a:extLst>
            </p:cNvPr>
            <p:cNvSpPr/>
            <p:nvPr/>
          </p:nvSpPr>
          <p:spPr>
            <a:xfrm>
              <a:off x="8707830" y="3825718"/>
              <a:ext cx="2068417" cy="1651782"/>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457200"/>
              <a:r>
                <a:rPr lang="en-US" sz="1000" b="1">
                  <a:solidFill>
                    <a:schemeClr val="tx2"/>
                  </a:solidFill>
                  <a:latin typeface="Segoe UI Semibold" panose="020B0502040204020203" pitchFamily="34" charset="0"/>
                  <a:cs typeface="Segoe UI Semibold" panose="020B0502040204020203" pitchFamily="34" charset="0"/>
                </a:rPr>
                <a:t>Data pool</a:t>
              </a:r>
            </a:p>
          </p:txBody>
        </p:sp>
        <p:sp>
          <p:nvSpPr>
            <p:cNvPr id="234" name="Rectangle 233">
              <a:extLst>
                <a:ext uri="{FF2B5EF4-FFF2-40B4-BE49-F238E27FC236}">
                  <a16:creationId xmlns:a16="http://schemas.microsoft.com/office/drawing/2014/main" id="{BE9416BB-56B5-469E-9224-29991C8CCF45}"/>
                </a:ext>
              </a:extLst>
            </p:cNvPr>
            <p:cNvSpPr/>
            <p:nvPr/>
          </p:nvSpPr>
          <p:spPr>
            <a:xfrm>
              <a:off x="8832007" y="4140333"/>
              <a:ext cx="877131" cy="1159289"/>
            </a:xfrm>
            <a:prstGeom prst="rect">
              <a:avLst/>
            </a:prstGeom>
            <a:no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wrap="square" rtlCol="0" anchor="t">
              <a:noAutofit/>
            </a:bodyPr>
            <a:lstStyle/>
            <a:p>
              <a:pPr lvl="0" algn="ctr" defTabSz="457200">
                <a:defRPr/>
              </a:pPr>
              <a:r>
                <a:rPr lang="en-US" sz="1000">
                  <a:solidFill>
                    <a:schemeClr val="tx1"/>
                  </a:solidFill>
                  <a:cs typeface="Segoe UI Semibold" panose="020B0502040204020203" pitchFamily="34" charset="0"/>
                </a:rPr>
                <a:t>SQL </a:t>
              </a:r>
              <a:r>
                <a:rPr lang="en-US" sz="1000" err="1">
                  <a:solidFill>
                    <a:schemeClr val="tx1"/>
                  </a:solidFill>
                  <a:cs typeface="Segoe UI Semibold" panose="020B0502040204020203" pitchFamily="34" charset="0"/>
                </a:rPr>
                <a:t>Datapool</a:t>
              </a:r>
              <a:r>
                <a:rPr lang="en-US" sz="1000">
                  <a:solidFill>
                    <a:schemeClr val="tx1"/>
                  </a:solidFill>
                  <a:cs typeface="Segoe UI Semibold" panose="020B0502040204020203" pitchFamily="34" charset="0"/>
                </a:rPr>
                <a:t> Instance</a:t>
              </a:r>
            </a:p>
          </p:txBody>
        </p:sp>
        <p:sp>
          <p:nvSpPr>
            <p:cNvPr id="235" name="Rectangle 234">
              <a:extLst>
                <a:ext uri="{FF2B5EF4-FFF2-40B4-BE49-F238E27FC236}">
                  <a16:creationId xmlns:a16="http://schemas.microsoft.com/office/drawing/2014/main" id="{40AE9FF6-5CF6-48B5-ADC4-033C2F3E9FE5}"/>
                </a:ext>
              </a:extLst>
            </p:cNvPr>
            <p:cNvSpPr/>
            <p:nvPr/>
          </p:nvSpPr>
          <p:spPr>
            <a:xfrm>
              <a:off x="9790674" y="4140331"/>
              <a:ext cx="877131" cy="1159289"/>
            </a:xfrm>
            <a:prstGeom prst="rect">
              <a:avLst/>
            </a:prstGeom>
            <a:no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wrap="square" rtlCol="0" anchor="t">
              <a:noAutofit/>
            </a:bodyPr>
            <a:lstStyle/>
            <a:p>
              <a:pPr lvl="0" algn="ctr" defTabSz="457200">
                <a:defRPr/>
              </a:pPr>
              <a:r>
                <a:rPr lang="en-US" sz="1000">
                  <a:solidFill>
                    <a:schemeClr val="tx1"/>
                  </a:solidFill>
                  <a:cs typeface="Segoe UI Semibold" panose="020B0502040204020203" pitchFamily="34" charset="0"/>
                </a:rPr>
                <a:t>SQL </a:t>
              </a:r>
              <a:r>
                <a:rPr lang="en-US" sz="1000" err="1">
                  <a:solidFill>
                    <a:schemeClr val="tx1"/>
                  </a:solidFill>
                  <a:cs typeface="Segoe UI Semibold" panose="020B0502040204020203" pitchFamily="34" charset="0"/>
                </a:rPr>
                <a:t>Datapool</a:t>
              </a:r>
              <a:r>
                <a:rPr lang="en-US" sz="1000">
                  <a:solidFill>
                    <a:schemeClr val="tx1"/>
                  </a:solidFill>
                  <a:cs typeface="Segoe UI Semibold" panose="020B0502040204020203" pitchFamily="34" charset="0"/>
                </a:rPr>
                <a:t> Instance</a:t>
              </a:r>
            </a:p>
          </p:txBody>
        </p:sp>
      </p:grpSp>
      <p:sp>
        <p:nvSpPr>
          <p:cNvPr id="236" name="Rectangle 235">
            <a:extLst>
              <a:ext uri="{FF2B5EF4-FFF2-40B4-BE49-F238E27FC236}">
                <a16:creationId xmlns:a16="http://schemas.microsoft.com/office/drawing/2014/main" id="{EFFB7951-8B77-46A3-8F22-4F242ED9CA77}"/>
              </a:ext>
            </a:extLst>
          </p:cNvPr>
          <p:cNvSpPr/>
          <p:nvPr/>
        </p:nvSpPr>
        <p:spPr>
          <a:xfrm>
            <a:off x="3641809" y="3116607"/>
            <a:ext cx="990116" cy="400110"/>
          </a:xfrm>
          <a:prstGeom prst="rect">
            <a:avLst/>
          </a:prstGeom>
          <a:no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wrap="square" rtlCol="0" anchor="ctr">
            <a:spAutoFit/>
          </a:bodyPr>
          <a:lstStyle/>
          <a:p>
            <a:pPr lvl="0" algn="ctr" defTabSz="457200">
              <a:defRPr/>
            </a:pPr>
            <a:r>
              <a:rPr lang="en-US" sz="1000">
                <a:solidFill>
                  <a:schemeClr val="tx1"/>
                </a:solidFill>
                <a:cs typeface="Segoe UI Semibold" panose="020B0502040204020203" pitchFamily="34" charset="0"/>
              </a:rPr>
              <a:t>SQL Compute Instance</a:t>
            </a:r>
          </a:p>
        </p:txBody>
      </p:sp>
      <p:sp>
        <p:nvSpPr>
          <p:cNvPr id="237" name="Rectangle 236">
            <a:extLst>
              <a:ext uri="{FF2B5EF4-FFF2-40B4-BE49-F238E27FC236}">
                <a16:creationId xmlns:a16="http://schemas.microsoft.com/office/drawing/2014/main" id="{37218DC3-F2C1-4870-A52A-5966E42E98B8}"/>
              </a:ext>
            </a:extLst>
          </p:cNvPr>
          <p:cNvSpPr/>
          <p:nvPr/>
        </p:nvSpPr>
        <p:spPr>
          <a:xfrm>
            <a:off x="3966589" y="5069000"/>
            <a:ext cx="639920" cy="246221"/>
          </a:xfrm>
          <a:prstGeom prst="rect">
            <a:avLst/>
          </a:prstGeom>
        </p:spPr>
        <p:txBody>
          <a:bodyPr wrap="none">
            <a:spAutoFit/>
          </a:bodyPr>
          <a:lstStyle/>
          <a:p>
            <a:pPr lvl="0" algn="ctr" defTabSz="457200">
              <a:defRPr/>
            </a:pPr>
            <a:r>
              <a:rPr lang="en-US" sz="1000" b="1">
                <a:solidFill>
                  <a:schemeClr val="tx2"/>
                </a:solidFill>
                <a:latin typeface="Segoe UI Semibold" panose="020B0502040204020203" pitchFamily="34" charset="0"/>
                <a:cs typeface="Segoe UI Semibold" panose="020B0502040204020203" pitchFamily="34" charset="0"/>
              </a:rPr>
              <a:t>Storage</a:t>
            </a:r>
          </a:p>
        </p:txBody>
      </p:sp>
      <p:sp>
        <p:nvSpPr>
          <p:cNvPr id="238" name="Rectangle 237">
            <a:extLst>
              <a:ext uri="{FF2B5EF4-FFF2-40B4-BE49-F238E27FC236}">
                <a16:creationId xmlns:a16="http://schemas.microsoft.com/office/drawing/2014/main" id="{250435FA-AEA7-4E36-9169-857C8073A11E}"/>
              </a:ext>
            </a:extLst>
          </p:cNvPr>
          <p:cNvSpPr/>
          <p:nvPr/>
        </p:nvSpPr>
        <p:spPr>
          <a:xfrm>
            <a:off x="4911104" y="5071321"/>
            <a:ext cx="639920" cy="246221"/>
          </a:xfrm>
          <a:prstGeom prst="rect">
            <a:avLst/>
          </a:prstGeom>
        </p:spPr>
        <p:txBody>
          <a:bodyPr wrap="none">
            <a:spAutoFit/>
          </a:bodyPr>
          <a:lstStyle/>
          <a:p>
            <a:pPr lvl="0" algn="ctr" defTabSz="457200">
              <a:defRPr/>
            </a:pPr>
            <a:r>
              <a:rPr lang="en-US" sz="1000" b="1">
                <a:solidFill>
                  <a:schemeClr val="tx2"/>
                </a:solidFill>
                <a:latin typeface="Segoe UI Semibold" panose="020B0502040204020203" pitchFamily="34" charset="0"/>
                <a:cs typeface="Segoe UI Semibold" panose="020B0502040204020203" pitchFamily="34" charset="0"/>
              </a:rPr>
              <a:t>Storage</a:t>
            </a:r>
          </a:p>
        </p:txBody>
      </p:sp>
      <p:sp>
        <p:nvSpPr>
          <p:cNvPr id="239" name="Freeform: Shape 829">
            <a:extLst>
              <a:ext uri="{FF2B5EF4-FFF2-40B4-BE49-F238E27FC236}">
                <a16:creationId xmlns:a16="http://schemas.microsoft.com/office/drawing/2014/main" id="{A886678F-4741-4410-84D0-3CB781338762}"/>
              </a:ext>
            </a:extLst>
          </p:cNvPr>
          <p:cNvSpPr/>
          <p:nvPr/>
        </p:nvSpPr>
        <p:spPr bwMode="auto">
          <a:xfrm>
            <a:off x="5096590" y="4730857"/>
            <a:ext cx="252675" cy="325751"/>
          </a:xfrm>
          <a:custGeom>
            <a:avLst/>
            <a:gdLst>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1516827 h 6229504"/>
              <a:gd name="connsiteX28" fmla="*/ 0 w 5124499"/>
              <a:gd name="connsiteY28" fmla="*/ 995150 h 6229504"/>
              <a:gd name="connsiteX29" fmla="*/ 267391 w 5124499"/>
              <a:gd name="connsiteY29" fmla="*/ 995150 h 6229504"/>
              <a:gd name="connsiteX30" fmla="*/ 267391 w 5124499"/>
              <a:gd name="connsiteY30" fmla="*/ 990650 h 6229504"/>
              <a:gd name="connsiteX31" fmla="*/ 267391 w 5124499"/>
              <a:gd name="connsiteY31" fmla="*/ 990630 h 6229504"/>
              <a:gd name="connsiteX32" fmla="*/ 279930 w 5124499"/>
              <a:gd name="connsiteY32" fmla="*/ 889353 h 6229504"/>
              <a:gd name="connsiteX33" fmla="*/ 2695942 w 5124499"/>
              <a:gd name="connsiteY33" fmla="*/ 0 h 6229504"/>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995150 h 6229504"/>
              <a:gd name="connsiteX28" fmla="*/ 267391 w 5124499"/>
              <a:gd name="connsiteY28" fmla="*/ 995150 h 6229504"/>
              <a:gd name="connsiteX29" fmla="*/ 267391 w 5124499"/>
              <a:gd name="connsiteY29" fmla="*/ 990650 h 6229504"/>
              <a:gd name="connsiteX30" fmla="*/ 267391 w 5124499"/>
              <a:gd name="connsiteY30" fmla="*/ 990630 h 6229504"/>
              <a:gd name="connsiteX31" fmla="*/ 279930 w 5124499"/>
              <a:gd name="connsiteY31" fmla="*/ 889353 h 6229504"/>
              <a:gd name="connsiteX32" fmla="*/ 2695942 w 5124499"/>
              <a:gd name="connsiteY32" fmla="*/ 0 h 6229504"/>
              <a:gd name="connsiteX0" fmla="*/ 3 w 4857111"/>
              <a:gd name="connsiteY0" fmla="*/ 785860 h 6229504"/>
              <a:gd name="connsiteX1" fmla="*/ 3 w 4857111"/>
              <a:gd name="connsiteY1" fmla="*/ 914489 h 6229504"/>
              <a:gd name="connsiteX2" fmla="*/ 3 w 4857111"/>
              <a:gd name="connsiteY2" fmla="*/ 990630 h 6229504"/>
              <a:gd name="connsiteX3" fmla="*/ 0 w 4857111"/>
              <a:gd name="connsiteY3" fmla="*/ 990640 h 6229504"/>
              <a:gd name="connsiteX4" fmla="*/ 3 w 4857111"/>
              <a:gd name="connsiteY4" fmla="*/ 785860 h 6229504"/>
              <a:gd name="connsiteX5" fmla="*/ 2428557 w 4857111"/>
              <a:gd name="connsiteY5" fmla="*/ 357376 h 6229504"/>
              <a:gd name="connsiteX6" fmla="*/ 752265 w 4857111"/>
              <a:gd name="connsiteY6" fmla="*/ 849365 h 6229504"/>
              <a:gd name="connsiteX7" fmla="*/ 2428557 w 4857111"/>
              <a:gd name="connsiteY7" fmla="*/ 1341351 h 6229504"/>
              <a:gd name="connsiteX8" fmla="*/ 4104850 w 4857111"/>
              <a:gd name="connsiteY8" fmla="*/ 849365 h 6229504"/>
              <a:gd name="connsiteX9" fmla="*/ 2428557 w 4857111"/>
              <a:gd name="connsiteY9" fmla="*/ 357376 h 6229504"/>
              <a:gd name="connsiteX10" fmla="*/ 2428554 w 4857111"/>
              <a:gd name="connsiteY10" fmla="*/ 0 h 6229504"/>
              <a:gd name="connsiteX11" fmla="*/ 4844573 w 4857111"/>
              <a:gd name="connsiteY11" fmla="*/ 889353 h 6229504"/>
              <a:gd name="connsiteX12" fmla="*/ 4853400 w 4857111"/>
              <a:gd name="connsiteY12" fmla="*/ 960671 h 6229504"/>
              <a:gd name="connsiteX13" fmla="*/ 4857108 w 4857111"/>
              <a:gd name="connsiteY13" fmla="*/ 960671 h 6229504"/>
              <a:gd name="connsiteX14" fmla="*/ 4857108 w 4857111"/>
              <a:gd name="connsiteY14" fmla="*/ 990640 h 6229504"/>
              <a:gd name="connsiteX15" fmla="*/ 4857111 w 4857111"/>
              <a:gd name="connsiteY15" fmla="*/ 5238854 h 6229504"/>
              <a:gd name="connsiteX16" fmla="*/ 4857111 w 4857111"/>
              <a:gd name="connsiteY16" fmla="*/ 5238864 h 6229504"/>
              <a:gd name="connsiteX17" fmla="*/ 4857111 w 4857111"/>
              <a:gd name="connsiteY17" fmla="*/ 5238874 h 6229504"/>
              <a:gd name="connsiteX18" fmla="*/ 4857111 w 4857111"/>
              <a:gd name="connsiteY18" fmla="*/ 5268833 h 6229504"/>
              <a:gd name="connsiteX19" fmla="*/ 4853400 w 4857111"/>
              <a:gd name="connsiteY19" fmla="*/ 5268833 h 6229504"/>
              <a:gd name="connsiteX20" fmla="*/ 4844573 w 4857111"/>
              <a:gd name="connsiteY20" fmla="*/ 5340152 h 6229504"/>
              <a:gd name="connsiteX21" fmla="*/ 2428557 w 4857111"/>
              <a:gd name="connsiteY21" fmla="*/ 6229504 h 6229504"/>
              <a:gd name="connsiteX22" fmla="*/ 12542 w 4857111"/>
              <a:gd name="connsiteY22" fmla="*/ 5340152 h 6229504"/>
              <a:gd name="connsiteX23" fmla="*/ 3715 w 4857111"/>
              <a:gd name="connsiteY23" fmla="*/ 5268833 h 6229504"/>
              <a:gd name="connsiteX24" fmla="*/ 3 w 4857111"/>
              <a:gd name="connsiteY24" fmla="*/ 5268833 h 6229504"/>
              <a:gd name="connsiteX25" fmla="*/ 3 w 4857111"/>
              <a:gd name="connsiteY25" fmla="*/ 5238864 h 6229504"/>
              <a:gd name="connsiteX26" fmla="*/ 3 w 4857111"/>
              <a:gd name="connsiteY26" fmla="*/ 1516827 h 6229504"/>
              <a:gd name="connsiteX27" fmla="*/ 3 w 4857111"/>
              <a:gd name="connsiteY27" fmla="*/ 995150 h 6229504"/>
              <a:gd name="connsiteX28" fmla="*/ 3 w 4857111"/>
              <a:gd name="connsiteY28" fmla="*/ 990650 h 6229504"/>
              <a:gd name="connsiteX29" fmla="*/ 3 w 4857111"/>
              <a:gd name="connsiteY29" fmla="*/ 990630 h 6229504"/>
              <a:gd name="connsiteX30" fmla="*/ 12542 w 4857111"/>
              <a:gd name="connsiteY30" fmla="*/ 889353 h 6229504"/>
              <a:gd name="connsiteX31" fmla="*/ 2428554 w 4857111"/>
              <a:gd name="connsiteY31"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3 w 4857111"/>
              <a:gd name="connsiteY28" fmla="*/ 990630 h 6229504"/>
              <a:gd name="connsiteX29" fmla="*/ 12542 w 4857111"/>
              <a:gd name="connsiteY29" fmla="*/ 889353 h 6229504"/>
              <a:gd name="connsiteX30" fmla="*/ 2428554 w 4857111"/>
              <a:gd name="connsiteY30"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12542 w 4857111"/>
              <a:gd name="connsiteY28" fmla="*/ 889353 h 6229504"/>
              <a:gd name="connsiteX29" fmla="*/ 2428554 w 4857111"/>
              <a:gd name="connsiteY29"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12542 w 4857111"/>
              <a:gd name="connsiteY27" fmla="*/ 889353 h 6229504"/>
              <a:gd name="connsiteX28" fmla="*/ 2428554 w 4857111"/>
              <a:gd name="connsiteY28"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12542 w 4857111"/>
              <a:gd name="connsiteY26" fmla="*/ 889353 h 6229504"/>
              <a:gd name="connsiteX27" fmla="*/ 2428554 w 4857111"/>
              <a:gd name="connsiteY27" fmla="*/ 0 h 6229504"/>
              <a:gd name="connsiteX0" fmla="*/ 0 w 4860041"/>
              <a:gd name="connsiteY0" fmla="*/ 999433 h 6229504"/>
              <a:gd name="connsiteX1" fmla="*/ 2933 w 4860041"/>
              <a:gd name="connsiteY1" fmla="*/ 914489 h 6229504"/>
              <a:gd name="connsiteX2" fmla="*/ 2933 w 4860041"/>
              <a:gd name="connsiteY2" fmla="*/ 990630 h 6229504"/>
              <a:gd name="connsiteX3" fmla="*/ 0 w 4860041"/>
              <a:gd name="connsiteY3" fmla="*/ 999433 h 6229504"/>
              <a:gd name="connsiteX4" fmla="*/ 2431487 w 4860041"/>
              <a:gd name="connsiteY4" fmla="*/ 357376 h 6229504"/>
              <a:gd name="connsiteX5" fmla="*/ 755195 w 4860041"/>
              <a:gd name="connsiteY5" fmla="*/ 849365 h 6229504"/>
              <a:gd name="connsiteX6" fmla="*/ 2431487 w 4860041"/>
              <a:gd name="connsiteY6" fmla="*/ 1341351 h 6229504"/>
              <a:gd name="connsiteX7" fmla="*/ 4107780 w 4860041"/>
              <a:gd name="connsiteY7" fmla="*/ 849365 h 6229504"/>
              <a:gd name="connsiteX8" fmla="*/ 2431487 w 4860041"/>
              <a:gd name="connsiteY8" fmla="*/ 357376 h 6229504"/>
              <a:gd name="connsiteX9" fmla="*/ 2431484 w 4860041"/>
              <a:gd name="connsiteY9" fmla="*/ 0 h 6229504"/>
              <a:gd name="connsiteX10" fmla="*/ 4847503 w 4860041"/>
              <a:gd name="connsiteY10" fmla="*/ 889353 h 6229504"/>
              <a:gd name="connsiteX11" fmla="*/ 4856330 w 4860041"/>
              <a:gd name="connsiteY11" fmla="*/ 960671 h 6229504"/>
              <a:gd name="connsiteX12" fmla="*/ 4860038 w 4860041"/>
              <a:gd name="connsiteY12" fmla="*/ 960671 h 6229504"/>
              <a:gd name="connsiteX13" fmla="*/ 4860038 w 4860041"/>
              <a:gd name="connsiteY13" fmla="*/ 990640 h 6229504"/>
              <a:gd name="connsiteX14" fmla="*/ 4860041 w 4860041"/>
              <a:gd name="connsiteY14" fmla="*/ 5238854 h 6229504"/>
              <a:gd name="connsiteX15" fmla="*/ 4860041 w 4860041"/>
              <a:gd name="connsiteY15" fmla="*/ 5238864 h 6229504"/>
              <a:gd name="connsiteX16" fmla="*/ 4860041 w 4860041"/>
              <a:gd name="connsiteY16" fmla="*/ 5238874 h 6229504"/>
              <a:gd name="connsiteX17" fmla="*/ 4860041 w 4860041"/>
              <a:gd name="connsiteY17" fmla="*/ 5268833 h 6229504"/>
              <a:gd name="connsiteX18" fmla="*/ 4856330 w 4860041"/>
              <a:gd name="connsiteY18" fmla="*/ 5268833 h 6229504"/>
              <a:gd name="connsiteX19" fmla="*/ 4847503 w 4860041"/>
              <a:gd name="connsiteY19" fmla="*/ 5340152 h 6229504"/>
              <a:gd name="connsiteX20" fmla="*/ 2431487 w 4860041"/>
              <a:gd name="connsiteY20" fmla="*/ 6229504 h 6229504"/>
              <a:gd name="connsiteX21" fmla="*/ 15472 w 4860041"/>
              <a:gd name="connsiteY21" fmla="*/ 5340152 h 6229504"/>
              <a:gd name="connsiteX22" fmla="*/ 6645 w 4860041"/>
              <a:gd name="connsiteY22" fmla="*/ 5268833 h 6229504"/>
              <a:gd name="connsiteX23" fmla="*/ 2933 w 4860041"/>
              <a:gd name="connsiteY23" fmla="*/ 5268833 h 6229504"/>
              <a:gd name="connsiteX24" fmla="*/ 2933 w 4860041"/>
              <a:gd name="connsiteY24" fmla="*/ 5238864 h 6229504"/>
              <a:gd name="connsiteX25" fmla="*/ 2933 w 4860041"/>
              <a:gd name="connsiteY25" fmla="*/ 1516827 h 6229504"/>
              <a:gd name="connsiteX26" fmla="*/ 15472 w 4860041"/>
              <a:gd name="connsiteY26" fmla="*/ 889353 h 6229504"/>
              <a:gd name="connsiteX27" fmla="*/ 2431484 w 4860041"/>
              <a:gd name="connsiteY27" fmla="*/ 0 h 6229504"/>
              <a:gd name="connsiteX0" fmla="*/ 0 w 4857108"/>
              <a:gd name="connsiteY0" fmla="*/ 990630 h 6229504"/>
              <a:gd name="connsiteX1" fmla="*/ 0 w 4857108"/>
              <a:gd name="connsiteY1" fmla="*/ 914489 h 6229504"/>
              <a:gd name="connsiteX2" fmla="*/ 0 w 4857108"/>
              <a:gd name="connsiteY2" fmla="*/ 990630 h 6229504"/>
              <a:gd name="connsiteX3" fmla="*/ 2428554 w 4857108"/>
              <a:gd name="connsiteY3" fmla="*/ 357376 h 6229504"/>
              <a:gd name="connsiteX4" fmla="*/ 752262 w 4857108"/>
              <a:gd name="connsiteY4" fmla="*/ 849365 h 6229504"/>
              <a:gd name="connsiteX5" fmla="*/ 2428554 w 4857108"/>
              <a:gd name="connsiteY5" fmla="*/ 1341351 h 6229504"/>
              <a:gd name="connsiteX6" fmla="*/ 4104847 w 4857108"/>
              <a:gd name="connsiteY6" fmla="*/ 849365 h 6229504"/>
              <a:gd name="connsiteX7" fmla="*/ 2428554 w 4857108"/>
              <a:gd name="connsiteY7" fmla="*/ 357376 h 6229504"/>
              <a:gd name="connsiteX8" fmla="*/ 2428551 w 4857108"/>
              <a:gd name="connsiteY8" fmla="*/ 0 h 6229504"/>
              <a:gd name="connsiteX9" fmla="*/ 4844570 w 4857108"/>
              <a:gd name="connsiteY9" fmla="*/ 889353 h 6229504"/>
              <a:gd name="connsiteX10" fmla="*/ 4853397 w 4857108"/>
              <a:gd name="connsiteY10" fmla="*/ 960671 h 6229504"/>
              <a:gd name="connsiteX11" fmla="*/ 4857105 w 4857108"/>
              <a:gd name="connsiteY11" fmla="*/ 960671 h 6229504"/>
              <a:gd name="connsiteX12" fmla="*/ 4857105 w 4857108"/>
              <a:gd name="connsiteY12" fmla="*/ 990640 h 6229504"/>
              <a:gd name="connsiteX13" fmla="*/ 4857108 w 4857108"/>
              <a:gd name="connsiteY13" fmla="*/ 5238854 h 6229504"/>
              <a:gd name="connsiteX14" fmla="*/ 4857108 w 4857108"/>
              <a:gd name="connsiteY14" fmla="*/ 5238864 h 6229504"/>
              <a:gd name="connsiteX15" fmla="*/ 4857108 w 4857108"/>
              <a:gd name="connsiteY15" fmla="*/ 5238874 h 6229504"/>
              <a:gd name="connsiteX16" fmla="*/ 4857108 w 4857108"/>
              <a:gd name="connsiteY16" fmla="*/ 5268833 h 6229504"/>
              <a:gd name="connsiteX17" fmla="*/ 4853397 w 4857108"/>
              <a:gd name="connsiteY17" fmla="*/ 5268833 h 6229504"/>
              <a:gd name="connsiteX18" fmla="*/ 4844570 w 4857108"/>
              <a:gd name="connsiteY18" fmla="*/ 5340152 h 6229504"/>
              <a:gd name="connsiteX19" fmla="*/ 2428554 w 4857108"/>
              <a:gd name="connsiteY19" fmla="*/ 6229504 h 6229504"/>
              <a:gd name="connsiteX20" fmla="*/ 12539 w 4857108"/>
              <a:gd name="connsiteY20" fmla="*/ 5340152 h 6229504"/>
              <a:gd name="connsiteX21" fmla="*/ 3712 w 4857108"/>
              <a:gd name="connsiteY21" fmla="*/ 5268833 h 6229504"/>
              <a:gd name="connsiteX22" fmla="*/ 0 w 4857108"/>
              <a:gd name="connsiteY22" fmla="*/ 5268833 h 6229504"/>
              <a:gd name="connsiteX23" fmla="*/ 0 w 4857108"/>
              <a:gd name="connsiteY23" fmla="*/ 5238864 h 6229504"/>
              <a:gd name="connsiteX24" fmla="*/ 0 w 4857108"/>
              <a:gd name="connsiteY24" fmla="*/ 1516827 h 6229504"/>
              <a:gd name="connsiteX25" fmla="*/ 12539 w 4857108"/>
              <a:gd name="connsiteY25" fmla="*/ 889353 h 6229504"/>
              <a:gd name="connsiteX26" fmla="*/ 2428551 w 4857108"/>
              <a:gd name="connsiteY26"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5 w 4857108"/>
              <a:gd name="connsiteY9" fmla="*/ 990640 h 6229504"/>
              <a:gd name="connsiteX10" fmla="*/ 4857108 w 4857108"/>
              <a:gd name="connsiteY10" fmla="*/ 5238854 h 6229504"/>
              <a:gd name="connsiteX11" fmla="*/ 4857108 w 4857108"/>
              <a:gd name="connsiteY11" fmla="*/ 5238864 h 6229504"/>
              <a:gd name="connsiteX12" fmla="*/ 4857108 w 4857108"/>
              <a:gd name="connsiteY12" fmla="*/ 5238874 h 6229504"/>
              <a:gd name="connsiteX13" fmla="*/ 4857108 w 4857108"/>
              <a:gd name="connsiteY13" fmla="*/ 5268833 h 6229504"/>
              <a:gd name="connsiteX14" fmla="*/ 4853397 w 4857108"/>
              <a:gd name="connsiteY14" fmla="*/ 5268833 h 6229504"/>
              <a:gd name="connsiteX15" fmla="*/ 4844570 w 4857108"/>
              <a:gd name="connsiteY15" fmla="*/ 5340152 h 6229504"/>
              <a:gd name="connsiteX16" fmla="*/ 2428554 w 4857108"/>
              <a:gd name="connsiteY16" fmla="*/ 6229504 h 6229504"/>
              <a:gd name="connsiteX17" fmla="*/ 12539 w 4857108"/>
              <a:gd name="connsiteY17" fmla="*/ 5340152 h 6229504"/>
              <a:gd name="connsiteX18" fmla="*/ 3712 w 4857108"/>
              <a:gd name="connsiteY18" fmla="*/ 5268833 h 6229504"/>
              <a:gd name="connsiteX19" fmla="*/ 0 w 4857108"/>
              <a:gd name="connsiteY19" fmla="*/ 5268833 h 6229504"/>
              <a:gd name="connsiteX20" fmla="*/ 0 w 4857108"/>
              <a:gd name="connsiteY20" fmla="*/ 5238864 h 6229504"/>
              <a:gd name="connsiteX21" fmla="*/ 0 w 4857108"/>
              <a:gd name="connsiteY21" fmla="*/ 1516827 h 6229504"/>
              <a:gd name="connsiteX22" fmla="*/ 12539 w 4857108"/>
              <a:gd name="connsiteY22" fmla="*/ 889353 h 6229504"/>
              <a:gd name="connsiteX23" fmla="*/ 2428551 w 4857108"/>
              <a:gd name="connsiteY23"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53397 w 4857108"/>
              <a:gd name="connsiteY13" fmla="*/ 5268833 h 6229504"/>
              <a:gd name="connsiteX14" fmla="*/ 4844570 w 4857108"/>
              <a:gd name="connsiteY14" fmla="*/ 5340152 h 6229504"/>
              <a:gd name="connsiteX15" fmla="*/ 2428554 w 4857108"/>
              <a:gd name="connsiteY15" fmla="*/ 6229504 h 6229504"/>
              <a:gd name="connsiteX16" fmla="*/ 12539 w 4857108"/>
              <a:gd name="connsiteY16" fmla="*/ 5340152 h 6229504"/>
              <a:gd name="connsiteX17" fmla="*/ 3712 w 4857108"/>
              <a:gd name="connsiteY17" fmla="*/ 5268833 h 6229504"/>
              <a:gd name="connsiteX18" fmla="*/ 0 w 4857108"/>
              <a:gd name="connsiteY18" fmla="*/ 5268833 h 6229504"/>
              <a:gd name="connsiteX19" fmla="*/ 0 w 4857108"/>
              <a:gd name="connsiteY19" fmla="*/ 5238864 h 6229504"/>
              <a:gd name="connsiteX20" fmla="*/ 0 w 4857108"/>
              <a:gd name="connsiteY20" fmla="*/ 1516827 h 6229504"/>
              <a:gd name="connsiteX21" fmla="*/ 12539 w 4857108"/>
              <a:gd name="connsiteY21" fmla="*/ 889353 h 6229504"/>
              <a:gd name="connsiteX22" fmla="*/ 2428551 w 4857108"/>
              <a:gd name="connsiteY22"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44570 w 4857108"/>
              <a:gd name="connsiteY13" fmla="*/ 5340152 h 6229504"/>
              <a:gd name="connsiteX14" fmla="*/ 2428554 w 4857108"/>
              <a:gd name="connsiteY14" fmla="*/ 6229504 h 6229504"/>
              <a:gd name="connsiteX15" fmla="*/ 12539 w 4857108"/>
              <a:gd name="connsiteY15" fmla="*/ 5340152 h 6229504"/>
              <a:gd name="connsiteX16" fmla="*/ 3712 w 4857108"/>
              <a:gd name="connsiteY16" fmla="*/ 5268833 h 6229504"/>
              <a:gd name="connsiteX17" fmla="*/ 0 w 4857108"/>
              <a:gd name="connsiteY17" fmla="*/ 5268833 h 6229504"/>
              <a:gd name="connsiteX18" fmla="*/ 0 w 4857108"/>
              <a:gd name="connsiteY18" fmla="*/ 5238864 h 6229504"/>
              <a:gd name="connsiteX19" fmla="*/ 0 w 4857108"/>
              <a:gd name="connsiteY19" fmla="*/ 1516827 h 6229504"/>
              <a:gd name="connsiteX20" fmla="*/ 12539 w 4857108"/>
              <a:gd name="connsiteY20" fmla="*/ 889353 h 6229504"/>
              <a:gd name="connsiteX21" fmla="*/ 2428551 w 4857108"/>
              <a:gd name="connsiteY21"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44570 w 4857108"/>
              <a:gd name="connsiteY12" fmla="*/ 5340152 h 6229504"/>
              <a:gd name="connsiteX13" fmla="*/ 2428554 w 4857108"/>
              <a:gd name="connsiteY13" fmla="*/ 6229504 h 6229504"/>
              <a:gd name="connsiteX14" fmla="*/ 12539 w 4857108"/>
              <a:gd name="connsiteY14" fmla="*/ 5340152 h 6229504"/>
              <a:gd name="connsiteX15" fmla="*/ 3712 w 4857108"/>
              <a:gd name="connsiteY15" fmla="*/ 5268833 h 6229504"/>
              <a:gd name="connsiteX16" fmla="*/ 0 w 4857108"/>
              <a:gd name="connsiteY16" fmla="*/ 5268833 h 6229504"/>
              <a:gd name="connsiteX17" fmla="*/ 0 w 4857108"/>
              <a:gd name="connsiteY17" fmla="*/ 5238864 h 6229504"/>
              <a:gd name="connsiteX18" fmla="*/ 0 w 4857108"/>
              <a:gd name="connsiteY18" fmla="*/ 1516827 h 6229504"/>
              <a:gd name="connsiteX19" fmla="*/ 12539 w 4857108"/>
              <a:gd name="connsiteY19" fmla="*/ 889353 h 6229504"/>
              <a:gd name="connsiteX20" fmla="*/ 2428551 w 4857108"/>
              <a:gd name="connsiteY20"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44570 w 4857108"/>
              <a:gd name="connsiteY11" fmla="*/ 5340152 h 6229504"/>
              <a:gd name="connsiteX12" fmla="*/ 2428554 w 4857108"/>
              <a:gd name="connsiteY12" fmla="*/ 6229504 h 6229504"/>
              <a:gd name="connsiteX13" fmla="*/ 12539 w 4857108"/>
              <a:gd name="connsiteY13" fmla="*/ 5340152 h 6229504"/>
              <a:gd name="connsiteX14" fmla="*/ 3712 w 4857108"/>
              <a:gd name="connsiteY14" fmla="*/ 5268833 h 6229504"/>
              <a:gd name="connsiteX15" fmla="*/ 0 w 4857108"/>
              <a:gd name="connsiteY15" fmla="*/ 5268833 h 6229504"/>
              <a:gd name="connsiteX16" fmla="*/ 0 w 4857108"/>
              <a:gd name="connsiteY16" fmla="*/ 5238864 h 6229504"/>
              <a:gd name="connsiteX17" fmla="*/ 0 w 4857108"/>
              <a:gd name="connsiteY17" fmla="*/ 1516827 h 6229504"/>
              <a:gd name="connsiteX18" fmla="*/ 12539 w 4857108"/>
              <a:gd name="connsiteY18" fmla="*/ 889353 h 6229504"/>
              <a:gd name="connsiteX19" fmla="*/ 2428551 w 4857108"/>
              <a:gd name="connsiteY19"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44570 w 4857108"/>
              <a:gd name="connsiteY10" fmla="*/ 5340152 h 6229504"/>
              <a:gd name="connsiteX11" fmla="*/ 2428554 w 4857108"/>
              <a:gd name="connsiteY11" fmla="*/ 6229504 h 6229504"/>
              <a:gd name="connsiteX12" fmla="*/ 12539 w 4857108"/>
              <a:gd name="connsiteY12" fmla="*/ 5340152 h 6229504"/>
              <a:gd name="connsiteX13" fmla="*/ 3712 w 4857108"/>
              <a:gd name="connsiteY13" fmla="*/ 5268833 h 6229504"/>
              <a:gd name="connsiteX14" fmla="*/ 0 w 4857108"/>
              <a:gd name="connsiteY14" fmla="*/ 5268833 h 6229504"/>
              <a:gd name="connsiteX15" fmla="*/ 0 w 4857108"/>
              <a:gd name="connsiteY15" fmla="*/ 5238864 h 6229504"/>
              <a:gd name="connsiteX16" fmla="*/ 0 w 4857108"/>
              <a:gd name="connsiteY16" fmla="*/ 1516827 h 6229504"/>
              <a:gd name="connsiteX17" fmla="*/ 12539 w 4857108"/>
              <a:gd name="connsiteY17" fmla="*/ 889353 h 6229504"/>
              <a:gd name="connsiteX18" fmla="*/ 2428551 w 4857108"/>
              <a:gd name="connsiteY18" fmla="*/ 0 h 6229504"/>
              <a:gd name="connsiteX0" fmla="*/ 2428554 w 4857105"/>
              <a:gd name="connsiteY0" fmla="*/ 357376 h 6229504"/>
              <a:gd name="connsiteX1" fmla="*/ 752262 w 4857105"/>
              <a:gd name="connsiteY1" fmla="*/ 849365 h 6229504"/>
              <a:gd name="connsiteX2" fmla="*/ 2428554 w 4857105"/>
              <a:gd name="connsiteY2" fmla="*/ 1341351 h 6229504"/>
              <a:gd name="connsiteX3" fmla="*/ 4104847 w 4857105"/>
              <a:gd name="connsiteY3" fmla="*/ 849365 h 6229504"/>
              <a:gd name="connsiteX4" fmla="*/ 2428554 w 4857105"/>
              <a:gd name="connsiteY4" fmla="*/ 357376 h 6229504"/>
              <a:gd name="connsiteX5" fmla="*/ 2428551 w 4857105"/>
              <a:gd name="connsiteY5" fmla="*/ 0 h 6229504"/>
              <a:gd name="connsiteX6" fmla="*/ 4844570 w 4857105"/>
              <a:gd name="connsiteY6" fmla="*/ 889353 h 6229504"/>
              <a:gd name="connsiteX7" fmla="*/ 4853397 w 4857105"/>
              <a:gd name="connsiteY7" fmla="*/ 960671 h 6229504"/>
              <a:gd name="connsiteX8" fmla="*/ 4857105 w 4857105"/>
              <a:gd name="connsiteY8" fmla="*/ 960671 h 6229504"/>
              <a:gd name="connsiteX9" fmla="*/ 4844570 w 4857105"/>
              <a:gd name="connsiteY9" fmla="*/ 5340152 h 6229504"/>
              <a:gd name="connsiteX10" fmla="*/ 2428554 w 4857105"/>
              <a:gd name="connsiteY10" fmla="*/ 6229504 h 6229504"/>
              <a:gd name="connsiteX11" fmla="*/ 12539 w 4857105"/>
              <a:gd name="connsiteY11" fmla="*/ 5340152 h 6229504"/>
              <a:gd name="connsiteX12" fmla="*/ 3712 w 4857105"/>
              <a:gd name="connsiteY12" fmla="*/ 5268833 h 6229504"/>
              <a:gd name="connsiteX13" fmla="*/ 0 w 4857105"/>
              <a:gd name="connsiteY13" fmla="*/ 5268833 h 6229504"/>
              <a:gd name="connsiteX14" fmla="*/ 0 w 4857105"/>
              <a:gd name="connsiteY14" fmla="*/ 5238864 h 6229504"/>
              <a:gd name="connsiteX15" fmla="*/ 0 w 4857105"/>
              <a:gd name="connsiteY15" fmla="*/ 1516827 h 6229504"/>
              <a:gd name="connsiteX16" fmla="*/ 12539 w 4857105"/>
              <a:gd name="connsiteY16" fmla="*/ 889353 h 6229504"/>
              <a:gd name="connsiteX17" fmla="*/ 2428551 w 4857105"/>
              <a:gd name="connsiteY17" fmla="*/ 0 h 6229504"/>
              <a:gd name="connsiteX0" fmla="*/ 2428554 w 4853397"/>
              <a:gd name="connsiteY0" fmla="*/ 357376 h 6229504"/>
              <a:gd name="connsiteX1" fmla="*/ 752262 w 4853397"/>
              <a:gd name="connsiteY1" fmla="*/ 849365 h 6229504"/>
              <a:gd name="connsiteX2" fmla="*/ 2428554 w 4853397"/>
              <a:gd name="connsiteY2" fmla="*/ 1341351 h 6229504"/>
              <a:gd name="connsiteX3" fmla="*/ 4104847 w 4853397"/>
              <a:gd name="connsiteY3" fmla="*/ 849365 h 6229504"/>
              <a:gd name="connsiteX4" fmla="*/ 2428554 w 4853397"/>
              <a:gd name="connsiteY4" fmla="*/ 357376 h 6229504"/>
              <a:gd name="connsiteX5" fmla="*/ 2428551 w 4853397"/>
              <a:gd name="connsiteY5" fmla="*/ 0 h 6229504"/>
              <a:gd name="connsiteX6" fmla="*/ 4844570 w 4853397"/>
              <a:gd name="connsiteY6" fmla="*/ 889353 h 6229504"/>
              <a:gd name="connsiteX7" fmla="*/ 4853397 w 4853397"/>
              <a:gd name="connsiteY7" fmla="*/ 960671 h 6229504"/>
              <a:gd name="connsiteX8" fmla="*/ 4844570 w 4853397"/>
              <a:gd name="connsiteY8" fmla="*/ 5340152 h 6229504"/>
              <a:gd name="connsiteX9" fmla="*/ 2428554 w 4853397"/>
              <a:gd name="connsiteY9" fmla="*/ 6229504 h 6229504"/>
              <a:gd name="connsiteX10" fmla="*/ 12539 w 4853397"/>
              <a:gd name="connsiteY10" fmla="*/ 5340152 h 6229504"/>
              <a:gd name="connsiteX11" fmla="*/ 3712 w 4853397"/>
              <a:gd name="connsiteY11" fmla="*/ 5268833 h 6229504"/>
              <a:gd name="connsiteX12" fmla="*/ 0 w 4853397"/>
              <a:gd name="connsiteY12" fmla="*/ 5268833 h 6229504"/>
              <a:gd name="connsiteX13" fmla="*/ 0 w 4853397"/>
              <a:gd name="connsiteY13" fmla="*/ 5238864 h 6229504"/>
              <a:gd name="connsiteX14" fmla="*/ 0 w 4853397"/>
              <a:gd name="connsiteY14" fmla="*/ 1516827 h 6229504"/>
              <a:gd name="connsiteX15" fmla="*/ 12539 w 4853397"/>
              <a:gd name="connsiteY15" fmla="*/ 889353 h 6229504"/>
              <a:gd name="connsiteX16" fmla="*/ 2428551 w 4853397"/>
              <a:gd name="connsiteY16"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0 w 4844570"/>
              <a:gd name="connsiteY13" fmla="*/ 1516827 h 6229504"/>
              <a:gd name="connsiteX14" fmla="*/ 12539 w 4844570"/>
              <a:gd name="connsiteY14" fmla="*/ 889353 h 6229504"/>
              <a:gd name="connsiteX15" fmla="*/ 2428551 w 4844570"/>
              <a:gd name="connsiteY15"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12539 w 4844570"/>
              <a:gd name="connsiteY13" fmla="*/ 889353 h 6229504"/>
              <a:gd name="connsiteX14" fmla="*/ 2428551 w 4844570"/>
              <a:gd name="connsiteY14"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12539 w 4844570"/>
              <a:gd name="connsiteY12" fmla="*/ 889353 h 6229504"/>
              <a:gd name="connsiteX13" fmla="*/ 2428551 w 4844570"/>
              <a:gd name="connsiteY13" fmla="*/ 0 h 6229504"/>
              <a:gd name="connsiteX0" fmla="*/ 2424842 w 4840858"/>
              <a:gd name="connsiteY0" fmla="*/ 357376 h 6229504"/>
              <a:gd name="connsiteX1" fmla="*/ 748550 w 4840858"/>
              <a:gd name="connsiteY1" fmla="*/ 849365 h 6229504"/>
              <a:gd name="connsiteX2" fmla="*/ 2424842 w 4840858"/>
              <a:gd name="connsiteY2" fmla="*/ 1341351 h 6229504"/>
              <a:gd name="connsiteX3" fmla="*/ 4101135 w 4840858"/>
              <a:gd name="connsiteY3" fmla="*/ 849365 h 6229504"/>
              <a:gd name="connsiteX4" fmla="*/ 2424842 w 4840858"/>
              <a:gd name="connsiteY4" fmla="*/ 357376 h 6229504"/>
              <a:gd name="connsiteX5" fmla="*/ 2424839 w 4840858"/>
              <a:gd name="connsiteY5" fmla="*/ 0 h 6229504"/>
              <a:gd name="connsiteX6" fmla="*/ 4840858 w 4840858"/>
              <a:gd name="connsiteY6" fmla="*/ 889353 h 6229504"/>
              <a:gd name="connsiteX7" fmla="*/ 4840858 w 4840858"/>
              <a:gd name="connsiteY7" fmla="*/ 5340152 h 6229504"/>
              <a:gd name="connsiteX8" fmla="*/ 2424842 w 4840858"/>
              <a:gd name="connsiteY8" fmla="*/ 6229504 h 6229504"/>
              <a:gd name="connsiteX9" fmla="*/ 8827 w 4840858"/>
              <a:gd name="connsiteY9" fmla="*/ 5340152 h 6229504"/>
              <a:gd name="connsiteX10" fmla="*/ 0 w 4840858"/>
              <a:gd name="connsiteY10" fmla="*/ 5268833 h 6229504"/>
              <a:gd name="connsiteX11" fmla="*/ 8827 w 4840858"/>
              <a:gd name="connsiteY11" fmla="*/ 889353 h 6229504"/>
              <a:gd name="connsiteX12" fmla="*/ 2424839 w 4840858"/>
              <a:gd name="connsiteY12" fmla="*/ 0 h 6229504"/>
              <a:gd name="connsiteX0" fmla="*/ 2416015 w 4832031"/>
              <a:gd name="connsiteY0" fmla="*/ 357376 h 6229504"/>
              <a:gd name="connsiteX1" fmla="*/ 739723 w 4832031"/>
              <a:gd name="connsiteY1" fmla="*/ 849365 h 6229504"/>
              <a:gd name="connsiteX2" fmla="*/ 2416015 w 4832031"/>
              <a:gd name="connsiteY2" fmla="*/ 1341351 h 6229504"/>
              <a:gd name="connsiteX3" fmla="*/ 4092308 w 4832031"/>
              <a:gd name="connsiteY3" fmla="*/ 849365 h 6229504"/>
              <a:gd name="connsiteX4" fmla="*/ 2416015 w 4832031"/>
              <a:gd name="connsiteY4" fmla="*/ 357376 h 6229504"/>
              <a:gd name="connsiteX5" fmla="*/ 2416012 w 4832031"/>
              <a:gd name="connsiteY5" fmla="*/ 0 h 6229504"/>
              <a:gd name="connsiteX6" fmla="*/ 4832031 w 4832031"/>
              <a:gd name="connsiteY6" fmla="*/ 889353 h 6229504"/>
              <a:gd name="connsiteX7" fmla="*/ 4832031 w 4832031"/>
              <a:gd name="connsiteY7" fmla="*/ 5340152 h 6229504"/>
              <a:gd name="connsiteX8" fmla="*/ 2416015 w 4832031"/>
              <a:gd name="connsiteY8" fmla="*/ 6229504 h 6229504"/>
              <a:gd name="connsiteX9" fmla="*/ 0 w 4832031"/>
              <a:gd name="connsiteY9" fmla="*/ 5340152 h 6229504"/>
              <a:gd name="connsiteX10" fmla="*/ 0 w 4832031"/>
              <a:gd name="connsiteY10" fmla="*/ 889353 h 6229504"/>
              <a:gd name="connsiteX11" fmla="*/ 2416012 w 4832031"/>
              <a:gd name="connsiteY11" fmla="*/ 0 h 6229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32031" h="6229504">
                <a:moveTo>
                  <a:pt x="2416015" y="357376"/>
                </a:moveTo>
                <a:cubicBezTo>
                  <a:pt x="1490225" y="357376"/>
                  <a:pt x="739723" y="577645"/>
                  <a:pt x="739723" y="849365"/>
                </a:cubicBezTo>
                <a:cubicBezTo>
                  <a:pt x="739723" y="1121082"/>
                  <a:pt x="1490225" y="1341351"/>
                  <a:pt x="2416015" y="1341351"/>
                </a:cubicBezTo>
                <a:cubicBezTo>
                  <a:pt x="3341806" y="1341351"/>
                  <a:pt x="4092308" y="1121082"/>
                  <a:pt x="4092308" y="849365"/>
                </a:cubicBezTo>
                <a:cubicBezTo>
                  <a:pt x="4092308" y="577645"/>
                  <a:pt x="3341806" y="357376"/>
                  <a:pt x="2416015" y="357376"/>
                </a:cubicBezTo>
                <a:close/>
                <a:moveTo>
                  <a:pt x="2416012" y="0"/>
                </a:moveTo>
                <a:cubicBezTo>
                  <a:pt x="3673437" y="0"/>
                  <a:pt x="4707663" y="389818"/>
                  <a:pt x="4832031" y="889353"/>
                </a:cubicBezTo>
                <a:lnTo>
                  <a:pt x="4832031" y="5340152"/>
                </a:lnTo>
                <a:cubicBezTo>
                  <a:pt x="4707666" y="5839687"/>
                  <a:pt x="3673440" y="6229504"/>
                  <a:pt x="2416015" y="6229504"/>
                </a:cubicBezTo>
                <a:cubicBezTo>
                  <a:pt x="1158590" y="6229504"/>
                  <a:pt x="124368" y="5839687"/>
                  <a:pt x="0" y="5340152"/>
                </a:cubicBezTo>
                <a:lnTo>
                  <a:pt x="0" y="889353"/>
                </a:lnTo>
                <a:cubicBezTo>
                  <a:pt x="124364" y="389818"/>
                  <a:pt x="1158587" y="0"/>
                  <a:pt x="2416012" y="0"/>
                </a:cubicBezTo>
                <a:close/>
              </a:path>
            </a:pathLst>
          </a:custGeom>
          <a:solidFill>
            <a:srgbClr val="2F78D0"/>
          </a:solidFill>
          <a:ln w="12700">
            <a:solidFill>
              <a:srgbClr val="02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40" name="Freeform: Shape 829">
            <a:extLst>
              <a:ext uri="{FF2B5EF4-FFF2-40B4-BE49-F238E27FC236}">
                <a16:creationId xmlns:a16="http://schemas.microsoft.com/office/drawing/2014/main" id="{9E7B02E1-810C-4F73-9853-6D1E56CD4BCE}"/>
              </a:ext>
            </a:extLst>
          </p:cNvPr>
          <p:cNvSpPr/>
          <p:nvPr/>
        </p:nvSpPr>
        <p:spPr bwMode="auto">
          <a:xfrm>
            <a:off x="4168490" y="4725219"/>
            <a:ext cx="252675" cy="325751"/>
          </a:xfrm>
          <a:custGeom>
            <a:avLst/>
            <a:gdLst>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1516827 h 6229504"/>
              <a:gd name="connsiteX28" fmla="*/ 0 w 5124499"/>
              <a:gd name="connsiteY28" fmla="*/ 995150 h 6229504"/>
              <a:gd name="connsiteX29" fmla="*/ 267391 w 5124499"/>
              <a:gd name="connsiteY29" fmla="*/ 995150 h 6229504"/>
              <a:gd name="connsiteX30" fmla="*/ 267391 w 5124499"/>
              <a:gd name="connsiteY30" fmla="*/ 990650 h 6229504"/>
              <a:gd name="connsiteX31" fmla="*/ 267391 w 5124499"/>
              <a:gd name="connsiteY31" fmla="*/ 990630 h 6229504"/>
              <a:gd name="connsiteX32" fmla="*/ 279930 w 5124499"/>
              <a:gd name="connsiteY32" fmla="*/ 889353 h 6229504"/>
              <a:gd name="connsiteX33" fmla="*/ 2695942 w 5124499"/>
              <a:gd name="connsiteY33" fmla="*/ 0 h 6229504"/>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995150 h 6229504"/>
              <a:gd name="connsiteX28" fmla="*/ 267391 w 5124499"/>
              <a:gd name="connsiteY28" fmla="*/ 995150 h 6229504"/>
              <a:gd name="connsiteX29" fmla="*/ 267391 w 5124499"/>
              <a:gd name="connsiteY29" fmla="*/ 990650 h 6229504"/>
              <a:gd name="connsiteX30" fmla="*/ 267391 w 5124499"/>
              <a:gd name="connsiteY30" fmla="*/ 990630 h 6229504"/>
              <a:gd name="connsiteX31" fmla="*/ 279930 w 5124499"/>
              <a:gd name="connsiteY31" fmla="*/ 889353 h 6229504"/>
              <a:gd name="connsiteX32" fmla="*/ 2695942 w 5124499"/>
              <a:gd name="connsiteY32" fmla="*/ 0 h 6229504"/>
              <a:gd name="connsiteX0" fmla="*/ 3 w 4857111"/>
              <a:gd name="connsiteY0" fmla="*/ 785860 h 6229504"/>
              <a:gd name="connsiteX1" fmla="*/ 3 w 4857111"/>
              <a:gd name="connsiteY1" fmla="*/ 914489 h 6229504"/>
              <a:gd name="connsiteX2" fmla="*/ 3 w 4857111"/>
              <a:gd name="connsiteY2" fmla="*/ 990630 h 6229504"/>
              <a:gd name="connsiteX3" fmla="*/ 0 w 4857111"/>
              <a:gd name="connsiteY3" fmla="*/ 990640 h 6229504"/>
              <a:gd name="connsiteX4" fmla="*/ 3 w 4857111"/>
              <a:gd name="connsiteY4" fmla="*/ 785860 h 6229504"/>
              <a:gd name="connsiteX5" fmla="*/ 2428557 w 4857111"/>
              <a:gd name="connsiteY5" fmla="*/ 357376 h 6229504"/>
              <a:gd name="connsiteX6" fmla="*/ 752265 w 4857111"/>
              <a:gd name="connsiteY6" fmla="*/ 849365 h 6229504"/>
              <a:gd name="connsiteX7" fmla="*/ 2428557 w 4857111"/>
              <a:gd name="connsiteY7" fmla="*/ 1341351 h 6229504"/>
              <a:gd name="connsiteX8" fmla="*/ 4104850 w 4857111"/>
              <a:gd name="connsiteY8" fmla="*/ 849365 h 6229504"/>
              <a:gd name="connsiteX9" fmla="*/ 2428557 w 4857111"/>
              <a:gd name="connsiteY9" fmla="*/ 357376 h 6229504"/>
              <a:gd name="connsiteX10" fmla="*/ 2428554 w 4857111"/>
              <a:gd name="connsiteY10" fmla="*/ 0 h 6229504"/>
              <a:gd name="connsiteX11" fmla="*/ 4844573 w 4857111"/>
              <a:gd name="connsiteY11" fmla="*/ 889353 h 6229504"/>
              <a:gd name="connsiteX12" fmla="*/ 4853400 w 4857111"/>
              <a:gd name="connsiteY12" fmla="*/ 960671 h 6229504"/>
              <a:gd name="connsiteX13" fmla="*/ 4857108 w 4857111"/>
              <a:gd name="connsiteY13" fmla="*/ 960671 h 6229504"/>
              <a:gd name="connsiteX14" fmla="*/ 4857108 w 4857111"/>
              <a:gd name="connsiteY14" fmla="*/ 990640 h 6229504"/>
              <a:gd name="connsiteX15" fmla="*/ 4857111 w 4857111"/>
              <a:gd name="connsiteY15" fmla="*/ 5238854 h 6229504"/>
              <a:gd name="connsiteX16" fmla="*/ 4857111 w 4857111"/>
              <a:gd name="connsiteY16" fmla="*/ 5238864 h 6229504"/>
              <a:gd name="connsiteX17" fmla="*/ 4857111 w 4857111"/>
              <a:gd name="connsiteY17" fmla="*/ 5238874 h 6229504"/>
              <a:gd name="connsiteX18" fmla="*/ 4857111 w 4857111"/>
              <a:gd name="connsiteY18" fmla="*/ 5268833 h 6229504"/>
              <a:gd name="connsiteX19" fmla="*/ 4853400 w 4857111"/>
              <a:gd name="connsiteY19" fmla="*/ 5268833 h 6229504"/>
              <a:gd name="connsiteX20" fmla="*/ 4844573 w 4857111"/>
              <a:gd name="connsiteY20" fmla="*/ 5340152 h 6229504"/>
              <a:gd name="connsiteX21" fmla="*/ 2428557 w 4857111"/>
              <a:gd name="connsiteY21" fmla="*/ 6229504 h 6229504"/>
              <a:gd name="connsiteX22" fmla="*/ 12542 w 4857111"/>
              <a:gd name="connsiteY22" fmla="*/ 5340152 h 6229504"/>
              <a:gd name="connsiteX23" fmla="*/ 3715 w 4857111"/>
              <a:gd name="connsiteY23" fmla="*/ 5268833 h 6229504"/>
              <a:gd name="connsiteX24" fmla="*/ 3 w 4857111"/>
              <a:gd name="connsiteY24" fmla="*/ 5268833 h 6229504"/>
              <a:gd name="connsiteX25" fmla="*/ 3 w 4857111"/>
              <a:gd name="connsiteY25" fmla="*/ 5238864 h 6229504"/>
              <a:gd name="connsiteX26" fmla="*/ 3 w 4857111"/>
              <a:gd name="connsiteY26" fmla="*/ 1516827 h 6229504"/>
              <a:gd name="connsiteX27" fmla="*/ 3 w 4857111"/>
              <a:gd name="connsiteY27" fmla="*/ 995150 h 6229504"/>
              <a:gd name="connsiteX28" fmla="*/ 3 w 4857111"/>
              <a:gd name="connsiteY28" fmla="*/ 990650 h 6229504"/>
              <a:gd name="connsiteX29" fmla="*/ 3 w 4857111"/>
              <a:gd name="connsiteY29" fmla="*/ 990630 h 6229504"/>
              <a:gd name="connsiteX30" fmla="*/ 12542 w 4857111"/>
              <a:gd name="connsiteY30" fmla="*/ 889353 h 6229504"/>
              <a:gd name="connsiteX31" fmla="*/ 2428554 w 4857111"/>
              <a:gd name="connsiteY31"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3 w 4857111"/>
              <a:gd name="connsiteY28" fmla="*/ 990630 h 6229504"/>
              <a:gd name="connsiteX29" fmla="*/ 12542 w 4857111"/>
              <a:gd name="connsiteY29" fmla="*/ 889353 h 6229504"/>
              <a:gd name="connsiteX30" fmla="*/ 2428554 w 4857111"/>
              <a:gd name="connsiteY30"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12542 w 4857111"/>
              <a:gd name="connsiteY28" fmla="*/ 889353 h 6229504"/>
              <a:gd name="connsiteX29" fmla="*/ 2428554 w 4857111"/>
              <a:gd name="connsiteY29"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12542 w 4857111"/>
              <a:gd name="connsiteY27" fmla="*/ 889353 h 6229504"/>
              <a:gd name="connsiteX28" fmla="*/ 2428554 w 4857111"/>
              <a:gd name="connsiteY28"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12542 w 4857111"/>
              <a:gd name="connsiteY26" fmla="*/ 889353 h 6229504"/>
              <a:gd name="connsiteX27" fmla="*/ 2428554 w 4857111"/>
              <a:gd name="connsiteY27" fmla="*/ 0 h 6229504"/>
              <a:gd name="connsiteX0" fmla="*/ 0 w 4860041"/>
              <a:gd name="connsiteY0" fmla="*/ 999433 h 6229504"/>
              <a:gd name="connsiteX1" fmla="*/ 2933 w 4860041"/>
              <a:gd name="connsiteY1" fmla="*/ 914489 h 6229504"/>
              <a:gd name="connsiteX2" fmla="*/ 2933 w 4860041"/>
              <a:gd name="connsiteY2" fmla="*/ 990630 h 6229504"/>
              <a:gd name="connsiteX3" fmla="*/ 0 w 4860041"/>
              <a:gd name="connsiteY3" fmla="*/ 999433 h 6229504"/>
              <a:gd name="connsiteX4" fmla="*/ 2431487 w 4860041"/>
              <a:gd name="connsiteY4" fmla="*/ 357376 h 6229504"/>
              <a:gd name="connsiteX5" fmla="*/ 755195 w 4860041"/>
              <a:gd name="connsiteY5" fmla="*/ 849365 h 6229504"/>
              <a:gd name="connsiteX6" fmla="*/ 2431487 w 4860041"/>
              <a:gd name="connsiteY6" fmla="*/ 1341351 h 6229504"/>
              <a:gd name="connsiteX7" fmla="*/ 4107780 w 4860041"/>
              <a:gd name="connsiteY7" fmla="*/ 849365 h 6229504"/>
              <a:gd name="connsiteX8" fmla="*/ 2431487 w 4860041"/>
              <a:gd name="connsiteY8" fmla="*/ 357376 h 6229504"/>
              <a:gd name="connsiteX9" fmla="*/ 2431484 w 4860041"/>
              <a:gd name="connsiteY9" fmla="*/ 0 h 6229504"/>
              <a:gd name="connsiteX10" fmla="*/ 4847503 w 4860041"/>
              <a:gd name="connsiteY10" fmla="*/ 889353 h 6229504"/>
              <a:gd name="connsiteX11" fmla="*/ 4856330 w 4860041"/>
              <a:gd name="connsiteY11" fmla="*/ 960671 h 6229504"/>
              <a:gd name="connsiteX12" fmla="*/ 4860038 w 4860041"/>
              <a:gd name="connsiteY12" fmla="*/ 960671 h 6229504"/>
              <a:gd name="connsiteX13" fmla="*/ 4860038 w 4860041"/>
              <a:gd name="connsiteY13" fmla="*/ 990640 h 6229504"/>
              <a:gd name="connsiteX14" fmla="*/ 4860041 w 4860041"/>
              <a:gd name="connsiteY14" fmla="*/ 5238854 h 6229504"/>
              <a:gd name="connsiteX15" fmla="*/ 4860041 w 4860041"/>
              <a:gd name="connsiteY15" fmla="*/ 5238864 h 6229504"/>
              <a:gd name="connsiteX16" fmla="*/ 4860041 w 4860041"/>
              <a:gd name="connsiteY16" fmla="*/ 5238874 h 6229504"/>
              <a:gd name="connsiteX17" fmla="*/ 4860041 w 4860041"/>
              <a:gd name="connsiteY17" fmla="*/ 5268833 h 6229504"/>
              <a:gd name="connsiteX18" fmla="*/ 4856330 w 4860041"/>
              <a:gd name="connsiteY18" fmla="*/ 5268833 h 6229504"/>
              <a:gd name="connsiteX19" fmla="*/ 4847503 w 4860041"/>
              <a:gd name="connsiteY19" fmla="*/ 5340152 h 6229504"/>
              <a:gd name="connsiteX20" fmla="*/ 2431487 w 4860041"/>
              <a:gd name="connsiteY20" fmla="*/ 6229504 h 6229504"/>
              <a:gd name="connsiteX21" fmla="*/ 15472 w 4860041"/>
              <a:gd name="connsiteY21" fmla="*/ 5340152 h 6229504"/>
              <a:gd name="connsiteX22" fmla="*/ 6645 w 4860041"/>
              <a:gd name="connsiteY22" fmla="*/ 5268833 h 6229504"/>
              <a:gd name="connsiteX23" fmla="*/ 2933 w 4860041"/>
              <a:gd name="connsiteY23" fmla="*/ 5268833 h 6229504"/>
              <a:gd name="connsiteX24" fmla="*/ 2933 w 4860041"/>
              <a:gd name="connsiteY24" fmla="*/ 5238864 h 6229504"/>
              <a:gd name="connsiteX25" fmla="*/ 2933 w 4860041"/>
              <a:gd name="connsiteY25" fmla="*/ 1516827 h 6229504"/>
              <a:gd name="connsiteX26" fmla="*/ 15472 w 4860041"/>
              <a:gd name="connsiteY26" fmla="*/ 889353 h 6229504"/>
              <a:gd name="connsiteX27" fmla="*/ 2431484 w 4860041"/>
              <a:gd name="connsiteY27" fmla="*/ 0 h 6229504"/>
              <a:gd name="connsiteX0" fmla="*/ 0 w 4857108"/>
              <a:gd name="connsiteY0" fmla="*/ 990630 h 6229504"/>
              <a:gd name="connsiteX1" fmla="*/ 0 w 4857108"/>
              <a:gd name="connsiteY1" fmla="*/ 914489 h 6229504"/>
              <a:gd name="connsiteX2" fmla="*/ 0 w 4857108"/>
              <a:gd name="connsiteY2" fmla="*/ 990630 h 6229504"/>
              <a:gd name="connsiteX3" fmla="*/ 2428554 w 4857108"/>
              <a:gd name="connsiteY3" fmla="*/ 357376 h 6229504"/>
              <a:gd name="connsiteX4" fmla="*/ 752262 w 4857108"/>
              <a:gd name="connsiteY4" fmla="*/ 849365 h 6229504"/>
              <a:gd name="connsiteX5" fmla="*/ 2428554 w 4857108"/>
              <a:gd name="connsiteY5" fmla="*/ 1341351 h 6229504"/>
              <a:gd name="connsiteX6" fmla="*/ 4104847 w 4857108"/>
              <a:gd name="connsiteY6" fmla="*/ 849365 h 6229504"/>
              <a:gd name="connsiteX7" fmla="*/ 2428554 w 4857108"/>
              <a:gd name="connsiteY7" fmla="*/ 357376 h 6229504"/>
              <a:gd name="connsiteX8" fmla="*/ 2428551 w 4857108"/>
              <a:gd name="connsiteY8" fmla="*/ 0 h 6229504"/>
              <a:gd name="connsiteX9" fmla="*/ 4844570 w 4857108"/>
              <a:gd name="connsiteY9" fmla="*/ 889353 h 6229504"/>
              <a:gd name="connsiteX10" fmla="*/ 4853397 w 4857108"/>
              <a:gd name="connsiteY10" fmla="*/ 960671 h 6229504"/>
              <a:gd name="connsiteX11" fmla="*/ 4857105 w 4857108"/>
              <a:gd name="connsiteY11" fmla="*/ 960671 h 6229504"/>
              <a:gd name="connsiteX12" fmla="*/ 4857105 w 4857108"/>
              <a:gd name="connsiteY12" fmla="*/ 990640 h 6229504"/>
              <a:gd name="connsiteX13" fmla="*/ 4857108 w 4857108"/>
              <a:gd name="connsiteY13" fmla="*/ 5238854 h 6229504"/>
              <a:gd name="connsiteX14" fmla="*/ 4857108 w 4857108"/>
              <a:gd name="connsiteY14" fmla="*/ 5238864 h 6229504"/>
              <a:gd name="connsiteX15" fmla="*/ 4857108 w 4857108"/>
              <a:gd name="connsiteY15" fmla="*/ 5238874 h 6229504"/>
              <a:gd name="connsiteX16" fmla="*/ 4857108 w 4857108"/>
              <a:gd name="connsiteY16" fmla="*/ 5268833 h 6229504"/>
              <a:gd name="connsiteX17" fmla="*/ 4853397 w 4857108"/>
              <a:gd name="connsiteY17" fmla="*/ 5268833 h 6229504"/>
              <a:gd name="connsiteX18" fmla="*/ 4844570 w 4857108"/>
              <a:gd name="connsiteY18" fmla="*/ 5340152 h 6229504"/>
              <a:gd name="connsiteX19" fmla="*/ 2428554 w 4857108"/>
              <a:gd name="connsiteY19" fmla="*/ 6229504 h 6229504"/>
              <a:gd name="connsiteX20" fmla="*/ 12539 w 4857108"/>
              <a:gd name="connsiteY20" fmla="*/ 5340152 h 6229504"/>
              <a:gd name="connsiteX21" fmla="*/ 3712 w 4857108"/>
              <a:gd name="connsiteY21" fmla="*/ 5268833 h 6229504"/>
              <a:gd name="connsiteX22" fmla="*/ 0 w 4857108"/>
              <a:gd name="connsiteY22" fmla="*/ 5268833 h 6229504"/>
              <a:gd name="connsiteX23" fmla="*/ 0 w 4857108"/>
              <a:gd name="connsiteY23" fmla="*/ 5238864 h 6229504"/>
              <a:gd name="connsiteX24" fmla="*/ 0 w 4857108"/>
              <a:gd name="connsiteY24" fmla="*/ 1516827 h 6229504"/>
              <a:gd name="connsiteX25" fmla="*/ 12539 w 4857108"/>
              <a:gd name="connsiteY25" fmla="*/ 889353 h 6229504"/>
              <a:gd name="connsiteX26" fmla="*/ 2428551 w 4857108"/>
              <a:gd name="connsiteY26"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5 w 4857108"/>
              <a:gd name="connsiteY9" fmla="*/ 990640 h 6229504"/>
              <a:gd name="connsiteX10" fmla="*/ 4857108 w 4857108"/>
              <a:gd name="connsiteY10" fmla="*/ 5238854 h 6229504"/>
              <a:gd name="connsiteX11" fmla="*/ 4857108 w 4857108"/>
              <a:gd name="connsiteY11" fmla="*/ 5238864 h 6229504"/>
              <a:gd name="connsiteX12" fmla="*/ 4857108 w 4857108"/>
              <a:gd name="connsiteY12" fmla="*/ 5238874 h 6229504"/>
              <a:gd name="connsiteX13" fmla="*/ 4857108 w 4857108"/>
              <a:gd name="connsiteY13" fmla="*/ 5268833 h 6229504"/>
              <a:gd name="connsiteX14" fmla="*/ 4853397 w 4857108"/>
              <a:gd name="connsiteY14" fmla="*/ 5268833 h 6229504"/>
              <a:gd name="connsiteX15" fmla="*/ 4844570 w 4857108"/>
              <a:gd name="connsiteY15" fmla="*/ 5340152 h 6229504"/>
              <a:gd name="connsiteX16" fmla="*/ 2428554 w 4857108"/>
              <a:gd name="connsiteY16" fmla="*/ 6229504 h 6229504"/>
              <a:gd name="connsiteX17" fmla="*/ 12539 w 4857108"/>
              <a:gd name="connsiteY17" fmla="*/ 5340152 h 6229504"/>
              <a:gd name="connsiteX18" fmla="*/ 3712 w 4857108"/>
              <a:gd name="connsiteY18" fmla="*/ 5268833 h 6229504"/>
              <a:gd name="connsiteX19" fmla="*/ 0 w 4857108"/>
              <a:gd name="connsiteY19" fmla="*/ 5268833 h 6229504"/>
              <a:gd name="connsiteX20" fmla="*/ 0 w 4857108"/>
              <a:gd name="connsiteY20" fmla="*/ 5238864 h 6229504"/>
              <a:gd name="connsiteX21" fmla="*/ 0 w 4857108"/>
              <a:gd name="connsiteY21" fmla="*/ 1516827 h 6229504"/>
              <a:gd name="connsiteX22" fmla="*/ 12539 w 4857108"/>
              <a:gd name="connsiteY22" fmla="*/ 889353 h 6229504"/>
              <a:gd name="connsiteX23" fmla="*/ 2428551 w 4857108"/>
              <a:gd name="connsiteY23"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53397 w 4857108"/>
              <a:gd name="connsiteY13" fmla="*/ 5268833 h 6229504"/>
              <a:gd name="connsiteX14" fmla="*/ 4844570 w 4857108"/>
              <a:gd name="connsiteY14" fmla="*/ 5340152 h 6229504"/>
              <a:gd name="connsiteX15" fmla="*/ 2428554 w 4857108"/>
              <a:gd name="connsiteY15" fmla="*/ 6229504 h 6229504"/>
              <a:gd name="connsiteX16" fmla="*/ 12539 w 4857108"/>
              <a:gd name="connsiteY16" fmla="*/ 5340152 h 6229504"/>
              <a:gd name="connsiteX17" fmla="*/ 3712 w 4857108"/>
              <a:gd name="connsiteY17" fmla="*/ 5268833 h 6229504"/>
              <a:gd name="connsiteX18" fmla="*/ 0 w 4857108"/>
              <a:gd name="connsiteY18" fmla="*/ 5268833 h 6229504"/>
              <a:gd name="connsiteX19" fmla="*/ 0 w 4857108"/>
              <a:gd name="connsiteY19" fmla="*/ 5238864 h 6229504"/>
              <a:gd name="connsiteX20" fmla="*/ 0 w 4857108"/>
              <a:gd name="connsiteY20" fmla="*/ 1516827 h 6229504"/>
              <a:gd name="connsiteX21" fmla="*/ 12539 w 4857108"/>
              <a:gd name="connsiteY21" fmla="*/ 889353 h 6229504"/>
              <a:gd name="connsiteX22" fmla="*/ 2428551 w 4857108"/>
              <a:gd name="connsiteY22"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44570 w 4857108"/>
              <a:gd name="connsiteY13" fmla="*/ 5340152 h 6229504"/>
              <a:gd name="connsiteX14" fmla="*/ 2428554 w 4857108"/>
              <a:gd name="connsiteY14" fmla="*/ 6229504 h 6229504"/>
              <a:gd name="connsiteX15" fmla="*/ 12539 w 4857108"/>
              <a:gd name="connsiteY15" fmla="*/ 5340152 h 6229504"/>
              <a:gd name="connsiteX16" fmla="*/ 3712 w 4857108"/>
              <a:gd name="connsiteY16" fmla="*/ 5268833 h 6229504"/>
              <a:gd name="connsiteX17" fmla="*/ 0 w 4857108"/>
              <a:gd name="connsiteY17" fmla="*/ 5268833 h 6229504"/>
              <a:gd name="connsiteX18" fmla="*/ 0 w 4857108"/>
              <a:gd name="connsiteY18" fmla="*/ 5238864 h 6229504"/>
              <a:gd name="connsiteX19" fmla="*/ 0 w 4857108"/>
              <a:gd name="connsiteY19" fmla="*/ 1516827 h 6229504"/>
              <a:gd name="connsiteX20" fmla="*/ 12539 w 4857108"/>
              <a:gd name="connsiteY20" fmla="*/ 889353 h 6229504"/>
              <a:gd name="connsiteX21" fmla="*/ 2428551 w 4857108"/>
              <a:gd name="connsiteY21"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44570 w 4857108"/>
              <a:gd name="connsiteY12" fmla="*/ 5340152 h 6229504"/>
              <a:gd name="connsiteX13" fmla="*/ 2428554 w 4857108"/>
              <a:gd name="connsiteY13" fmla="*/ 6229504 h 6229504"/>
              <a:gd name="connsiteX14" fmla="*/ 12539 w 4857108"/>
              <a:gd name="connsiteY14" fmla="*/ 5340152 h 6229504"/>
              <a:gd name="connsiteX15" fmla="*/ 3712 w 4857108"/>
              <a:gd name="connsiteY15" fmla="*/ 5268833 h 6229504"/>
              <a:gd name="connsiteX16" fmla="*/ 0 w 4857108"/>
              <a:gd name="connsiteY16" fmla="*/ 5268833 h 6229504"/>
              <a:gd name="connsiteX17" fmla="*/ 0 w 4857108"/>
              <a:gd name="connsiteY17" fmla="*/ 5238864 h 6229504"/>
              <a:gd name="connsiteX18" fmla="*/ 0 w 4857108"/>
              <a:gd name="connsiteY18" fmla="*/ 1516827 h 6229504"/>
              <a:gd name="connsiteX19" fmla="*/ 12539 w 4857108"/>
              <a:gd name="connsiteY19" fmla="*/ 889353 h 6229504"/>
              <a:gd name="connsiteX20" fmla="*/ 2428551 w 4857108"/>
              <a:gd name="connsiteY20"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44570 w 4857108"/>
              <a:gd name="connsiteY11" fmla="*/ 5340152 h 6229504"/>
              <a:gd name="connsiteX12" fmla="*/ 2428554 w 4857108"/>
              <a:gd name="connsiteY12" fmla="*/ 6229504 h 6229504"/>
              <a:gd name="connsiteX13" fmla="*/ 12539 w 4857108"/>
              <a:gd name="connsiteY13" fmla="*/ 5340152 h 6229504"/>
              <a:gd name="connsiteX14" fmla="*/ 3712 w 4857108"/>
              <a:gd name="connsiteY14" fmla="*/ 5268833 h 6229504"/>
              <a:gd name="connsiteX15" fmla="*/ 0 w 4857108"/>
              <a:gd name="connsiteY15" fmla="*/ 5268833 h 6229504"/>
              <a:gd name="connsiteX16" fmla="*/ 0 w 4857108"/>
              <a:gd name="connsiteY16" fmla="*/ 5238864 h 6229504"/>
              <a:gd name="connsiteX17" fmla="*/ 0 w 4857108"/>
              <a:gd name="connsiteY17" fmla="*/ 1516827 h 6229504"/>
              <a:gd name="connsiteX18" fmla="*/ 12539 w 4857108"/>
              <a:gd name="connsiteY18" fmla="*/ 889353 h 6229504"/>
              <a:gd name="connsiteX19" fmla="*/ 2428551 w 4857108"/>
              <a:gd name="connsiteY19"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44570 w 4857108"/>
              <a:gd name="connsiteY10" fmla="*/ 5340152 h 6229504"/>
              <a:gd name="connsiteX11" fmla="*/ 2428554 w 4857108"/>
              <a:gd name="connsiteY11" fmla="*/ 6229504 h 6229504"/>
              <a:gd name="connsiteX12" fmla="*/ 12539 w 4857108"/>
              <a:gd name="connsiteY12" fmla="*/ 5340152 h 6229504"/>
              <a:gd name="connsiteX13" fmla="*/ 3712 w 4857108"/>
              <a:gd name="connsiteY13" fmla="*/ 5268833 h 6229504"/>
              <a:gd name="connsiteX14" fmla="*/ 0 w 4857108"/>
              <a:gd name="connsiteY14" fmla="*/ 5268833 h 6229504"/>
              <a:gd name="connsiteX15" fmla="*/ 0 w 4857108"/>
              <a:gd name="connsiteY15" fmla="*/ 5238864 h 6229504"/>
              <a:gd name="connsiteX16" fmla="*/ 0 w 4857108"/>
              <a:gd name="connsiteY16" fmla="*/ 1516827 h 6229504"/>
              <a:gd name="connsiteX17" fmla="*/ 12539 w 4857108"/>
              <a:gd name="connsiteY17" fmla="*/ 889353 h 6229504"/>
              <a:gd name="connsiteX18" fmla="*/ 2428551 w 4857108"/>
              <a:gd name="connsiteY18" fmla="*/ 0 h 6229504"/>
              <a:gd name="connsiteX0" fmla="*/ 2428554 w 4857105"/>
              <a:gd name="connsiteY0" fmla="*/ 357376 h 6229504"/>
              <a:gd name="connsiteX1" fmla="*/ 752262 w 4857105"/>
              <a:gd name="connsiteY1" fmla="*/ 849365 h 6229504"/>
              <a:gd name="connsiteX2" fmla="*/ 2428554 w 4857105"/>
              <a:gd name="connsiteY2" fmla="*/ 1341351 h 6229504"/>
              <a:gd name="connsiteX3" fmla="*/ 4104847 w 4857105"/>
              <a:gd name="connsiteY3" fmla="*/ 849365 h 6229504"/>
              <a:gd name="connsiteX4" fmla="*/ 2428554 w 4857105"/>
              <a:gd name="connsiteY4" fmla="*/ 357376 h 6229504"/>
              <a:gd name="connsiteX5" fmla="*/ 2428551 w 4857105"/>
              <a:gd name="connsiteY5" fmla="*/ 0 h 6229504"/>
              <a:gd name="connsiteX6" fmla="*/ 4844570 w 4857105"/>
              <a:gd name="connsiteY6" fmla="*/ 889353 h 6229504"/>
              <a:gd name="connsiteX7" fmla="*/ 4853397 w 4857105"/>
              <a:gd name="connsiteY7" fmla="*/ 960671 h 6229504"/>
              <a:gd name="connsiteX8" fmla="*/ 4857105 w 4857105"/>
              <a:gd name="connsiteY8" fmla="*/ 960671 h 6229504"/>
              <a:gd name="connsiteX9" fmla="*/ 4844570 w 4857105"/>
              <a:gd name="connsiteY9" fmla="*/ 5340152 h 6229504"/>
              <a:gd name="connsiteX10" fmla="*/ 2428554 w 4857105"/>
              <a:gd name="connsiteY10" fmla="*/ 6229504 h 6229504"/>
              <a:gd name="connsiteX11" fmla="*/ 12539 w 4857105"/>
              <a:gd name="connsiteY11" fmla="*/ 5340152 h 6229504"/>
              <a:gd name="connsiteX12" fmla="*/ 3712 w 4857105"/>
              <a:gd name="connsiteY12" fmla="*/ 5268833 h 6229504"/>
              <a:gd name="connsiteX13" fmla="*/ 0 w 4857105"/>
              <a:gd name="connsiteY13" fmla="*/ 5268833 h 6229504"/>
              <a:gd name="connsiteX14" fmla="*/ 0 w 4857105"/>
              <a:gd name="connsiteY14" fmla="*/ 5238864 h 6229504"/>
              <a:gd name="connsiteX15" fmla="*/ 0 w 4857105"/>
              <a:gd name="connsiteY15" fmla="*/ 1516827 h 6229504"/>
              <a:gd name="connsiteX16" fmla="*/ 12539 w 4857105"/>
              <a:gd name="connsiteY16" fmla="*/ 889353 h 6229504"/>
              <a:gd name="connsiteX17" fmla="*/ 2428551 w 4857105"/>
              <a:gd name="connsiteY17" fmla="*/ 0 h 6229504"/>
              <a:gd name="connsiteX0" fmla="*/ 2428554 w 4853397"/>
              <a:gd name="connsiteY0" fmla="*/ 357376 h 6229504"/>
              <a:gd name="connsiteX1" fmla="*/ 752262 w 4853397"/>
              <a:gd name="connsiteY1" fmla="*/ 849365 h 6229504"/>
              <a:gd name="connsiteX2" fmla="*/ 2428554 w 4853397"/>
              <a:gd name="connsiteY2" fmla="*/ 1341351 h 6229504"/>
              <a:gd name="connsiteX3" fmla="*/ 4104847 w 4853397"/>
              <a:gd name="connsiteY3" fmla="*/ 849365 h 6229504"/>
              <a:gd name="connsiteX4" fmla="*/ 2428554 w 4853397"/>
              <a:gd name="connsiteY4" fmla="*/ 357376 h 6229504"/>
              <a:gd name="connsiteX5" fmla="*/ 2428551 w 4853397"/>
              <a:gd name="connsiteY5" fmla="*/ 0 h 6229504"/>
              <a:gd name="connsiteX6" fmla="*/ 4844570 w 4853397"/>
              <a:gd name="connsiteY6" fmla="*/ 889353 h 6229504"/>
              <a:gd name="connsiteX7" fmla="*/ 4853397 w 4853397"/>
              <a:gd name="connsiteY7" fmla="*/ 960671 h 6229504"/>
              <a:gd name="connsiteX8" fmla="*/ 4844570 w 4853397"/>
              <a:gd name="connsiteY8" fmla="*/ 5340152 h 6229504"/>
              <a:gd name="connsiteX9" fmla="*/ 2428554 w 4853397"/>
              <a:gd name="connsiteY9" fmla="*/ 6229504 h 6229504"/>
              <a:gd name="connsiteX10" fmla="*/ 12539 w 4853397"/>
              <a:gd name="connsiteY10" fmla="*/ 5340152 h 6229504"/>
              <a:gd name="connsiteX11" fmla="*/ 3712 w 4853397"/>
              <a:gd name="connsiteY11" fmla="*/ 5268833 h 6229504"/>
              <a:gd name="connsiteX12" fmla="*/ 0 w 4853397"/>
              <a:gd name="connsiteY12" fmla="*/ 5268833 h 6229504"/>
              <a:gd name="connsiteX13" fmla="*/ 0 w 4853397"/>
              <a:gd name="connsiteY13" fmla="*/ 5238864 h 6229504"/>
              <a:gd name="connsiteX14" fmla="*/ 0 w 4853397"/>
              <a:gd name="connsiteY14" fmla="*/ 1516827 h 6229504"/>
              <a:gd name="connsiteX15" fmla="*/ 12539 w 4853397"/>
              <a:gd name="connsiteY15" fmla="*/ 889353 h 6229504"/>
              <a:gd name="connsiteX16" fmla="*/ 2428551 w 4853397"/>
              <a:gd name="connsiteY16"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0 w 4844570"/>
              <a:gd name="connsiteY13" fmla="*/ 1516827 h 6229504"/>
              <a:gd name="connsiteX14" fmla="*/ 12539 w 4844570"/>
              <a:gd name="connsiteY14" fmla="*/ 889353 h 6229504"/>
              <a:gd name="connsiteX15" fmla="*/ 2428551 w 4844570"/>
              <a:gd name="connsiteY15"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12539 w 4844570"/>
              <a:gd name="connsiteY13" fmla="*/ 889353 h 6229504"/>
              <a:gd name="connsiteX14" fmla="*/ 2428551 w 4844570"/>
              <a:gd name="connsiteY14"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12539 w 4844570"/>
              <a:gd name="connsiteY12" fmla="*/ 889353 h 6229504"/>
              <a:gd name="connsiteX13" fmla="*/ 2428551 w 4844570"/>
              <a:gd name="connsiteY13" fmla="*/ 0 h 6229504"/>
              <a:gd name="connsiteX0" fmla="*/ 2424842 w 4840858"/>
              <a:gd name="connsiteY0" fmla="*/ 357376 h 6229504"/>
              <a:gd name="connsiteX1" fmla="*/ 748550 w 4840858"/>
              <a:gd name="connsiteY1" fmla="*/ 849365 h 6229504"/>
              <a:gd name="connsiteX2" fmla="*/ 2424842 w 4840858"/>
              <a:gd name="connsiteY2" fmla="*/ 1341351 h 6229504"/>
              <a:gd name="connsiteX3" fmla="*/ 4101135 w 4840858"/>
              <a:gd name="connsiteY3" fmla="*/ 849365 h 6229504"/>
              <a:gd name="connsiteX4" fmla="*/ 2424842 w 4840858"/>
              <a:gd name="connsiteY4" fmla="*/ 357376 h 6229504"/>
              <a:gd name="connsiteX5" fmla="*/ 2424839 w 4840858"/>
              <a:gd name="connsiteY5" fmla="*/ 0 h 6229504"/>
              <a:gd name="connsiteX6" fmla="*/ 4840858 w 4840858"/>
              <a:gd name="connsiteY6" fmla="*/ 889353 h 6229504"/>
              <a:gd name="connsiteX7" fmla="*/ 4840858 w 4840858"/>
              <a:gd name="connsiteY7" fmla="*/ 5340152 h 6229504"/>
              <a:gd name="connsiteX8" fmla="*/ 2424842 w 4840858"/>
              <a:gd name="connsiteY8" fmla="*/ 6229504 h 6229504"/>
              <a:gd name="connsiteX9" fmla="*/ 8827 w 4840858"/>
              <a:gd name="connsiteY9" fmla="*/ 5340152 h 6229504"/>
              <a:gd name="connsiteX10" fmla="*/ 0 w 4840858"/>
              <a:gd name="connsiteY10" fmla="*/ 5268833 h 6229504"/>
              <a:gd name="connsiteX11" fmla="*/ 8827 w 4840858"/>
              <a:gd name="connsiteY11" fmla="*/ 889353 h 6229504"/>
              <a:gd name="connsiteX12" fmla="*/ 2424839 w 4840858"/>
              <a:gd name="connsiteY12" fmla="*/ 0 h 6229504"/>
              <a:gd name="connsiteX0" fmla="*/ 2416015 w 4832031"/>
              <a:gd name="connsiteY0" fmla="*/ 357376 h 6229504"/>
              <a:gd name="connsiteX1" fmla="*/ 739723 w 4832031"/>
              <a:gd name="connsiteY1" fmla="*/ 849365 h 6229504"/>
              <a:gd name="connsiteX2" fmla="*/ 2416015 w 4832031"/>
              <a:gd name="connsiteY2" fmla="*/ 1341351 h 6229504"/>
              <a:gd name="connsiteX3" fmla="*/ 4092308 w 4832031"/>
              <a:gd name="connsiteY3" fmla="*/ 849365 h 6229504"/>
              <a:gd name="connsiteX4" fmla="*/ 2416015 w 4832031"/>
              <a:gd name="connsiteY4" fmla="*/ 357376 h 6229504"/>
              <a:gd name="connsiteX5" fmla="*/ 2416012 w 4832031"/>
              <a:gd name="connsiteY5" fmla="*/ 0 h 6229504"/>
              <a:gd name="connsiteX6" fmla="*/ 4832031 w 4832031"/>
              <a:gd name="connsiteY6" fmla="*/ 889353 h 6229504"/>
              <a:gd name="connsiteX7" fmla="*/ 4832031 w 4832031"/>
              <a:gd name="connsiteY7" fmla="*/ 5340152 h 6229504"/>
              <a:gd name="connsiteX8" fmla="*/ 2416015 w 4832031"/>
              <a:gd name="connsiteY8" fmla="*/ 6229504 h 6229504"/>
              <a:gd name="connsiteX9" fmla="*/ 0 w 4832031"/>
              <a:gd name="connsiteY9" fmla="*/ 5340152 h 6229504"/>
              <a:gd name="connsiteX10" fmla="*/ 0 w 4832031"/>
              <a:gd name="connsiteY10" fmla="*/ 889353 h 6229504"/>
              <a:gd name="connsiteX11" fmla="*/ 2416012 w 4832031"/>
              <a:gd name="connsiteY11" fmla="*/ 0 h 6229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32031" h="6229504">
                <a:moveTo>
                  <a:pt x="2416015" y="357376"/>
                </a:moveTo>
                <a:cubicBezTo>
                  <a:pt x="1490225" y="357376"/>
                  <a:pt x="739723" y="577645"/>
                  <a:pt x="739723" y="849365"/>
                </a:cubicBezTo>
                <a:cubicBezTo>
                  <a:pt x="739723" y="1121082"/>
                  <a:pt x="1490225" y="1341351"/>
                  <a:pt x="2416015" y="1341351"/>
                </a:cubicBezTo>
                <a:cubicBezTo>
                  <a:pt x="3341806" y="1341351"/>
                  <a:pt x="4092308" y="1121082"/>
                  <a:pt x="4092308" y="849365"/>
                </a:cubicBezTo>
                <a:cubicBezTo>
                  <a:pt x="4092308" y="577645"/>
                  <a:pt x="3341806" y="357376"/>
                  <a:pt x="2416015" y="357376"/>
                </a:cubicBezTo>
                <a:close/>
                <a:moveTo>
                  <a:pt x="2416012" y="0"/>
                </a:moveTo>
                <a:cubicBezTo>
                  <a:pt x="3673437" y="0"/>
                  <a:pt x="4707663" y="389818"/>
                  <a:pt x="4832031" y="889353"/>
                </a:cubicBezTo>
                <a:lnTo>
                  <a:pt x="4832031" y="5340152"/>
                </a:lnTo>
                <a:cubicBezTo>
                  <a:pt x="4707666" y="5839687"/>
                  <a:pt x="3673440" y="6229504"/>
                  <a:pt x="2416015" y="6229504"/>
                </a:cubicBezTo>
                <a:cubicBezTo>
                  <a:pt x="1158590" y="6229504"/>
                  <a:pt x="124368" y="5839687"/>
                  <a:pt x="0" y="5340152"/>
                </a:cubicBezTo>
                <a:lnTo>
                  <a:pt x="0" y="889353"/>
                </a:lnTo>
                <a:cubicBezTo>
                  <a:pt x="124364" y="389818"/>
                  <a:pt x="1158587" y="0"/>
                  <a:pt x="2416012" y="0"/>
                </a:cubicBezTo>
                <a:close/>
              </a:path>
            </a:pathLst>
          </a:custGeom>
          <a:solidFill>
            <a:srgbClr val="2F78D0"/>
          </a:solidFill>
          <a:ln w="12700">
            <a:solidFill>
              <a:srgbClr val="02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241" name="Straight Connector 240">
            <a:extLst>
              <a:ext uri="{FF2B5EF4-FFF2-40B4-BE49-F238E27FC236}">
                <a16:creationId xmlns:a16="http://schemas.microsoft.com/office/drawing/2014/main" id="{1701FC35-DCDE-45FB-B10F-812390A0AE7A}"/>
              </a:ext>
            </a:extLst>
          </p:cNvPr>
          <p:cNvCxnSpPr>
            <a:cxnSpLocks/>
          </p:cNvCxnSpPr>
          <p:nvPr/>
        </p:nvCxnSpPr>
        <p:spPr>
          <a:xfrm flipH="1">
            <a:off x="4421164" y="3631703"/>
            <a:ext cx="1" cy="198226"/>
          </a:xfrm>
          <a:prstGeom prst="line">
            <a:avLst/>
          </a:prstGeom>
          <a:ln w="12700">
            <a:solidFill>
              <a:srgbClr val="757575"/>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242" name="Rectangle 241">
            <a:extLst>
              <a:ext uri="{FF2B5EF4-FFF2-40B4-BE49-F238E27FC236}">
                <a16:creationId xmlns:a16="http://schemas.microsoft.com/office/drawing/2014/main" id="{1D3BBA7B-CE5D-4E3F-9736-E2C694AFC187}"/>
              </a:ext>
            </a:extLst>
          </p:cNvPr>
          <p:cNvSpPr/>
          <p:nvPr/>
        </p:nvSpPr>
        <p:spPr>
          <a:xfrm>
            <a:off x="4838738" y="3116607"/>
            <a:ext cx="990116" cy="400110"/>
          </a:xfrm>
          <a:prstGeom prst="rect">
            <a:avLst/>
          </a:prstGeom>
          <a:no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wrap="square" rtlCol="0" anchor="ctr">
            <a:spAutoFit/>
          </a:bodyPr>
          <a:lstStyle/>
          <a:p>
            <a:pPr lvl="0" algn="ctr" defTabSz="457200">
              <a:defRPr/>
            </a:pPr>
            <a:r>
              <a:rPr lang="en-US" sz="1000">
                <a:solidFill>
                  <a:schemeClr val="tx1"/>
                </a:solidFill>
                <a:cs typeface="Segoe UI Semibold" panose="020B0502040204020203" pitchFamily="34" charset="0"/>
              </a:rPr>
              <a:t>SQL Compute Instance</a:t>
            </a:r>
          </a:p>
        </p:txBody>
      </p:sp>
      <p:grpSp>
        <p:nvGrpSpPr>
          <p:cNvPr id="243" name="Group 242">
            <a:extLst>
              <a:ext uri="{FF2B5EF4-FFF2-40B4-BE49-F238E27FC236}">
                <a16:creationId xmlns:a16="http://schemas.microsoft.com/office/drawing/2014/main" id="{0D35C10C-3B13-453E-A64F-EC0C41DF772B}"/>
              </a:ext>
            </a:extLst>
          </p:cNvPr>
          <p:cNvGrpSpPr/>
          <p:nvPr/>
        </p:nvGrpSpPr>
        <p:grpSpPr>
          <a:xfrm>
            <a:off x="2319941" y="3689184"/>
            <a:ext cx="1304111" cy="802553"/>
            <a:chOff x="4983242" y="2538457"/>
            <a:chExt cx="1304111" cy="802553"/>
          </a:xfrm>
        </p:grpSpPr>
        <p:sp>
          <p:nvSpPr>
            <p:cNvPr id="244" name="Rectangle 243">
              <a:extLst>
                <a:ext uri="{FF2B5EF4-FFF2-40B4-BE49-F238E27FC236}">
                  <a16:creationId xmlns:a16="http://schemas.microsoft.com/office/drawing/2014/main" id="{20D260C7-DD80-43BD-A2AD-B3CCC715B33D}"/>
                </a:ext>
              </a:extLst>
            </p:cNvPr>
            <p:cNvSpPr/>
            <p:nvPr/>
          </p:nvSpPr>
          <p:spPr>
            <a:xfrm>
              <a:off x="4983242" y="2552214"/>
              <a:ext cx="1304111" cy="246220"/>
            </a:xfrm>
            <a:prstGeom prst="rect">
              <a:avLst/>
            </a:prstGeom>
            <a:noFill/>
            <a:ln w="12700">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3C3C41"/>
                  </a:solidFill>
                  <a:effectLst/>
                  <a:uLnTx/>
                  <a:uFillTx/>
                  <a:latin typeface="Segoe UI Semibold" panose="020B0502040204020203" pitchFamily="34" charset="0"/>
                  <a:ea typeface="+mn-ea"/>
                  <a:cs typeface="Segoe UI Semibold" panose="020B0502040204020203" pitchFamily="34" charset="0"/>
                </a:rPr>
                <a:t>Application pool</a:t>
              </a:r>
            </a:p>
          </p:txBody>
        </p:sp>
        <p:sp>
          <p:nvSpPr>
            <p:cNvPr id="245" name="Rectangle 244">
              <a:extLst>
                <a:ext uri="{FF2B5EF4-FFF2-40B4-BE49-F238E27FC236}">
                  <a16:creationId xmlns:a16="http://schemas.microsoft.com/office/drawing/2014/main" id="{AC9E69C1-717D-4382-966B-A1AA28869DD5}"/>
                </a:ext>
              </a:extLst>
            </p:cNvPr>
            <p:cNvSpPr/>
            <p:nvPr/>
          </p:nvSpPr>
          <p:spPr>
            <a:xfrm>
              <a:off x="5243450" y="2858461"/>
              <a:ext cx="883486" cy="402336"/>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3C3C41"/>
                </a:solidFill>
                <a:effectLst/>
                <a:uLnTx/>
                <a:uFillTx/>
                <a:latin typeface="Calibri" panose="020F0502020204030204"/>
                <a:ea typeface="+mn-ea"/>
                <a:cs typeface="Segoe UI Semibold" panose="020B0502040204020203" pitchFamily="34" charset="0"/>
              </a:endParaRPr>
            </a:p>
          </p:txBody>
        </p:sp>
        <p:sp>
          <p:nvSpPr>
            <p:cNvPr id="246" name="Rectangle 245">
              <a:extLst>
                <a:ext uri="{FF2B5EF4-FFF2-40B4-BE49-F238E27FC236}">
                  <a16:creationId xmlns:a16="http://schemas.microsoft.com/office/drawing/2014/main" id="{4271D4A0-9929-4532-92A7-91A218760FE2}"/>
                </a:ext>
              </a:extLst>
            </p:cNvPr>
            <p:cNvSpPr/>
            <p:nvPr/>
          </p:nvSpPr>
          <p:spPr bwMode="auto">
            <a:xfrm>
              <a:off x="4988172" y="2538457"/>
              <a:ext cx="1249933" cy="802553"/>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a:ln>
                  <a:noFill/>
                </a:ln>
                <a:solidFill>
                  <a:srgbClr val="3C3C41"/>
                </a:solidFill>
                <a:effectLst/>
                <a:uLnTx/>
                <a:uFillTx/>
                <a:latin typeface="Segoe UI Semibold" panose="020B0502040204020203" pitchFamily="34" charset="0"/>
                <a:ea typeface="+mn-ea"/>
                <a:cs typeface="Segoe UI Semibold" panose="020B0502040204020203" pitchFamily="34" charset="0"/>
              </a:endParaRPr>
            </a:p>
          </p:txBody>
        </p:sp>
      </p:grpSp>
      <p:sp>
        <p:nvSpPr>
          <p:cNvPr id="247" name="Rectangle 246">
            <a:extLst>
              <a:ext uri="{FF2B5EF4-FFF2-40B4-BE49-F238E27FC236}">
                <a16:creationId xmlns:a16="http://schemas.microsoft.com/office/drawing/2014/main" id="{B3B01BD1-BC1A-41BD-A009-6502BE5ABEFD}"/>
              </a:ext>
            </a:extLst>
          </p:cNvPr>
          <p:cNvSpPr/>
          <p:nvPr/>
        </p:nvSpPr>
        <p:spPr>
          <a:xfrm>
            <a:off x="2529074" y="3942619"/>
            <a:ext cx="883486" cy="402336"/>
          </a:xfrm>
          <a:prstGeom prst="rect">
            <a:avLst/>
          </a:prstGeom>
          <a:solidFill>
            <a:srgbClr val="EBEBEB"/>
          </a:solid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3C3C41"/>
                </a:solidFill>
                <a:effectLst/>
                <a:uLnTx/>
                <a:uFillTx/>
                <a:latin typeface="Calibri" panose="020F0502020204030204"/>
                <a:ea typeface="+mn-ea"/>
                <a:cs typeface="Segoe UI Semibold" panose="020B0502040204020203" pitchFamily="34" charset="0"/>
              </a:rPr>
              <a:t>Application</a:t>
            </a:r>
          </a:p>
        </p:txBody>
      </p:sp>
      <p:sp>
        <p:nvSpPr>
          <p:cNvPr id="248" name="Rectangle 247">
            <a:extLst>
              <a:ext uri="{FF2B5EF4-FFF2-40B4-BE49-F238E27FC236}">
                <a16:creationId xmlns:a16="http://schemas.microsoft.com/office/drawing/2014/main" id="{5AA3942D-C705-4FCC-B743-A3444BFE691A}"/>
              </a:ext>
            </a:extLst>
          </p:cNvPr>
          <p:cNvSpPr/>
          <p:nvPr/>
        </p:nvSpPr>
        <p:spPr>
          <a:xfrm>
            <a:off x="564813" y="1060040"/>
            <a:ext cx="4314237" cy="837213"/>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defTabSz="457200"/>
            <a:r>
              <a:rPr lang="en-US" sz="1000" b="1">
                <a:solidFill>
                  <a:schemeClr val="tx2"/>
                </a:solidFill>
                <a:latin typeface="Segoe UI Semibold" panose="020B0502040204020203" pitchFamily="34" charset="0"/>
                <a:cs typeface="Segoe UI Semibold" panose="020B0502040204020203" pitchFamily="34" charset="0"/>
              </a:rPr>
              <a:t>Control</a:t>
            </a:r>
          </a:p>
        </p:txBody>
      </p:sp>
      <p:sp>
        <p:nvSpPr>
          <p:cNvPr id="249" name="Rectangle 248">
            <a:extLst>
              <a:ext uri="{FF2B5EF4-FFF2-40B4-BE49-F238E27FC236}">
                <a16:creationId xmlns:a16="http://schemas.microsoft.com/office/drawing/2014/main" id="{08886407-B7F2-4E59-83B8-235ACDDDF64A}"/>
              </a:ext>
            </a:extLst>
          </p:cNvPr>
          <p:cNvSpPr/>
          <p:nvPr/>
        </p:nvSpPr>
        <p:spPr>
          <a:xfrm>
            <a:off x="669642" y="1285379"/>
            <a:ext cx="990116" cy="246221"/>
          </a:xfrm>
          <a:prstGeom prst="rect">
            <a:avLst/>
          </a:prstGeom>
          <a:no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wrap="square" rtlCol="0" anchor="ctr">
            <a:sp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lvl="0" algn="ctr" defTabSz="457200">
              <a:defRPr/>
            </a:pPr>
            <a:r>
              <a:rPr lang="en-US" sz="1000">
                <a:solidFill>
                  <a:schemeClr val="tx1"/>
                </a:solidFill>
                <a:cs typeface="Segoe UI Semibold" panose="020B0502040204020203" pitchFamily="34" charset="0"/>
              </a:rPr>
              <a:t>Controller Svc</a:t>
            </a:r>
          </a:p>
        </p:txBody>
      </p:sp>
      <p:sp>
        <p:nvSpPr>
          <p:cNvPr id="250" name="Rectangle 249">
            <a:extLst>
              <a:ext uri="{FF2B5EF4-FFF2-40B4-BE49-F238E27FC236}">
                <a16:creationId xmlns:a16="http://schemas.microsoft.com/office/drawing/2014/main" id="{B2F7149F-F495-466C-BA13-3E9306C74B59}"/>
              </a:ext>
            </a:extLst>
          </p:cNvPr>
          <p:cNvSpPr/>
          <p:nvPr/>
        </p:nvSpPr>
        <p:spPr>
          <a:xfrm>
            <a:off x="673527" y="1565503"/>
            <a:ext cx="2310627" cy="246221"/>
          </a:xfrm>
          <a:prstGeom prst="rect">
            <a:avLst/>
          </a:prstGeom>
          <a:no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wrap="square" rtlCol="0" anchor="ctr">
            <a:sp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lvl="0" algn="ctr" defTabSz="457200">
              <a:defRPr/>
            </a:pPr>
            <a:r>
              <a:rPr lang="en-US" sz="1000">
                <a:solidFill>
                  <a:schemeClr val="tx1"/>
                </a:solidFill>
                <a:cs typeface="Segoe UI Semibold" panose="020B0502040204020203" pitchFamily="34" charset="0"/>
              </a:rPr>
              <a:t>Configuration Store (SQL Server)</a:t>
            </a:r>
          </a:p>
        </p:txBody>
      </p:sp>
      <p:sp>
        <p:nvSpPr>
          <p:cNvPr id="251" name="Rectangle 250">
            <a:extLst>
              <a:ext uri="{FF2B5EF4-FFF2-40B4-BE49-F238E27FC236}">
                <a16:creationId xmlns:a16="http://schemas.microsoft.com/office/drawing/2014/main" id="{332B7D13-DDB6-41CB-A52D-D4E855260E70}"/>
              </a:ext>
            </a:extLst>
          </p:cNvPr>
          <p:cNvSpPr/>
          <p:nvPr/>
        </p:nvSpPr>
        <p:spPr>
          <a:xfrm>
            <a:off x="4083522" y="1285379"/>
            <a:ext cx="709404" cy="246221"/>
          </a:xfrm>
          <a:prstGeom prst="rect">
            <a:avLst/>
          </a:prstGeom>
          <a:no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wrap="square" rtlCol="0" anchor="ctr">
            <a:sp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lvl="0" algn="ctr" defTabSz="457200">
              <a:defRPr/>
            </a:pPr>
            <a:r>
              <a:rPr lang="en-US" sz="1000">
                <a:solidFill>
                  <a:schemeClr val="tx1"/>
                </a:solidFill>
                <a:cs typeface="Segoe UI Semibold" panose="020B0502040204020203" pitchFamily="34" charset="0"/>
              </a:rPr>
              <a:t>Grafana</a:t>
            </a:r>
          </a:p>
        </p:txBody>
      </p:sp>
      <p:sp>
        <p:nvSpPr>
          <p:cNvPr id="252" name="Rectangle 251">
            <a:extLst>
              <a:ext uri="{FF2B5EF4-FFF2-40B4-BE49-F238E27FC236}">
                <a16:creationId xmlns:a16="http://schemas.microsoft.com/office/drawing/2014/main" id="{FA7A7825-E519-413D-9F2F-F5954015CD0E}"/>
              </a:ext>
            </a:extLst>
          </p:cNvPr>
          <p:cNvSpPr/>
          <p:nvPr/>
        </p:nvSpPr>
        <p:spPr>
          <a:xfrm>
            <a:off x="3052570" y="1558145"/>
            <a:ext cx="971543" cy="246221"/>
          </a:xfrm>
          <a:prstGeom prst="rect">
            <a:avLst/>
          </a:prstGeom>
          <a:no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wrap="square" rtlCol="0" anchor="ctr">
            <a:sp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lvl="0" algn="ctr" defTabSz="457200">
              <a:defRPr/>
            </a:pPr>
            <a:r>
              <a:rPr lang="en-US" sz="1000">
                <a:solidFill>
                  <a:schemeClr val="tx1"/>
                </a:solidFill>
                <a:cs typeface="Segoe UI Semibold" panose="020B0502040204020203" pitchFamily="34" charset="0"/>
              </a:rPr>
              <a:t>Elastic Search</a:t>
            </a:r>
          </a:p>
        </p:txBody>
      </p:sp>
      <p:sp>
        <p:nvSpPr>
          <p:cNvPr id="253" name="Rectangle 252">
            <a:extLst>
              <a:ext uri="{FF2B5EF4-FFF2-40B4-BE49-F238E27FC236}">
                <a16:creationId xmlns:a16="http://schemas.microsoft.com/office/drawing/2014/main" id="{128F9ED5-75A6-46EC-ACBE-A330020DF33B}"/>
              </a:ext>
            </a:extLst>
          </p:cNvPr>
          <p:cNvSpPr/>
          <p:nvPr/>
        </p:nvSpPr>
        <p:spPr>
          <a:xfrm>
            <a:off x="1719167" y="1285379"/>
            <a:ext cx="1264987" cy="246221"/>
          </a:xfrm>
          <a:prstGeom prst="rect">
            <a:avLst/>
          </a:prstGeom>
          <a:no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wrap="square" rtlCol="0" anchor="ctr">
            <a:sp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lvl="0" algn="ctr" defTabSz="457200">
              <a:defRPr/>
            </a:pPr>
            <a:r>
              <a:rPr lang="en-US" sz="1000">
                <a:solidFill>
                  <a:schemeClr val="tx1"/>
                </a:solidFill>
                <a:cs typeface="Segoe UI Semibold" panose="020B0502040204020203" pitchFamily="34" charset="0"/>
              </a:rPr>
              <a:t>Proxy</a:t>
            </a:r>
          </a:p>
        </p:txBody>
      </p:sp>
      <p:sp>
        <p:nvSpPr>
          <p:cNvPr id="254" name="Rectangle 253">
            <a:extLst>
              <a:ext uri="{FF2B5EF4-FFF2-40B4-BE49-F238E27FC236}">
                <a16:creationId xmlns:a16="http://schemas.microsoft.com/office/drawing/2014/main" id="{BD92318D-E337-4E71-B776-C96F3B87004B}"/>
              </a:ext>
            </a:extLst>
          </p:cNvPr>
          <p:cNvSpPr/>
          <p:nvPr/>
        </p:nvSpPr>
        <p:spPr>
          <a:xfrm>
            <a:off x="4083522" y="1564931"/>
            <a:ext cx="709404" cy="246221"/>
          </a:xfrm>
          <a:prstGeom prst="rect">
            <a:avLst/>
          </a:prstGeom>
          <a:no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wrap="square" rtlCol="0" anchor="ctr">
            <a:sp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lvl="0" algn="ctr" defTabSz="457200">
              <a:defRPr/>
            </a:pPr>
            <a:r>
              <a:rPr lang="en-US" sz="1000">
                <a:solidFill>
                  <a:schemeClr val="tx1"/>
                </a:solidFill>
                <a:cs typeface="Segoe UI Semibold" panose="020B0502040204020203" pitchFamily="34" charset="0"/>
              </a:rPr>
              <a:t>InfluxDB</a:t>
            </a:r>
          </a:p>
        </p:txBody>
      </p:sp>
      <p:sp>
        <p:nvSpPr>
          <p:cNvPr id="255" name="Rectangle 254">
            <a:extLst>
              <a:ext uri="{FF2B5EF4-FFF2-40B4-BE49-F238E27FC236}">
                <a16:creationId xmlns:a16="http://schemas.microsoft.com/office/drawing/2014/main" id="{5771D810-13F8-49C2-BFD1-C329AE6EB694}"/>
              </a:ext>
            </a:extLst>
          </p:cNvPr>
          <p:cNvSpPr/>
          <p:nvPr/>
        </p:nvSpPr>
        <p:spPr>
          <a:xfrm>
            <a:off x="3043563" y="1285379"/>
            <a:ext cx="980550" cy="246221"/>
          </a:xfrm>
          <a:prstGeom prst="rect">
            <a:avLst/>
          </a:prstGeom>
          <a:no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wrap="square" rtlCol="0" anchor="ctr">
            <a:sp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lvl="0" algn="ctr" defTabSz="457200">
              <a:defRPr/>
            </a:pPr>
            <a:r>
              <a:rPr lang="en-US" sz="1000">
                <a:solidFill>
                  <a:schemeClr val="tx1"/>
                </a:solidFill>
                <a:cs typeface="Segoe UI Semibold" panose="020B0502040204020203" pitchFamily="34" charset="0"/>
              </a:rPr>
              <a:t>Kibana</a:t>
            </a:r>
          </a:p>
        </p:txBody>
      </p:sp>
      <p:cxnSp>
        <p:nvCxnSpPr>
          <p:cNvPr id="256" name="Straight Connector 255">
            <a:extLst>
              <a:ext uri="{FF2B5EF4-FFF2-40B4-BE49-F238E27FC236}">
                <a16:creationId xmlns:a16="http://schemas.microsoft.com/office/drawing/2014/main" id="{0A79B793-26C5-4CD6-908F-B9B8EB62DF90}"/>
              </a:ext>
            </a:extLst>
          </p:cNvPr>
          <p:cNvCxnSpPr>
            <a:cxnSpLocks/>
          </p:cNvCxnSpPr>
          <p:nvPr/>
        </p:nvCxnSpPr>
        <p:spPr>
          <a:xfrm>
            <a:off x="564813" y="1886850"/>
            <a:ext cx="1546441" cy="311473"/>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9422B3D0-6628-4209-9A05-07C811731C98}"/>
              </a:ext>
            </a:extLst>
          </p:cNvPr>
          <p:cNvCxnSpPr>
            <a:cxnSpLocks/>
          </p:cNvCxnSpPr>
          <p:nvPr/>
        </p:nvCxnSpPr>
        <p:spPr>
          <a:xfrm>
            <a:off x="4892045" y="1910884"/>
            <a:ext cx="2069520" cy="285031"/>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58" name="Connector: Elbow 257">
            <a:extLst>
              <a:ext uri="{FF2B5EF4-FFF2-40B4-BE49-F238E27FC236}">
                <a16:creationId xmlns:a16="http://schemas.microsoft.com/office/drawing/2014/main" id="{CB697B0D-DF21-488B-97F0-8B0C81DBCBF9}"/>
              </a:ext>
            </a:extLst>
          </p:cNvPr>
          <p:cNvCxnSpPr>
            <a:cxnSpLocks/>
            <a:stCxn id="76" idx="1"/>
            <a:endCxn id="23" idx="2"/>
          </p:cNvCxnSpPr>
          <p:nvPr/>
        </p:nvCxnSpPr>
        <p:spPr>
          <a:xfrm rot="10800000" flipV="1">
            <a:off x="1091613" y="2461393"/>
            <a:ext cx="6741367" cy="337108"/>
          </a:xfrm>
          <a:prstGeom prst="bentConnector4">
            <a:avLst>
              <a:gd name="adj1" fmla="val 44015"/>
              <a:gd name="adj2" fmla="val -1207"/>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74310321"/>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17EB37B-A7C4-4CE5-ABA9-9A7CF3E5F1BF}"/>
              </a:ext>
            </a:extLst>
          </p:cNvPr>
          <p:cNvSpPr>
            <a:spLocks noGrp="1"/>
          </p:cNvSpPr>
          <p:nvPr>
            <p:ph type="title"/>
          </p:nvPr>
        </p:nvSpPr>
        <p:spPr/>
        <p:txBody>
          <a:bodyPr/>
          <a:lstStyle/>
          <a:p>
            <a:r>
              <a:rPr lang="en-US" sz="2856" cap="all" spc="0" dirty="0">
                <a:solidFill>
                  <a:schemeClr val="tx2"/>
                </a:solidFill>
                <a:latin typeface="Segoe UI Light" charset="0"/>
                <a:cs typeface="Segoe UI Light" charset="0"/>
              </a:rPr>
              <a:t>You don’t even have to move data</a:t>
            </a:r>
          </a:p>
        </p:txBody>
      </p:sp>
      <p:sp>
        <p:nvSpPr>
          <p:cNvPr id="8" name="Rectangle 7">
            <a:extLst>
              <a:ext uri="{FF2B5EF4-FFF2-40B4-BE49-F238E27FC236}">
                <a16:creationId xmlns:a16="http://schemas.microsoft.com/office/drawing/2014/main" id="{C93256FA-F0E7-4FC3-BB49-BAC3CF7E0354}"/>
              </a:ext>
            </a:extLst>
          </p:cNvPr>
          <p:cNvSpPr/>
          <p:nvPr/>
        </p:nvSpPr>
        <p:spPr bwMode="auto">
          <a:xfrm>
            <a:off x="457200" y="4677045"/>
            <a:ext cx="2457450" cy="1620749"/>
          </a:xfrm>
          <a:prstGeom prst="rect">
            <a:avLst/>
          </a:prstGeom>
          <a:noFill/>
          <a:ln w="12700">
            <a:solidFill>
              <a:srgbClr val="75757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9" name="Rectangle 8">
            <a:extLst>
              <a:ext uri="{FF2B5EF4-FFF2-40B4-BE49-F238E27FC236}">
                <a16:creationId xmlns:a16="http://schemas.microsoft.com/office/drawing/2014/main" id="{B0DE10B8-081D-4E1B-8913-D5A6B5D9B0FD}"/>
              </a:ext>
            </a:extLst>
          </p:cNvPr>
          <p:cNvSpPr/>
          <p:nvPr/>
        </p:nvSpPr>
        <p:spPr bwMode="auto">
          <a:xfrm>
            <a:off x="3394075" y="4677045"/>
            <a:ext cx="2457450" cy="1620749"/>
          </a:xfrm>
          <a:prstGeom prst="rect">
            <a:avLst/>
          </a:prstGeom>
          <a:noFill/>
          <a:ln w="12700">
            <a:solidFill>
              <a:srgbClr val="75757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0" name="Rectangle 9">
            <a:extLst>
              <a:ext uri="{FF2B5EF4-FFF2-40B4-BE49-F238E27FC236}">
                <a16:creationId xmlns:a16="http://schemas.microsoft.com/office/drawing/2014/main" id="{93ACDA3A-7A3C-44DC-AB9E-213BA8BA9AB6}"/>
              </a:ext>
            </a:extLst>
          </p:cNvPr>
          <p:cNvSpPr/>
          <p:nvPr/>
        </p:nvSpPr>
        <p:spPr bwMode="auto">
          <a:xfrm>
            <a:off x="6330950" y="4677045"/>
            <a:ext cx="2457450" cy="1620749"/>
          </a:xfrm>
          <a:prstGeom prst="rect">
            <a:avLst/>
          </a:prstGeom>
          <a:noFill/>
          <a:ln w="12700">
            <a:solidFill>
              <a:srgbClr val="75757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1" name="Rectangle 10">
            <a:extLst>
              <a:ext uri="{FF2B5EF4-FFF2-40B4-BE49-F238E27FC236}">
                <a16:creationId xmlns:a16="http://schemas.microsoft.com/office/drawing/2014/main" id="{A5F2316B-1511-48D5-8B61-4A7A3467DEBA}"/>
              </a:ext>
            </a:extLst>
          </p:cNvPr>
          <p:cNvSpPr/>
          <p:nvPr/>
        </p:nvSpPr>
        <p:spPr bwMode="auto">
          <a:xfrm>
            <a:off x="9267824" y="4677045"/>
            <a:ext cx="2457450" cy="1620749"/>
          </a:xfrm>
          <a:prstGeom prst="rect">
            <a:avLst/>
          </a:prstGeom>
          <a:noFill/>
          <a:ln w="12700">
            <a:solidFill>
              <a:srgbClr val="75757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2" name="Rectangle 11">
            <a:extLst>
              <a:ext uri="{FF2B5EF4-FFF2-40B4-BE49-F238E27FC236}">
                <a16:creationId xmlns:a16="http://schemas.microsoft.com/office/drawing/2014/main" id="{E46444E0-5D34-4409-ABB5-9456F6F72F7A}"/>
              </a:ext>
            </a:extLst>
          </p:cNvPr>
          <p:cNvSpPr/>
          <p:nvPr/>
        </p:nvSpPr>
        <p:spPr bwMode="auto">
          <a:xfrm>
            <a:off x="7048500" y="2960864"/>
            <a:ext cx="3479800" cy="1182136"/>
          </a:xfrm>
          <a:prstGeom prst="rect">
            <a:avLst/>
          </a:prstGeom>
          <a:noFill/>
          <a:ln w="12700">
            <a:solidFill>
              <a:srgbClr val="757575"/>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SQL Server</a:t>
            </a:r>
          </a:p>
        </p:txBody>
      </p:sp>
      <p:sp>
        <p:nvSpPr>
          <p:cNvPr id="13" name="TextBox 12">
            <a:extLst>
              <a:ext uri="{FF2B5EF4-FFF2-40B4-BE49-F238E27FC236}">
                <a16:creationId xmlns:a16="http://schemas.microsoft.com/office/drawing/2014/main" id="{6D6EF713-6D74-4CB6-A103-6B68E7061230}"/>
              </a:ext>
            </a:extLst>
          </p:cNvPr>
          <p:cNvSpPr txBox="1"/>
          <p:nvPr/>
        </p:nvSpPr>
        <p:spPr>
          <a:xfrm>
            <a:off x="8190961" y="2477045"/>
            <a:ext cx="1194879" cy="244682"/>
          </a:xfrm>
          <a:prstGeom prst="rect">
            <a:avLst/>
          </a:prstGeom>
          <a:noFill/>
        </p:spPr>
        <p:txBody>
          <a:bodyPr wrap="square" lIns="91440" tIns="45720" rIns="91440" bIns="45720" rtlCol="0">
            <a:spAutoFit/>
          </a:bodyPr>
          <a:lstStyle>
            <a:defPPr>
              <a:defRPr lang="en-US"/>
            </a:defPPr>
            <a:lvl1pPr marR="0" lvl="0" indent="0" algn="ctr" defTabSz="931326" fontAlgn="auto">
              <a:lnSpc>
                <a:spcPct val="90000"/>
              </a:lnSpc>
              <a:spcBef>
                <a:spcPts val="0"/>
              </a:spcBef>
              <a:spcAft>
                <a:spcPts val="600"/>
              </a:spcAft>
              <a:buClrTx/>
              <a:buSzTx/>
              <a:buFontTx/>
              <a:buNone/>
              <a:tabLst/>
              <a:defRPr kumimoji="0" sz="1100" b="0" i="0" u="none" strike="noStrike" kern="0" cap="none" spc="0" normalizeH="0" baseline="0">
                <a:ln>
                  <a:noFill/>
                </a:ln>
                <a:solidFill>
                  <a:srgbClr val="0078D7"/>
                </a:solidFill>
                <a:effectLst/>
                <a:uLnTx/>
                <a:uFillTx/>
                <a:latin typeface="Segoe UI Semibold" panose="020B0702040204020203" pitchFamily="34" charset="0"/>
                <a:cs typeface="Segoe UI Semibold" panose="020B0702040204020203" pitchFamily="34" charset="0"/>
              </a:defRPr>
            </a:lvl1pPr>
          </a:lstStyle>
          <a:p>
            <a:pPr marL="0" marR="0" lvl="0" indent="0" algn="ctr" defTabSz="931326" rtl="0" eaLnBrk="1" fontAlgn="auto" latinLnBrk="0" hangingPunct="1">
              <a:lnSpc>
                <a:spcPct val="90000"/>
              </a:lnSpc>
              <a:spcBef>
                <a:spcPts val="0"/>
              </a:spcBef>
              <a:spcAft>
                <a:spcPts val="600"/>
              </a:spcAft>
              <a:buClrTx/>
              <a:buSzTx/>
              <a:buFontTx/>
              <a:buNone/>
              <a:tabLst/>
              <a:defRPr/>
            </a:pPr>
            <a:r>
              <a:rPr kumimoji="0" lang="en-US" sz="110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T-SQL</a:t>
            </a:r>
          </a:p>
        </p:txBody>
      </p:sp>
      <p:cxnSp>
        <p:nvCxnSpPr>
          <p:cNvPr id="14" name="Connector: Elbow 13">
            <a:extLst>
              <a:ext uri="{FF2B5EF4-FFF2-40B4-BE49-F238E27FC236}">
                <a16:creationId xmlns:a16="http://schemas.microsoft.com/office/drawing/2014/main" id="{1439311A-056C-4FC3-93B0-82251643530C}"/>
              </a:ext>
            </a:extLst>
          </p:cNvPr>
          <p:cNvCxnSpPr>
            <a:cxnSpLocks/>
          </p:cNvCxnSpPr>
          <p:nvPr/>
        </p:nvCxnSpPr>
        <p:spPr>
          <a:xfrm>
            <a:off x="7894496" y="2243939"/>
            <a:ext cx="897041" cy="182880"/>
          </a:xfrm>
          <a:prstGeom prst="bentConnector2">
            <a:avLst/>
          </a:prstGeom>
          <a:ln w="12700">
            <a:solidFill>
              <a:schemeClr val="tx1"/>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0B945E14-81DB-444B-936E-35D3506D031A}"/>
              </a:ext>
            </a:extLst>
          </p:cNvPr>
          <p:cNvSpPr txBox="1"/>
          <p:nvPr/>
        </p:nvSpPr>
        <p:spPr>
          <a:xfrm>
            <a:off x="6893888" y="2456660"/>
            <a:ext cx="979374" cy="244682"/>
          </a:xfrm>
          <a:prstGeom prst="rect">
            <a:avLst/>
          </a:prstGeom>
          <a:noFill/>
        </p:spPr>
        <p:txBody>
          <a:bodyPr wrap="square" lIns="91440" tIns="45720" rIns="91440" bIns="45720" rtlCol="0">
            <a:spAutoFit/>
          </a:bodyPr>
          <a:lstStyle>
            <a:defPPr>
              <a:defRPr lang="en-US"/>
            </a:defPPr>
            <a:lvl1pPr marR="0" lvl="0" indent="0" algn="ctr" defTabSz="931326" fontAlgn="auto">
              <a:lnSpc>
                <a:spcPct val="90000"/>
              </a:lnSpc>
              <a:spcBef>
                <a:spcPts val="0"/>
              </a:spcBef>
              <a:spcAft>
                <a:spcPts val="600"/>
              </a:spcAft>
              <a:buClrTx/>
              <a:buSzTx/>
              <a:buFontTx/>
              <a:buNone/>
              <a:tabLst/>
              <a:defRPr kumimoji="0" sz="1100" b="0" i="0" u="none" strike="noStrike" kern="0" cap="none" spc="0" normalizeH="0" baseline="0">
                <a:ln>
                  <a:noFill/>
                </a:ln>
                <a:solidFill>
                  <a:srgbClr val="0078D7"/>
                </a:solidFill>
                <a:effectLst/>
                <a:uLnTx/>
                <a:uFillTx/>
                <a:latin typeface="Segoe UI Semibold" panose="020B0702040204020203" pitchFamily="34" charset="0"/>
                <a:cs typeface="Segoe UI Semibold" panose="020B0702040204020203" pitchFamily="34" charset="0"/>
              </a:defRPr>
            </a:lvl1pPr>
          </a:lstStyle>
          <a:p>
            <a:pPr marL="0" marR="0" lvl="0" indent="0" algn="ctr" defTabSz="931326" rtl="0" eaLnBrk="1" fontAlgn="auto" latinLnBrk="0" hangingPunct="1">
              <a:lnSpc>
                <a:spcPct val="90000"/>
              </a:lnSpc>
              <a:spcBef>
                <a:spcPts val="0"/>
              </a:spcBef>
              <a:spcAft>
                <a:spcPts val="600"/>
              </a:spcAft>
              <a:buClrTx/>
              <a:buSzTx/>
              <a:buFontTx/>
              <a:buNone/>
              <a:tabLst/>
              <a:defRPr/>
            </a:pPr>
            <a:r>
              <a:rPr kumimoji="0" lang="en-US" sz="110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Analytics</a:t>
            </a:r>
          </a:p>
        </p:txBody>
      </p:sp>
      <p:sp>
        <p:nvSpPr>
          <p:cNvPr id="16" name="TextBox 15">
            <a:extLst>
              <a:ext uri="{FF2B5EF4-FFF2-40B4-BE49-F238E27FC236}">
                <a16:creationId xmlns:a16="http://schemas.microsoft.com/office/drawing/2014/main" id="{FE827FF7-6554-4172-9B26-DC1932596FCF}"/>
              </a:ext>
            </a:extLst>
          </p:cNvPr>
          <p:cNvSpPr txBox="1"/>
          <p:nvPr/>
        </p:nvSpPr>
        <p:spPr>
          <a:xfrm>
            <a:off x="9882546" y="2456660"/>
            <a:ext cx="626434" cy="244682"/>
          </a:xfrm>
          <a:prstGeom prst="rect">
            <a:avLst/>
          </a:prstGeom>
          <a:noFill/>
        </p:spPr>
        <p:txBody>
          <a:bodyPr wrap="square" lIns="91440" tIns="45720" rIns="91440" bIns="45720" rtlCol="0">
            <a:spAutoFit/>
          </a:bodyPr>
          <a:lstStyle>
            <a:defPPr>
              <a:defRPr lang="en-US"/>
            </a:defPPr>
            <a:lvl1pPr marR="0" lvl="0" indent="0" algn="ctr" defTabSz="931326" fontAlgn="auto">
              <a:lnSpc>
                <a:spcPct val="90000"/>
              </a:lnSpc>
              <a:spcBef>
                <a:spcPts val="0"/>
              </a:spcBef>
              <a:spcAft>
                <a:spcPts val="600"/>
              </a:spcAft>
              <a:buClrTx/>
              <a:buSzTx/>
              <a:buFontTx/>
              <a:buNone/>
              <a:tabLst/>
              <a:defRPr kumimoji="0" sz="1100" b="0" i="0" u="none" strike="noStrike" kern="0" cap="none" spc="0" normalizeH="0" baseline="0">
                <a:ln>
                  <a:noFill/>
                </a:ln>
                <a:solidFill>
                  <a:srgbClr val="0078D7"/>
                </a:solidFill>
                <a:effectLst/>
                <a:uLnTx/>
                <a:uFillTx/>
                <a:latin typeface="Segoe UI Semibold" panose="020B0702040204020203" pitchFamily="34" charset="0"/>
                <a:cs typeface="Segoe UI Semibold" panose="020B0702040204020203" pitchFamily="34" charset="0"/>
              </a:defRPr>
            </a:lvl1pPr>
          </a:lstStyle>
          <a:p>
            <a:pPr marL="0" marR="0" lvl="0" indent="0" algn="ctr" defTabSz="931326" rtl="0" eaLnBrk="1" fontAlgn="auto" latinLnBrk="0" hangingPunct="1">
              <a:lnSpc>
                <a:spcPct val="90000"/>
              </a:lnSpc>
              <a:spcBef>
                <a:spcPts val="0"/>
              </a:spcBef>
              <a:spcAft>
                <a:spcPts val="600"/>
              </a:spcAft>
              <a:buClrTx/>
              <a:buSzTx/>
              <a:buFontTx/>
              <a:buNone/>
              <a:tabLst/>
              <a:defRPr/>
            </a:pPr>
            <a:r>
              <a:rPr kumimoji="0" lang="en-US" sz="110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Apps</a:t>
            </a:r>
          </a:p>
        </p:txBody>
      </p:sp>
      <p:cxnSp>
        <p:nvCxnSpPr>
          <p:cNvPr id="17" name="Connector: Elbow 16">
            <a:extLst>
              <a:ext uri="{FF2B5EF4-FFF2-40B4-BE49-F238E27FC236}">
                <a16:creationId xmlns:a16="http://schemas.microsoft.com/office/drawing/2014/main" id="{DF636356-D039-4BD6-83F9-70526F1871F4}"/>
              </a:ext>
            </a:extLst>
          </p:cNvPr>
          <p:cNvCxnSpPr>
            <a:cxnSpLocks/>
          </p:cNvCxnSpPr>
          <p:nvPr/>
        </p:nvCxnSpPr>
        <p:spPr>
          <a:xfrm flipH="1">
            <a:off x="8791536" y="2243939"/>
            <a:ext cx="897041" cy="182880"/>
          </a:xfrm>
          <a:prstGeom prst="bentConnector2">
            <a:avLst/>
          </a:prstGeom>
          <a:ln w="12700">
            <a:solidFill>
              <a:schemeClr val="tx1"/>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B44F5A2C-73E0-4FAA-8A00-A6B368A81BB5}"/>
              </a:ext>
            </a:extLst>
          </p:cNvPr>
          <p:cNvSpPr txBox="1"/>
          <p:nvPr/>
        </p:nvSpPr>
        <p:spPr>
          <a:xfrm>
            <a:off x="628651" y="4790428"/>
            <a:ext cx="2118288" cy="244682"/>
          </a:xfrm>
          <a:prstGeom prst="rect">
            <a:avLst/>
          </a:prstGeom>
          <a:noFill/>
        </p:spPr>
        <p:txBody>
          <a:bodyPr wrap="square" lIns="91440" tIns="45720" rIns="91440" bIns="45720" rtlCol="0">
            <a:spAutoFit/>
          </a:bodyPr>
          <a:lstStyle>
            <a:defPPr>
              <a:defRPr lang="en-US"/>
            </a:defPPr>
            <a:lvl1pPr marR="0" lvl="0" indent="0" algn="ctr" defTabSz="931326" fontAlgn="auto">
              <a:lnSpc>
                <a:spcPct val="90000"/>
              </a:lnSpc>
              <a:spcBef>
                <a:spcPts val="0"/>
              </a:spcBef>
              <a:spcAft>
                <a:spcPts val="600"/>
              </a:spcAft>
              <a:buClrTx/>
              <a:buSzTx/>
              <a:buFontTx/>
              <a:buNone/>
              <a:tabLst/>
              <a:defRPr kumimoji="0" sz="1100" b="0" i="0" u="none" strike="noStrike" kern="0" cap="none" spc="0" normalizeH="0" baseline="0">
                <a:ln>
                  <a:noFill/>
                </a:ln>
                <a:solidFill>
                  <a:srgbClr val="0078D7"/>
                </a:solidFill>
                <a:effectLst/>
                <a:uLnTx/>
                <a:uFillTx/>
                <a:latin typeface="Segoe UI Semibold" panose="020B0702040204020203" pitchFamily="34" charset="0"/>
                <a:cs typeface="Segoe UI Semibold" panose="020B0702040204020203" pitchFamily="34" charset="0"/>
              </a:defRPr>
            </a:lvl1pPr>
          </a:lstStyle>
          <a:p>
            <a:pPr marL="0" marR="0" lvl="0" indent="0" algn="ctr" defTabSz="931326" rtl="0" eaLnBrk="1" fontAlgn="auto" latinLnBrk="0" hangingPunct="1">
              <a:lnSpc>
                <a:spcPct val="90000"/>
              </a:lnSpc>
              <a:spcBef>
                <a:spcPts val="0"/>
              </a:spcBef>
              <a:spcAft>
                <a:spcPts val="600"/>
              </a:spcAft>
              <a:buClrTx/>
              <a:buSzTx/>
              <a:buFontTx/>
              <a:buNone/>
              <a:tabLst/>
              <a:defRPr/>
            </a:pPr>
            <a:r>
              <a:rPr kumimoji="0" lang="en-US" sz="110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ODBC</a:t>
            </a:r>
          </a:p>
        </p:txBody>
      </p:sp>
      <p:pic>
        <p:nvPicPr>
          <p:cNvPr id="19" name="Picture 4">
            <a:extLst>
              <a:ext uri="{FF2B5EF4-FFF2-40B4-BE49-F238E27FC236}">
                <a16:creationId xmlns:a16="http://schemas.microsoft.com/office/drawing/2014/main" id="{7703D08E-EB90-45EE-B213-8B2E4117602B}"/>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bwMode="auto">
          <a:xfrm>
            <a:off x="3594476" y="5379693"/>
            <a:ext cx="970331" cy="262734"/>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2B0B929E-D79C-45F3-8B00-C91714BC3912}"/>
              </a:ext>
            </a:extLst>
          </p:cNvPr>
          <p:cNvSpPr txBox="1"/>
          <p:nvPr/>
        </p:nvSpPr>
        <p:spPr>
          <a:xfrm>
            <a:off x="4030417" y="4790427"/>
            <a:ext cx="1321516" cy="244682"/>
          </a:xfrm>
          <a:prstGeom prst="rect">
            <a:avLst/>
          </a:prstGeom>
          <a:noFill/>
        </p:spPr>
        <p:txBody>
          <a:bodyPr wrap="square" lIns="91440" tIns="45720" rIns="91440" bIns="45720" rtlCol="0">
            <a:spAutoFit/>
          </a:bodyPr>
          <a:lstStyle>
            <a:defPPr>
              <a:defRPr lang="en-US"/>
            </a:defPPr>
            <a:lvl1pPr marR="0" lvl="0" indent="0" algn="ctr" defTabSz="931326" fontAlgn="auto">
              <a:lnSpc>
                <a:spcPct val="90000"/>
              </a:lnSpc>
              <a:spcBef>
                <a:spcPts val="0"/>
              </a:spcBef>
              <a:spcAft>
                <a:spcPts val="600"/>
              </a:spcAft>
              <a:buClrTx/>
              <a:buSzTx/>
              <a:buFontTx/>
              <a:buNone/>
              <a:tabLst/>
              <a:defRPr kumimoji="0" sz="1100" b="0" i="0" u="none" strike="noStrike" kern="0" cap="none" spc="0" normalizeH="0" baseline="0">
                <a:ln>
                  <a:noFill/>
                </a:ln>
                <a:solidFill>
                  <a:srgbClr val="0078D7"/>
                </a:solidFill>
                <a:effectLst/>
                <a:uLnTx/>
                <a:uFillTx/>
                <a:latin typeface="Segoe UI Semibold" panose="020B0702040204020203" pitchFamily="34" charset="0"/>
                <a:cs typeface="Segoe UI Semibold" panose="020B0702040204020203" pitchFamily="34" charset="0"/>
              </a:defRPr>
            </a:lvl1pPr>
          </a:lstStyle>
          <a:p>
            <a:pPr marL="0" marR="0" lvl="0" indent="0" algn="ctr" defTabSz="931326" rtl="0" eaLnBrk="1" fontAlgn="auto" latinLnBrk="0" hangingPunct="1">
              <a:lnSpc>
                <a:spcPct val="90000"/>
              </a:lnSpc>
              <a:spcBef>
                <a:spcPts val="0"/>
              </a:spcBef>
              <a:spcAft>
                <a:spcPts val="600"/>
              </a:spcAft>
              <a:buClrTx/>
              <a:buSzTx/>
              <a:buFontTx/>
              <a:buNone/>
              <a:tabLst/>
              <a:defRPr/>
            </a:pPr>
            <a:r>
              <a:rPr kumimoji="0" lang="en-US" sz="110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NoSQL</a:t>
            </a:r>
          </a:p>
        </p:txBody>
      </p:sp>
      <p:pic>
        <p:nvPicPr>
          <p:cNvPr id="21" name="Picture 8">
            <a:extLst>
              <a:ext uri="{FF2B5EF4-FFF2-40B4-BE49-F238E27FC236}">
                <a16:creationId xmlns:a16="http://schemas.microsoft.com/office/drawing/2014/main" id="{BE622B24-02C0-451D-9E87-4541C5649215}"/>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1177107" y="5840178"/>
            <a:ext cx="930390" cy="271674"/>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CF5DD059-8205-4DC1-95FE-246F300FB4AE}"/>
              </a:ext>
            </a:extLst>
          </p:cNvPr>
          <p:cNvSpPr txBox="1"/>
          <p:nvPr/>
        </p:nvSpPr>
        <p:spPr>
          <a:xfrm>
            <a:off x="6726696" y="4790428"/>
            <a:ext cx="1683797" cy="244682"/>
          </a:xfrm>
          <a:prstGeom prst="rect">
            <a:avLst/>
          </a:prstGeom>
          <a:noFill/>
        </p:spPr>
        <p:txBody>
          <a:bodyPr wrap="square" lIns="91440" tIns="45720" rIns="91440" bIns="45720" rtlCol="0">
            <a:spAutoFit/>
          </a:bodyPr>
          <a:lstStyle>
            <a:defPPr>
              <a:defRPr lang="en-US"/>
            </a:defPPr>
            <a:lvl1pPr marR="0" lvl="0" indent="0" algn="ctr" defTabSz="931326" fontAlgn="auto">
              <a:lnSpc>
                <a:spcPct val="90000"/>
              </a:lnSpc>
              <a:spcBef>
                <a:spcPts val="0"/>
              </a:spcBef>
              <a:spcAft>
                <a:spcPts val="600"/>
              </a:spcAft>
              <a:buClrTx/>
              <a:buSzTx/>
              <a:buFontTx/>
              <a:buNone/>
              <a:tabLst/>
              <a:defRPr kumimoji="0" sz="1100" b="0" i="0" u="none" strike="noStrike" kern="0" cap="none" spc="0" normalizeH="0" baseline="0">
                <a:ln>
                  <a:noFill/>
                </a:ln>
                <a:solidFill>
                  <a:srgbClr val="0078D7"/>
                </a:solidFill>
                <a:effectLst/>
                <a:uLnTx/>
                <a:uFillTx/>
                <a:latin typeface="Segoe UI Semibold" panose="020B0702040204020203" pitchFamily="34" charset="0"/>
                <a:cs typeface="Segoe UI Semibold" panose="020B0702040204020203" pitchFamily="34" charset="0"/>
              </a:defRPr>
            </a:lvl1pPr>
          </a:lstStyle>
          <a:p>
            <a:pPr marL="0" marR="0" lvl="0" indent="0" algn="ctr" defTabSz="931326" rtl="0" eaLnBrk="1" fontAlgn="auto" latinLnBrk="0" hangingPunct="1">
              <a:lnSpc>
                <a:spcPct val="90000"/>
              </a:lnSpc>
              <a:spcBef>
                <a:spcPts val="0"/>
              </a:spcBef>
              <a:spcAft>
                <a:spcPts val="600"/>
              </a:spcAft>
              <a:buClrTx/>
              <a:buSzTx/>
              <a:buFontTx/>
              <a:buNone/>
              <a:tabLst/>
              <a:defRPr/>
            </a:pPr>
            <a:r>
              <a:rPr kumimoji="0" lang="en-US" sz="110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Relational databases</a:t>
            </a:r>
          </a:p>
        </p:txBody>
      </p:sp>
      <p:pic>
        <p:nvPicPr>
          <p:cNvPr id="23" name="Picture 14" descr="Image result for Oracle">
            <a:extLst>
              <a:ext uri="{FF2B5EF4-FFF2-40B4-BE49-F238E27FC236}">
                <a16:creationId xmlns:a16="http://schemas.microsoft.com/office/drawing/2014/main" id="{B5276A4D-BAAF-4E55-ABB5-2509482A50AA}"/>
              </a:ext>
            </a:extLst>
          </p:cNvPr>
          <p:cNvPicPr>
            <a:picLocks noChangeAspect="1" noChangeArrowheads="1"/>
          </p:cNvPicPr>
          <p:nvPr/>
        </p:nvPicPr>
        <p:blipFill>
          <a:blip r:embed="rId6" cstate="print">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7155909" y="5845097"/>
            <a:ext cx="932452" cy="132462"/>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4" descr="Image result for Teradata logo">
            <a:extLst>
              <a:ext uri="{FF2B5EF4-FFF2-40B4-BE49-F238E27FC236}">
                <a16:creationId xmlns:a16="http://schemas.microsoft.com/office/drawing/2014/main" id="{D3344F9A-91F4-4949-929D-DD64F46AF290}"/>
              </a:ext>
            </a:extLst>
          </p:cNvPr>
          <p:cNvPicPr>
            <a:picLocks noChangeAspect="1" noChangeArrowheads="1"/>
          </p:cNvPicPr>
          <p:nvPr/>
        </p:nvPicPr>
        <p:blipFill rotWithShape="1">
          <a:blip r:embed="rId8" cstate="print">
            <a:extLst>
              <a:ext uri="{BEBA8EAE-BF5A-486C-A8C5-ECC9F3942E4B}">
                <a14:imgProps xmlns:a14="http://schemas.microsoft.com/office/drawing/2010/main">
                  <a14:imgLayer r:embed="rId9">
                    <a14:imgEffect>
                      <a14:brightnessContrast bright="-100000"/>
                    </a14:imgEffect>
                  </a14:imgLayer>
                </a14:imgProps>
              </a:ext>
              <a:ext uri="{28A0092B-C50C-407E-A947-70E740481C1C}">
                <a14:useLocalDpi xmlns:a14="http://schemas.microsoft.com/office/drawing/2010/main" val="0"/>
              </a:ext>
            </a:extLst>
          </a:blip>
          <a:srcRect t="20490" b="20490"/>
          <a:stretch/>
        </p:blipFill>
        <p:spPr bwMode="auto">
          <a:xfrm>
            <a:off x="6506535" y="5289944"/>
            <a:ext cx="994403" cy="33492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DE45C4C2-61FC-4A6C-949E-6AF7B0B60520}"/>
              </a:ext>
            </a:extLst>
          </p:cNvPr>
          <p:cNvSpPr txBox="1"/>
          <p:nvPr/>
        </p:nvSpPr>
        <p:spPr>
          <a:xfrm>
            <a:off x="9873783" y="4790428"/>
            <a:ext cx="1265062" cy="244682"/>
          </a:xfrm>
          <a:prstGeom prst="rect">
            <a:avLst/>
          </a:prstGeom>
          <a:noFill/>
        </p:spPr>
        <p:txBody>
          <a:bodyPr wrap="square" lIns="91440" tIns="45720" rIns="91440" bIns="45720" rtlCol="0">
            <a:spAutoFit/>
          </a:bodyPr>
          <a:lstStyle>
            <a:defPPr>
              <a:defRPr lang="en-US"/>
            </a:defPPr>
            <a:lvl1pPr marR="0" lvl="0" indent="0" algn="ctr" defTabSz="931326" fontAlgn="auto">
              <a:lnSpc>
                <a:spcPct val="90000"/>
              </a:lnSpc>
              <a:spcBef>
                <a:spcPts val="0"/>
              </a:spcBef>
              <a:spcAft>
                <a:spcPts val="600"/>
              </a:spcAft>
              <a:buClrTx/>
              <a:buSzTx/>
              <a:buFontTx/>
              <a:buNone/>
              <a:tabLst/>
              <a:defRPr kumimoji="0" sz="1100" b="0" i="0" u="none" strike="noStrike" kern="0" cap="none" spc="0" normalizeH="0" baseline="0">
                <a:ln>
                  <a:noFill/>
                </a:ln>
                <a:solidFill>
                  <a:srgbClr val="0078D7"/>
                </a:solidFill>
                <a:effectLst/>
                <a:uLnTx/>
                <a:uFillTx/>
                <a:latin typeface="Segoe UI Semibold" panose="020B0702040204020203" pitchFamily="34" charset="0"/>
                <a:cs typeface="Segoe UI Semibold" panose="020B0702040204020203" pitchFamily="34" charset="0"/>
              </a:defRPr>
            </a:lvl1pPr>
          </a:lstStyle>
          <a:p>
            <a:pPr marL="0" marR="0" lvl="0" indent="0" algn="ctr" defTabSz="931326" rtl="0" eaLnBrk="1" fontAlgn="auto" latinLnBrk="0" hangingPunct="1">
              <a:lnSpc>
                <a:spcPct val="90000"/>
              </a:lnSpc>
              <a:spcBef>
                <a:spcPts val="0"/>
              </a:spcBef>
              <a:spcAft>
                <a:spcPts val="600"/>
              </a:spcAft>
              <a:buClrTx/>
              <a:buSzTx/>
              <a:buFontTx/>
              <a:buNone/>
              <a:tabLst/>
              <a:defRPr/>
            </a:pPr>
            <a:r>
              <a:rPr kumimoji="0" lang="en-US" sz="110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Big data</a:t>
            </a:r>
          </a:p>
        </p:txBody>
      </p:sp>
      <p:pic>
        <p:nvPicPr>
          <p:cNvPr id="26" name="Picture 28" descr="Image result for Cloudera">
            <a:extLst>
              <a:ext uri="{FF2B5EF4-FFF2-40B4-BE49-F238E27FC236}">
                <a16:creationId xmlns:a16="http://schemas.microsoft.com/office/drawing/2014/main" id="{B19A7303-5539-4B07-8374-0CD4647CFC74}"/>
              </a:ext>
            </a:extLst>
          </p:cNvPr>
          <p:cNvPicPr>
            <a:picLocks noChangeAspect="1" noChangeArrowheads="1"/>
          </p:cNvPicPr>
          <p:nvPr/>
        </p:nvPicPr>
        <p:blipFill>
          <a:blip r:embed="rId10">
            <a:extLst>
              <a:ext uri="{BEBA8EAE-BF5A-486C-A8C5-ECC9F3942E4B}">
                <a14:imgProps xmlns:a14="http://schemas.microsoft.com/office/drawing/2010/main">
                  <a14:imgLayer r:embed="rId11">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9513231" y="5421570"/>
            <a:ext cx="983588" cy="238521"/>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32">
            <a:extLst>
              <a:ext uri="{FF2B5EF4-FFF2-40B4-BE49-F238E27FC236}">
                <a16:creationId xmlns:a16="http://schemas.microsoft.com/office/drawing/2014/main" id="{C8260476-D46A-4699-B3A3-DB67DDB5E2C7}"/>
              </a:ext>
            </a:extLst>
          </p:cNvPr>
          <p:cNvPicPr>
            <a:picLocks noChangeAspect="1" noChangeArrowheads="1"/>
          </p:cNvPicPr>
          <p:nvPr/>
        </p:nvPicPr>
        <p:blipFill>
          <a:blip r:embed="rId12">
            <a:extLst>
              <a:ext uri="{BEBA8EAE-BF5A-486C-A8C5-ECC9F3942E4B}">
                <a14:imgProps xmlns:a14="http://schemas.microsoft.com/office/drawing/2010/main">
                  <a14:imgLayer r:embed="rId13">
                    <a14:imgEffect>
                      <a14:brightnessContrast bright="-100000"/>
                    </a14:imgEffect>
                  </a14:imgLayer>
                </a14:imgProps>
              </a:ext>
              <a:ext uri="{28A0092B-C50C-407E-A947-70E740481C1C}">
                <a14:useLocalDpi xmlns:a14="http://schemas.microsoft.com/office/drawing/2010/main" val="0"/>
              </a:ext>
            </a:extLst>
          </a:blip>
          <a:stretch>
            <a:fillRect/>
          </a:stretch>
        </p:blipFill>
        <p:spPr bwMode="auto">
          <a:xfrm>
            <a:off x="10659038" y="5394264"/>
            <a:ext cx="904017" cy="318718"/>
          </a:xfrm>
          <a:prstGeom prst="rect">
            <a:avLst/>
          </a:prstGeom>
          <a:noFill/>
          <a:extLst>
            <a:ext uri="{909E8E84-426E-40DD-AFC4-6F175D3DCCD1}">
              <a14:hiddenFill xmlns:a14="http://schemas.microsoft.com/office/drawing/2010/main">
                <a:solidFill>
                  <a:srgbClr val="FFFFFF"/>
                </a:solidFill>
              </a14:hiddenFill>
            </a:ext>
          </a:extLst>
        </p:spPr>
      </p:pic>
      <p:cxnSp>
        <p:nvCxnSpPr>
          <p:cNvPr id="28" name="Straight Connector 27">
            <a:extLst>
              <a:ext uri="{FF2B5EF4-FFF2-40B4-BE49-F238E27FC236}">
                <a16:creationId xmlns:a16="http://schemas.microsoft.com/office/drawing/2014/main" id="{DE873D24-D9F4-480B-AD5F-57A0D1348EB3}"/>
              </a:ext>
            </a:extLst>
          </p:cNvPr>
          <p:cNvCxnSpPr>
            <a:cxnSpLocks/>
            <a:stCxn id="38" idx="2"/>
          </p:cNvCxnSpPr>
          <p:nvPr/>
        </p:nvCxnSpPr>
        <p:spPr>
          <a:xfrm>
            <a:off x="8791536" y="3922537"/>
            <a:ext cx="0" cy="474925"/>
          </a:xfrm>
          <a:prstGeom prst="line">
            <a:avLst/>
          </a:prstGeom>
          <a:ln w="12700">
            <a:solidFill>
              <a:schemeClr val="tx1"/>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9E676F6B-1CD9-4767-B869-4BE60B9BF62E}"/>
              </a:ext>
            </a:extLst>
          </p:cNvPr>
          <p:cNvCxnSpPr>
            <a:cxnSpLocks/>
            <a:stCxn id="13" idx="2"/>
            <a:endCxn id="38" idx="0"/>
          </p:cNvCxnSpPr>
          <p:nvPr/>
        </p:nvCxnSpPr>
        <p:spPr>
          <a:xfrm>
            <a:off x="8788401" y="2721727"/>
            <a:ext cx="3135" cy="711513"/>
          </a:xfrm>
          <a:prstGeom prst="straightConnector1">
            <a:avLst/>
          </a:prstGeom>
          <a:ln w="12700">
            <a:solidFill>
              <a:schemeClr val="tx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grpSp>
        <p:nvGrpSpPr>
          <p:cNvPr id="30" name="Group 29">
            <a:extLst>
              <a:ext uri="{FF2B5EF4-FFF2-40B4-BE49-F238E27FC236}">
                <a16:creationId xmlns:a16="http://schemas.microsoft.com/office/drawing/2014/main" id="{D8039E2B-0461-4211-A938-93CD724B1A62}"/>
              </a:ext>
            </a:extLst>
          </p:cNvPr>
          <p:cNvGrpSpPr/>
          <p:nvPr/>
        </p:nvGrpSpPr>
        <p:grpSpPr>
          <a:xfrm>
            <a:off x="1676398" y="4397462"/>
            <a:ext cx="8839204" cy="202732"/>
            <a:chOff x="1676398" y="4254967"/>
            <a:chExt cx="8839204" cy="315371"/>
          </a:xfrm>
        </p:grpSpPr>
        <p:cxnSp>
          <p:nvCxnSpPr>
            <p:cNvPr id="31" name="Straight Arrow Connector 30">
              <a:extLst>
                <a:ext uri="{FF2B5EF4-FFF2-40B4-BE49-F238E27FC236}">
                  <a16:creationId xmlns:a16="http://schemas.microsoft.com/office/drawing/2014/main" id="{899F914B-2C11-46F8-BFD9-BE622F0A5DDB}"/>
                </a:ext>
              </a:extLst>
            </p:cNvPr>
            <p:cNvCxnSpPr/>
            <p:nvPr/>
          </p:nvCxnSpPr>
          <p:spPr>
            <a:xfrm>
              <a:off x="4701909" y="4262895"/>
              <a:ext cx="0" cy="297215"/>
            </a:xfrm>
            <a:prstGeom prst="straightConnector1">
              <a:avLst/>
            </a:prstGeom>
            <a:ln w="12700">
              <a:solidFill>
                <a:schemeClr val="tx1"/>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sp>
          <p:nvSpPr>
            <p:cNvPr id="32" name="Right Bracket 31">
              <a:extLst>
                <a:ext uri="{FF2B5EF4-FFF2-40B4-BE49-F238E27FC236}">
                  <a16:creationId xmlns:a16="http://schemas.microsoft.com/office/drawing/2014/main" id="{9778BFBE-AB78-4FBD-AEA6-489A1857E4D0}"/>
                </a:ext>
              </a:extLst>
            </p:cNvPr>
            <p:cNvSpPr/>
            <p:nvPr/>
          </p:nvSpPr>
          <p:spPr>
            <a:xfrm rot="16200000">
              <a:off x="5939465" y="-5799"/>
              <a:ext cx="313070" cy="8839204"/>
            </a:xfrm>
            <a:prstGeom prst="rightBracket">
              <a:avLst>
                <a:gd name="adj" fmla="val 0"/>
              </a:avLst>
            </a:prstGeom>
            <a:ln w="12700">
              <a:solidFill>
                <a:schemeClr val="tx1"/>
              </a:solidFill>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505050"/>
                </a:solidFill>
                <a:effectLst/>
                <a:uLnTx/>
                <a:uFillTx/>
                <a:latin typeface="Segoe UI"/>
                <a:ea typeface="+mn-ea"/>
                <a:cs typeface="+mn-cs"/>
              </a:endParaRPr>
            </a:p>
          </p:txBody>
        </p:sp>
        <p:cxnSp>
          <p:nvCxnSpPr>
            <p:cNvPr id="33" name="Straight Arrow Connector 32">
              <a:extLst>
                <a:ext uri="{FF2B5EF4-FFF2-40B4-BE49-F238E27FC236}">
                  <a16:creationId xmlns:a16="http://schemas.microsoft.com/office/drawing/2014/main" id="{66F515F6-F7B9-4B61-9F46-BE8869104AB3}"/>
                </a:ext>
              </a:extLst>
            </p:cNvPr>
            <p:cNvCxnSpPr/>
            <p:nvPr/>
          </p:nvCxnSpPr>
          <p:spPr>
            <a:xfrm>
              <a:off x="7482055" y="4254967"/>
              <a:ext cx="0" cy="313071"/>
            </a:xfrm>
            <a:prstGeom prst="straightConnector1">
              <a:avLst/>
            </a:prstGeom>
            <a:ln w="12700">
              <a:solidFill>
                <a:schemeClr val="tx1"/>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34" name="TextBox 33">
            <a:extLst>
              <a:ext uri="{FF2B5EF4-FFF2-40B4-BE49-F238E27FC236}">
                <a16:creationId xmlns:a16="http://schemas.microsoft.com/office/drawing/2014/main" id="{CC2F1AD6-C114-4F97-A600-FF3FE83AD668}"/>
              </a:ext>
            </a:extLst>
          </p:cNvPr>
          <p:cNvSpPr txBox="1"/>
          <p:nvPr/>
        </p:nvSpPr>
        <p:spPr>
          <a:xfrm>
            <a:off x="1822015" y="5540831"/>
            <a:ext cx="494046" cy="244682"/>
          </a:xfrm>
          <a:prstGeom prst="rect">
            <a:avLst/>
          </a:prstGeom>
          <a:noFill/>
        </p:spPr>
        <p:txBody>
          <a:bodyPr wrap="none" lIns="91440" tIns="45720" rIns="91440" bIns="45720" rtlCol="0" anchor="ctr">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Excel</a:t>
            </a:r>
          </a:p>
        </p:txBody>
      </p:sp>
      <p:pic>
        <p:nvPicPr>
          <p:cNvPr id="35" name="Picture 2" descr="http://www.bojanglesmuseum.com/wp-content/uploads/2017/07/Cool-Microsoft-Sql-Server-Logo-98-On-Create-A-Free-Logo-with-Microsoft-Sql-Server-Logo.jpg">
            <a:extLst>
              <a:ext uri="{FF2B5EF4-FFF2-40B4-BE49-F238E27FC236}">
                <a16:creationId xmlns:a16="http://schemas.microsoft.com/office/drawing/2014/main" id="{D94F2D6F-D6F3-4D8A-B770-B9BCCE670C43}"/>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09365" y="5152839"/>
            <a:ext cx="1004304" cy="507252"/>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4">
            <a:extLst>
              <a:ext uri="{FF2B5EF4-FFF2-40B4-BE49-F238E27FC236}">
                <a16:creationId xmlns:a16="http://schemas.microsoft.com/office/drawing/2014/main" id="{D9252170-5283-4DFA-A2E5-7AEF0A185E3E}"/>
              </a:ext>
            </a:extLst>
          </p:cNvPr>
          <p:cNvPicPr>
            <a:picLocks noChangeAspect="1" noChangeArrowheads="1"/>
          </p:cNvPicPr>
          <p:nvPr/>
        </p:nvPicPr>
        <p:blipFill>
          <a:blip r:embed="rId15">
            <a:extLst>
              <a:ext uri="{28A0092B-C50C-407E-A947-70E740481C1C}">
                <a14:useLocalDpi xmlns:a14="http://schemas.microsoft.com/office/drawing/2010/main" val="0"/>
              </a:ext>
            </a:extLst>
          </a:blip>
          <a:stretch>
            <a:fillRect/>
          </a:stretch>
        </p:blipFill>
        <p:spPr bwMode="auto">
          <a:xfrm>
            <a:off x="1067173" y="5137327"/>
            <a:ext cx="486648" cy="484732"/>
          </a:xfrm>
          <a:prstGeom prst="rect">
            <a:avLst/>
          </a:prstGeom>
          <a:noFill/>
          <a:extLst>
            <a:ext uri="{909E8E84-426E-40DD-AFC4-6F175D3DCCD1}">
              <a14:hiddenFill xmlns:a14="http://schemas.microsoft.com/office/drawing/2010/main">
                <a:solidFill>
                  <a:srgbClr val="FFFFFF"/>
                </a:solidFill>
              </a14:hiddenFill>
            </a:ext>
          </a:extLst>
        </p:spPr>
      </p:pic>
      <p:sp>
        <p:nvSpPr>
          <p:cNvPr id="37" name="Freeform 96">
            <a:extLst>
              <a:ext uri="{FF2B5EF4-FFF2-40B4-BE49-F238E27FC236}">
                <a16:creationId xmlns:a16="http://schemas.microsoft.com/office/drawing/2014/main" id="{C1AF5167-D198-4652-A00E-AD1F5C390819}"/>
              </a:ext>
            </a:extLst>
          </p:cNvPr>
          <p:cNvSpPr>
            <a:spLocks noChangeAspect="1"/>
          </p:cNvSpPr>
          <p:nvPr/>
        </p:nvSpPr>
        <p:spPr bwMode="auto">
          <a:xfrm>
            <a:off x="1868107" y="5111235"/>
            <a:ext cx="401861" cy="401993"/>
          </a:xfrm>
          <a:custGeom>
            <a:avLst/>
            <a:gdLst>
              <a:gd name="connsiteX0" fmla="*/ 4566081 w 6281717"/>
              <a:gd name="connsiteY0" fmla="*/ 4418235 h 6283779"/>
              <a:gd name="connsiteX1" fmla="*/ 5564846 w 6281717"/>
              <a:gd name="connsiteY1" fmla="*/ 4418235 h 6283779"/>
              <a:gd name="connsiteX2" fmla="*/ 5564846 w 6281717"/>
              <a:gd name="connsiteY2" fmla="*/ 4921699 h 6283779"/>
              <a:gd name="connsiteX3" fmla="*/ 4566081 w 6281717"/>
              <a:gd name="connsiteY3" fmla="*/ 4921699 h 6283779"/>
              <a:gd name="connsiteX4" fmla="*/ 4566082 w 6281717"/>
              <a:gd name="connsiteY4" fmla="*/ 3634805 h 6283779"/>
              <a:gd name="connsiteX5" fmla="*/ 5564847 w 6281717"/>
              <a:gd name="connsiteY5" fmla="*/ 3634805 h 6283779"/>
              <a:gd name="connsiteX6" fmla="*/ 5564847 w 6281717"/>
              <a:gd name="connsiteY6" fmla="*/ 4138269 h 6283779"/>
              <a:gd name="connsiteX7" fmla="*/ 4566082 w 6281717"/>
              <a:gd name="connsiteY7" fmla="*/ 4138269 h 6283779"/>
              <a:gd name="connsiteX8" fmla="*/ 4566083 w 6281717"/>
              <a:gd name="connsiteY8" fmla="*/ 2851375 h 6283779"/>
              <a:gd name="connsiteX9" fmla="*/ 5564848 w 6281717"/>
              <a:gd name="connsiteY9" fmla="*/ 2851375 h 6283779"/>
              <a:gd name="connsiteX10" fmla="*/ 5564848 w 6281717"/>
              <a:gd name="connsiteY10" fmla="*/ 3354839 h 6283779"/>
              <a:gd name="connsiteX11" fmla="*/ 4566083 w 6281717"/>
              <a:gd name="connsiteY11" fmla="*/ 3354839 h 6283779"/>
              <a:gd name="connsiteX12" fmla="*/ 4566084 w 6281717"/>
              <a:gd name="connsiteY12" fmla="*/ 2067945 h 6283779"/>
              <a:gd name="connsiteX13" fmla="*/ 5564849 w 6281717"/>
              <a:gd name="connsiteY13" fmla="*/ 2067945 h 6283779"/>
              <a:gd name="connsiteX14" fmla="*/ 5564849 w 6281717"/>
              <a:gd name="connsiteY14" fmla="*/ 2571409 h 6283779"/>
              <a:gd name="connsiteX15" fmla="*/ 4566084 w 6281717"/>
              <a:gd name="connsiteY15" fmla="*/ 2571409 h 6283779"/>
              <a:gd name="connsiteX16" fmla="*/ 2593051 w 6281717"/>
              <a:gd name="connsiteY16" fmla="*/ 1921329 h 6283779"/>
              <a:gd name="connsiteX17" fmla="*/ 2111358 w 6281717"/>
              <a:gd name="connsiteY17" fmla="*/ 1951265 h 6283779"/>
              <a:gd name="connsiteX18" fmla="*/ 1752129 w 6281717"/>
              <a:gd name="connsiteY18" fmla="*/ 2822122 h 6283779"/>
              <a:gd name="connsiteX19" fmla="*/ 1450051 w 6281717"/>
              <a:gd name="connsiteY19" fmla="*/ 1994808 h 6283779"/>
              <a:gd name="connsiteX20" fmla="*/ 971079 w 6281717"/>
              <a:gd name="connsiteY20" fmla="*/ 2022022 h 6283779"/>
              <a:gd name="connsiteX21" fmla="*/ 1485429 w 6281717"/>
              <a:gd name="connsiteY21" fmla="*/ 3107872 h 6283779"/>
              <a:gd name="connsiteX22" fmla="*/ 924815 w 6281717"/>
              <a:gd name="connsiteY22" fmla="*/ 4191001 h 6283779"/>
              <a:gd name="connsiteX23" fmla="*/ 1398344 w 6281717"/>
              <a:gd name="connsiteY23" fmla="*/ 4207329 h 6283779"/>
              <a:gd name="connsiteX24" fmla="*/ 1738522 w 6281717"/>
              <a:gd name="connsiteY24" fmla="*/ 3360965 h 6283779"/>
              <a:gd name="connsiteX25" fmla="*/ 2100472 w 6281717"/>
              <a:gd name="connsiteY25" fmla="*/ 4253593 h 6283779"/>
              <a:gd name="connsiteX26" fmla="*/ 2614822 w 6281717"/>
              <a:gd name="connsiteY26" fmla="*/ 4288972 h 6283779"/>
              <a:gd name="connsiteX27" fmla="*/ 2024272 w 6281717"/>
              <a:gd name="connsiteY27" fmla="*/ 3094265 h 6283779"/>
              <a:gd name="connsiteX28" fmla="*/ 4566084 w 6281717"/>
              <a:gd name="connsiteY28" fmla="*/ 1284515 h 6283779"/>
              <a:gd name="connsiteX29" fmla="*/ 5564849 w 6281717"/>
              <a:gd name="connsiteY29" fmla="*/ 1284515 h 6283779"/>
              <a:gd name="connsiteX30" fmla="*/ 5564849 w 6281717"/>
              <a:gd name="connsiteY30" fmla="*/ 1787979 h 6283779"/>
              <a:gd name="connsiteX31" fmla="*/ 4566084 w 6281717"/>
              <a:gd name="connsiteY31" fmla="*/ 1787979 h 6283779"/>
              <a:gd name="connsiteX32" fmla="*/ 3705209 w 6281717"/>
              <a:gd name="connsiteY32" fmla="*/ 851808 h 6283779"/>
              <a:gd name="connsiteX33" fmla="*/ 3705209 w 6281717"/>
              <a:gd name="connsiteY33" fmla="*/ 1283836 h 6283779"/>
              <a:gd name="connsiteX34" fmla="*/ 4280335 w 6281717"/>
              <a:gd name="connsiteY34" fmla="*/ 1283836 h 6283779"/>
              <a:gd name="connsiteX35" fmla="*/ 4280335 w 6281717"/>
              <a:gd name="connsiteY35" fmla="*/ 1787300 h 6283779"/>
              <a:gd name="connsiteX36" fmla="*/ 3705209 w 6281717"/>
              <a:gd name="connsiteY36" fmla="*/ 1787300 h 6283779"/>
              <a:gd name="connsiteX37" fmla="*/ 3705209 w 6281717"/>
              <a:gd name="connsiteY37" fmla="*/ 2067266 h 6283779"/>
              <a:gd name="connsiteX38" fmla="*/ 4280335 w 6281717"/>
              <a:gd name="connsiteY38" fmla="*/ 2067266 h 6283779"/>
              <a:gd name="connsiteX39" fmla="*/ 4280335 w 6281717"/>
              <a:gd name="connsiteY39" fmla="*/ 2570730 h 6283779"/>
              <a:gd name="connsiteX40" fmla="*/ 3705209 w 6281717"/>
              <a:gd name="connsiteY40" fmla="*/ 2570730 h 6283779"/>
              <a:gd name="connsiteX41" fmla="*/ 3705209 w 6281717"/>
              <a:gd name="connsiteY41" fmla="*/ 2850696 h 6283779"/>
              <a:gd name="connsiteX42" fmla="*/ 4280334 w 6281717"/>
              <a:gd name="connsiteY42" fmla="*/ 2850696 h 6283779"/>
              <a:gd name="connsiteX43" fmla="*/ 4280334 w 6281717"/>
              <a:gd name="connsiteY43" fmla="*/ 3354160 h 6283779"/>
              <a:gd name="connsiteX44" fmla="*/ 3705209 w 6281717"/>
              <a:gd name="connsiteY44" fmla="*/ 3354160 h 6283779"/>
              <a:gd name="connsiteX45" fmla="*/ 3705209 w 6281717"/>
              <a:gd name="connsiteY45" fmla="*/ 3634126 h 6283779"/>
              <a:gd name="connsiteX46" fmla="*/ 4280333 w 6281717"/>
              <a:gd name="connsiteY46" fmla="*/ 3634126 h 6283779"/>
              <a:gd name="connsiteX47" fmla="*/ 4280333 w 6281717"/>
              <a:gd name="connsiteY47" fmla="*/ 4137590 h 6283779"/>
              <a:gd name="connsiteX48" fmla="*/ 3705209 w 6281717"/>
              <a:gd name="connsiteY48" fmla="*/ 4137590 h 6283779"/>
              <a:gd name="connsiteX49" fmla="*/ 3705209 w 6281717"/>
              <a:gd name="connsiteY49" fmla="*/ 4417556 h 6283779"/>
              <a:gd name="connsiteX50" fmla="*/ 4280332 w 6281717"/>
              <a:gd name="connsiteY50" fmla="*/ 4417556 h 6283779"/>
              <a:gd name="connsiteX51" fmla="*/ 4280332 w 6281717"/>
              <a:gd name="connsiteY51" fmla="*/ 4921020 h 6283779"/>
              <a:gd name="connsiteX52" fmla="*/ 3705209 w 6281717"/>
              <a:gd name="connsiteY52" fmla="*/ 4921020 h 6283779"/>
              <a:gd name="connsiteX53" fmla="*/ 3705209 w 6281717"/>
              <a:gd name="connsiteY53" fmla="*/ 5355772 h 6283779"/>
              <a:gd name="connsiteX54" fmla="*/ 6068315 w 6281717"/>
              <a:gd name="connsiteY54" fmla="*/ 5355772 h 6283779"/>
              <a:gd name="connsiteX55" fmla="*/ 6068315 w 6281717"/>
              <a:gd name="connsiteY55" fmla="*/ 851808 h 6283779"/>
              <a:gd name="connsiteX56" fmla="*/ 3705209 w 6281717"/>
              <a:gd name="connsiteY56" fmla="*/ 0 h 6283779"/>
              <a:gd name="connsiteX57" fmla="*/ 3705209 w 6281717"/>
              <a:gd name="connsiteY57" fmla="*/ 642257 h 6283779"/>
              <a:gd name="connsiteX58" fmla="*/ 6032964 w 6281717"/>
              <a:gd name="connsiteY58" fmla="*/ 642257 h 6283779"/>
              <a:gd name="connsiteX59" fmla="*/ 6281717 w 6281717"/>
              <a:gd name="connsiteY59" fmla="*/ 891010 h 6283779"/>
              <a:gd name="connsiteX60" fmla="*/ 6281717 w 6281717"/>
              <a:gd name="connsiteY60" fmla="*/ 5313847 h 6283779"/>
              <a:gd name="connsiteX61" fmla="*/ 6032964 w 6281717"/>
              <a:gd name="connsiteY61" fmla="*/ 5562600 h 6283779"/>
              <a:gd name="connsiteX62" fmla="*/ 3705209 w 6281717"/>
              <a:gd name="connsiteY62" fmla="*/ 5562600 h 6283779"/>
              <a:gd name="connsiteX63" fmla="*/ 3705209 w 6281717"/>
              <a:gd name="connsiteY63" fmla="*/ 6283779 h 6283779"/>
              <a:gd name="connsiteX64" fmla="*/ 0 w 6281717"/>
              <a:gd name="connsiteY64" fmla="*/ 5641407 h 6283779"/>
              <a:gd name="connsiteX65" fmla="*/ 0 w 6281717"/>
              <a:gd name="connsiteY65" fmla="*/ 642372 h 6283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6281717" h="6283779">
                <a:moveTo>
                  <a:pt x="4566081" y="4418235"/>
                </a:moveTo>
                <a:lnTo>
                  <a:pt x="5564846" y="4418235"/>
                </a:lnTo>
                <a:lnTo>
                  <a:pt x="5564846" y="4921699"/>
                </a:lnTo>
                <a:lnTo>
                  <a:pt x="4566081" y="4921699"/>
                </a:lnTo>
                <a:close/>
                <a:moveTo>
                  <a:pt x="4566082" y="3634805"/>
                </a:moveTo>
                <a:lnTo>
                  <a:pt x="5564847" y="3634805"/>
                </a:lnTo>
                <a:lnTo>
                  <a:pt x="5564847" y="4138269"/>
                </a:lnTo>
                <a:lnTo>
                  <a:pt x="4566082" y="4138269"/>
                </a:lnTo>
                <a:close/>
                <a:moveTo>
                  <a:pt x="4566083" y="2851375"/>
                </a:moveTo>
                <a:lnTo>
                  <a:pt x="5564848" y="2851375"/>
                </a:lnTo>
                <a:lnTo>
                  <a:pt x="5564848" y="3354839"/>
                </a:lnTo>
                <a:lnTo>
                  <a:pt x="4566083" y="3354839"/>
                </a:lnTo>
                <a:close/>
                <a:moveTo>
                  <a:pt x="4566084" y="2067945"/>
                </a:moveTo>
                <a:lnTo>
                  <a:pt x="5564849" y="2067945"/>
                </a:lnTo>
                <a:lnTo>
                  <a:pt x="5564849" y="2571409"/>
                </a:lnTo>
                <a:lnTo>
                  <a:pt x="4566084" y="2571409"/>
                </a:lnTo>
                <a:close/>
                <a:moveTo>
                  <a:pt x="2593051" y="1921329"/>
                </a:moveTo>
                <a:lnTo>
                  <a:pt x="2111358" y="1951265"/>
                </a:lnTo>
                <a:lnTo>
                  <a:pt x="1752129" y="2822122"/>
                </a:lnTo>
                <a:lnTo>
                  <a:pt x="1450051" y="1994808"/>
                </a:lnTo>
                <a:lnTo>
                  <a:pt x="971079" y="2022022"/>
                </a:lnTo>
                <a:lnTo>
                  <a:pt x="1485429" y="3107872"/>
                </a:lnTo>
                <a:lnTo>
                  <a:pt x="924815" y="4191001"/>
                </a:lnTo>
                <a:lnTo>
                  <a:pt x="1398344" y="4207329"/>
                </a:lnTo>
                <a:lnTo>
                  <a:pt x="1738522" y="3360965"/>
                </a:lnTo>
                <a:lnTo>
                  <a:pt x="2100472" y="4253593"/>
                </a:lnTo>
                <a:lnTo>
                  <a:pt x="2614822" y="4288972"/>
                </a:lnTo>
                <a:lnTo>
                  <a:pt x="2024272" y="3094265"/>
                </a:lnTo>
                <a:close/>
                <a:moveTo>
                  <a:pt x="4566084" y="1284515"/>
                </a:moveTo>
                <a:lnTo>
                  <a:pt x="5564849" y="1284515"/>
                </a:lnTo>
                <a:lnTo>
                  <a:pt x="5564849" y="1787979"/>
                </a:lnTo>
                <a:lnTo>
                  <a:pt x="4566084" y="1787979"/>
                </a:lnTo>
                <a:close/>
                <a:moveTo>
                  <a:pt x="3705209" y="851808"/>
                </a:moveTo>
                <a:lnTo>
                  <a:pt x="3705209" y="1283836"/>
                </a:lnTo>
                <a:lnTo>
                  <a:pt x="4280335" y="1283836"/>
                </a:lnTo>
                <a:lnTo>
                  <a:pt x="4280335" y="1787300"/>
                </a:lnTo>
                <a:lnTo>
                  <a:pt x="3705209" y="1787300"/>
                </a:lnTo>
                <a:lnTo>
                  <a:pt x="3705209" y="2067266"/>
                </a:lnTo>
                <a:lnTo>
                  <a:pt x="4280335" y="2067266"/>
                </a:lnTo>
                <a:lnTo>
                  <a:pt x="4280335" y="2570730"/>
                </a:lnTo>
                <a:lnTo>
                  <a:pt x="3705209" y="2570730"/>
                </a:lnTo>
                <a:lnTo>
                  <a:pt x="3705209" y="2850696"/>
                </a:lnTo>
                <a:lnTo>
                  <a:pt x="4280334" y="2850696"/>
                </a:lnTo>
                <a:lnTo>
                  <a:pt x="4280334" y="3354160"/>
                </a:lnTo>
                <a:lnTo>
                  <a:pt x="3705209" y="3354160"/>
                </a:lnTo>
                <a:lnTo>
                  <a:pt x="3705209" y="3634126"/>
                </a:lnTo>
                <a:lnTo>
                  <a:pt x="4280333" y="3634126"/>
                </a:lnTo>
                <a:lnTo>
                  <a:pt x="4280333" y="4137590"/>
                </a:lnTo>
                <a:lnTo>
                  <a:pt x="3705209" y="4137590"/>
                </a:lnTo>
                <a:lnTo>
                  <a:pt x="3705209" y="4417556"/>
                </a:lnTo>
                <a:lnTo>
                  <a:pt x="4280332" y="4417556"/>
                </a:lnTo>
                <a:lnTo>
                  <a:pt x="4280332" y="4921020"/>
                </a:lnTo>
                <a:lnTo>
                  <a:pt x="3705209" y="4921020"/>
                </a:lnTo>
                <a:lnTo>
                  <a:pt x="3705209" y="5355772"/>
                </a:lnTo>
                <a:lnTo>
                  <a:pt x="6068315" y="5355772"/>
                </a:lnTo>
                <a:lnTo>
                  <a:pt x="6068315" y="851808"/>
                </a:lnTo>
                <a:close/>
                <a:moveTo>
                  <a:pt x="3705209" y="0"/>
                </a:moveTo>
                <a:lnTo>
                  <a:pt x="3705209" y="642257"/>
                </a:lnTo>
                <a:lnTo>
                  <a:pt x="6032964" y="642257"/>
                </a:lnTo>
                <a:cubicBezTo>
                  <a:pt x="6170346" y="642257"/>
                  <a:pt x="6281717" y="753628"/>
                  <a:pt x="6281717" y="891010"/>
                </a:cubicBezTo>
                <a:lnTo>
                  <a:pt x="6281717" y="5313847"/>
                </a:lnTo>
                <a:cubicBezTo>
                  <a:pt x="6281717" y="5451229"/>
                  <a:pt x="6170346" y="5562600"/>
                  <a:pt x="6032964" y="5562600"/>
                </a:cubicBezTo>
                <a:lnTo>
                  <a:pt x="3705209" y="5562600"/>
                </a:lnTo>
                <a:lnTo>
                  <a:pt x="3705209" y="6283779"/>
                </a:lnTo>
                <a:lnTo>
                  <a:pt x="0" y="5641407"/>
                </a:lnTo>
                <a:lnTo>
                  <a:pt x="0" y="642372"/>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8" name="Rectangle 37">
            <a:extLst>
              <a:ext uri="{FF2B5EF4-FFF2-40B4-BE49-F238E27FC236}">
                <a16:creationId xmlns:a16="http://schemas.microsoft.com/office/drawing/2014/main" id="{F8D9D0D2-D269-4F61-BEF4-6675C4F49AC9}"/>
              </a:ext>
            </a:extLst>
          </p:cNvPr>
          <p:cNvSpPr/>
          <p:nvPr/>
        </p:nvSpPr>
        <p:spPr bwMode="auto">
          <a:xfrm>
            <a:off x="7257972" y="3433240"/>
            <a:ext cx="3067128" cy="489297"/>
          </a:xfrm>
          <a:prstGeom prst="rect">
            <a:avLst/>
          </a:prstGeom>
          <a:noFill/>
          <a:ln w="12700">
            <a:solidFill>
              <a:srgbClr val="757575"/>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wrap="square" lIns="91440" tIns="45720" rIns="91440" bIns="45720" rtlCol="0" anchor="ctr">
            <a:noAutofit/>
          </a:bodyPr>
          <a:lstStyle/>
          <a:p>
            <a:pPr marL="0" marR="0" lvl="0" indent="0" algn="ctr" defTabSz="931326" rtl="0" eaLnBrk="1" fontAlgn="auto" latinLnBrk="0" hangingPunct="1">
              <a:lnSpc>
                <a:spcPct val="100000"/>
              </a:lnSpc>
              <a:spcBef>
                <a:spcPts val="0"/>
              </a:spcBef>
              <a:spcAft>
                <a:spcPts val="600"/>
              </a:spcAft>
              <a:buClrTx/>
              <a:buSzTx/>
              <a:buFontTx/>
              <a:buNone/>
              <a:tabLst/>
              <a:defRPr/>
            </a:pPr>
            <a:r>
              <a:rPr kumimoji="0" lang="en-US" sz="110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PolyBase external tables</a:t>
            </a:r>
          </a:p>
        </p:txBody>
      </p:sp>
      <p:sp>
        <p:nvSpPr>
          <p:cNvPr id="39" name="TextBox 38">
            <a:extLst>
              <a:ext uri="{FF2B5EF4-FFF2-40B4-BE49-F238E27FC236}">
                <a16:creationId xmlns:a16="http://schemas.microsoft.com/office/drawing/2014/main" id="{535DFF45-25D9-40BD-BFCF-D80605777188}"/>
              </a:ext>
            </a:extLst>
          </p:cNvPr>
          <p:cNvSpPr txBox="1"/>
          <p:nvPr/>
        </p:nvSpPr>
        <p:spPr>
          <a:xfrm>
            <a:off x="4673522" y="5679449"/>
            <a:ext cx="864339" cy="237757"/>
          </a:xfrm>
          <a:prstGeom prst="rect">
            <a:avLst/>
          </a:prstGeom>
          <a:noFill/>
        </p:spPr>
        <p:txBody>
          <a:bodyPr wrap="none" lIns="91440" tIns="45720" rIns="91440" bIns="45720" rtlCol="0" anchor="ctr">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Cosmos DB</a:t>
            </a:r>
          </a:p>
        </p:txBody>
      </p:sp>
      <p:sp>
        <p:nvSpPr>
          <p:cNvPr id="41" name="Text Placeholder 7">
            <a:extLst>
              <a:ext uri="{FF2B5EF4-FFF2-40B4-BE49-F238E27FC236}">
                <a16:creationId xmlns:a16="http://schemas.microsoft.com/office/drawing/2014/main" id="{E3319925-C8E4-4054-8160-7556169A5AF5}"/>
              </a:ext>
            </a:extLst>
          </p:cNvPr>
          <p:cNvSpPr txBox="1">
            <a:spLocks/>
          </p:cNvSpPr>
          <p:nvPr/>
        </p:nvSpPr>
        <p:spPr>
          <a:xfrm>
            <a:off x="46879" y="1334212"/>
            <a:ext cx="7167695" cy="2616101"/>
          </a:xfrm>
          <a:prstGeom prst="rect">
            <a:avLst/>
          </a:prstGeom>
        </p:spPr>
        <p:txBody>
          <a:bodyPr vert="horz" wrap="square" lIns="146304" tIns="91440" rIns="146304" bIns="91440" rtlCol="0">
            <a:spAutoFit/>
          </a:bodyPr>
          <a:lstStyle>
            <a:lvl1pPr marL="0" marR="0" indent="0" algn="l" defTabSz="914367" rtl="0" eaLnBrk="1" fontAlgn="auto" latinLnBrk="0" hangingPunct="1">
              <a:lnSpc>
                <a:spcPct val="100000"/>
              </a:lnSpc>
              <a:spcBef>
                <a:spcPts val="1200"/>
              </a:spcBef>
              <a:spcAft>
                <a:spcPts val="0"/>
              </a:spcAft>
              <a:buClr>
                <a:srgbClr val="0078D7"/>
              </a:buClr>
              <a:buSzPct val="90000"/>
              <a:buFont typeface="Arial" panose="020B0604020202020204" pitchFamily="34" charset="0"/>
              <a:buNone/>
              <a:tabLst/>
              <a:defRPr lang="en-US" sz="2000" kern="1200" spc="0" baseline="0" dirty="0">
                <a:solidFill>
                  <a:schemeClr val="tx2"/>
                </a:solidFill>
                <a:latin typeface="+mn-lt"/>
                <a:ea typeface="+mn-ea"/>
                <a:cs typeface="Segoe UI Semilight" panose="020B0402040204020203" pitchFamily="34" charset="0"/>
              </a:defRPr>
            </a:lvl1pPr>
            <a:lvl2pPr marL="0" marR="0" indent="0" algn="l" defTabSz="914367" rtl="0" eaLnBrk="1" fontAlgn="auto" latinLnBrk="0" hangingPunct="1">
              <a:lnSpc>
                <a:spcPct val="100000"/>
              </a:lnSpc>
              <a:spcBef>
                <a:spcPts val="600"/>
              </a:spcBef>
              <a:spcAft>
                <a:spcPts val="200"/>
              </a:spcAft>
              <a:buClr>
                <a:srgbClr val="0078D7"/>
              </a:buClr>
              <a:buSzPct val="90000"/>
              <a:buFont typeface="Arial" pitchFamily="34" charset="0"/>
              <a:buNone/>
              <a:tabLst/>
              <a:defRPr lang="en-US" sz="1600" kern="1200" spc="0" baseline="0" dirty="0">
                <a:gradFill>
                  <a:gsLst>
                    <a:gs pos="1250">
                      <a:schemeClr val="tx1"/>
                    </a:gs>
                    <a:gs pos="100000">
                      <a:schemeClr val="tx1"/>
                    </a:gs>
                  </a:gsLst>
                  <a:lin ang="5400000" scaled="0"/>
                </a:gradFill>
                <a:latin typeface="+mn-lt"/>
                <a:ea typeface="+mn-ea"/>
                <a:cs typeface="Segoe UI Semilight" panose="020B0402040204020203" pitchFamily="34" charset="0"/>
              </a:defRPr>
            </a:lvl2pPr>
            <a:lvl3pPr marL="230188" marR="0" indent="0" algn="l" defTabSz="914367" rtl="0" eaLnBrk="1" fontAlgn="auto" latinLnBrk="0" hangingPunct="1">
              <a:lnSpc>
                <a:spcPct val="90000"/>
              </a:lnSpc>
              <a:spcBef>
                <a:spcPct val="20000"/>
              </a:spcBef>
              <a:spcAft>
                <a:spcPts val="0"/>
              </a:spcAft>
              <a:buClr>
                <a:srgbClr val="0078D7"/>
              </a:buClr>
              <a:buSzPct val="90000"/>
              <a:buFont typeface="Arial" panose="020B0604020202020204" pitchFamily="34" charset="0"/>
              <a:buNone/>
              <a:tabLst/>
              <a:defRPr sz="1200" kern="1200" spc="0" baseline="0">
                <a:solidFill>
                  <a:schemeClr val="tx1"/>
                </a:solidFill>
                <a:latin typeface="+mn-lt"/>
                <a:ea typeface="+mn-ea"/>
                <a:cs typeface="+mn-cs"/>
              </a:defRPr>
            </a:lvl3pPr>
            <a:lvl4pPr marL="784338" marR="0" indent="0" algn="l" defTabSz="914367" rtl="0" eaLnBrk="1" fontAlgn="auto" latinLnBrk="0" hangingPunct="1">
              <a:lnSpc>
                <a:spcPct val="90000"/>
              </a:lnSpc>
              <a:spcBef>
                <a:spcPct val="20000"/>
              </a:spcBef>
              <a:spcAft>
                <a:spcPts val="0"/>
              </a:spcAft>
              <a:buClr>
                <a:srgbClr val="0078D7"/>
              </a:buClr>
              <a:buSzPct val="90000"/>
              <a:buFont typeface="Arial" panose="020B0604020202020204" pitchFamily="34" charset="0"/>
              <a:buNone/>
              <a:tabLst/>
              <a:defRPr sz="1100" kern="1200" spc="0" baseline="0">
                <a:solidFill>
                  <a:schemeClr val="tx1"/>
                </a:solidFill>
                <a:latin typeface="+mn-lt"/>
                <a:ea typeface="+mn-ea"/>
                <a:cs typeface="+mn-cs"/>
              </a:defRPr>
            </a:lvl4pPr>
            <a:lvl5pPr marL="1008434" marR="0" indent="0" algn="l" defTabSz="914367" rtl="0" eaLnBrk="1" fontAlgn="auto" latinLnBrk="0" hangingPunct="1">
              <a:lnSpc>
                <a:spcPct val="90000"/>
              </a:lnSpc>
              <a:spcBef>
                <a:spcPct val="20000"/>
              </a:spcBef>
              <a:spcAft>
                <a:spcPts val="0"/>
              </a:spcAft>
              <a:buClr>
                <a:srgbClr val="0078D7"/>
              </a:buClr>
              <a:buSzPct val="90000"/>
              <a:buFont typeface="Arial" panose="020B0604020202020204" pitchFamily="34" charset="0"/>
              <a:buNone/>
              <a:tabLst/>
              <a:defRPr sz="11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285750" indent="-285750">
              <a:buFont typeface="Wingdings" panose="05000000000000000000" pitchFamily="2" charset="2"/>
              <a:buChar char="ü"/>
              <a:defRPr/>
            </a:pPr>
            <a:r>
              <a:rPr lang="en-US" sz="1800" dirty="0">
                <a:solidFill>
                  <a:srgbClr val="000000"/>
                </a:solidFill>
              </a:rPr>
              <a:t>It all started with T-SQL against Hadoop</a:t>
            </a:r>
          </a:p>
          <a:p>
            <a:pPr marL="285750" indent="-285750">
              <a:buFont typeface="Wingdings" panose="05000000000000000000" pitchFamily="2" charset="2"/>
              <a:buChar char="ü"/>
              <a:defRPr/>
            </a:pPr>
            <a:r>
              <a:rPr lang="en-US" sz="1800" dirty="0">
                <a:solidFill>
                  <a:srgbClr val="000000"/>
                </a:solidFill>
              </a:rPr>
              <a:t>Query data where it lives using T-SQL</a:t>
            </a:r>
          </a:p>
          <a:p>
            <a:pPr marL="285750" marR="0" lvl="0" indent="-285750" algn="l" defTabSz="914367" rtl="0" eaLnBrk="1" fontAlgn="auto" latinLnBrk="0" hangingPunct="1">
              <a:lnSpc>
                <a:spcPct val="100000"/>
              </a:lnSpc>
              <a:spcBef>
                <a:spcPts val="1200"/>
              </a:spcBef>
              <a:spcAft>
                <a:spcPts val="0"/>
              </a:spcAft>
              <a:buClr>
                <a:srgbClr val="0078D7"/>
              </a:buClr>
              <a:buSzPct val="90000"/>
              <a:buFont typeface="Wingdings" panose="05000000000000000000" pitchFamily="2" charset="2"/>
              <a:buChar char="ü"/>
              <a:tabLst/>
              <a:defRPr/>
            </a:pPr>
            <a:r>
              <a:rPr lang="en-US" sz="1800" dirty="0">
                <a:solidFill>
                  <a:srgbClr val="000000"/>
                </a:solidFill>
                <a:latin typeface="Segoe UI"/>
              </a:rPr>
              <a:t>C</a:t>
            </a:r>
            <a:r>
              <a:rPr kumimoji="0" lang="en-US" sz="1800" b="0" i="0" u="none" strike="noStrike" kern="1200" cap="none" spc="0" normalizeH="0" baseline="0" noProof="0" dirty="0">
                <a:ln>
                  <a:noFill/>
                </a:ln>
                <a:solidFill>
                  <a:srgbClr val="000000"/>
                </a:solidFill>
                <a:effectLst/>
                <a:uLnTx/>
                <a:uFillTx/>
                <a:latin typeface="Segoe UI"/>
                <a:ea typeface="+mn-ea"/>
                <a:cs typeface="Segoe UI Semilight" panose="020B0402040204020203" pitchFamily="34" charset="0"/>
              </a:rPr>
              <a:t>ompute engine integrated with SQL</a:t>
            </a:r>
            <a:r>
              <a:rPr kumimoji="0" lang="en-US" sz="1800" b="0" i="0" u="none" strike="noStrike" kern="1200" cap="none" spc="0" normalizeH="0" noProof="0" dirty="0">
                <a:ln>
                  <a:noFill/>
                </a:ln>
                <a:solidFill>
                  <a:srgbClr val="000000"/>
                </a:solidFill>
                <a:effectLst/>
                <a:uLnTx/>
                <a:uFillTx/>
                <a:latin typeface="Segoe UI"/>
                <a:ea typeface="+mn-ea"/>
                <a:cs typeface="Segoe UI Semilight" panose="020B0402040204020203" pitchFamily="34" charset="0"/>
              </a:rPr>
              <a:t> Server</a:t>
            </a:r>
            <a:endParaRPr kumimoji="0" lang="en-US" sz="1800" b="0" i="0" u="none" strike="noStrike" kern="1200" cap="none" spc="0" normalizeH="0" baseline="0" noProof="0" dirty="0">
              <a:ln>
                <a:noFill/>
              </a:ln>
              <a:solidFill>
                <a:srgbClr val="000000"/>
              </a:solidFill>
              <a:effectLst/>
              <a:uLnTx/>
              <a:uFillTx/>
              <a:latin typeface="Segoe UI"/>
              <a:ea typeface="+mn-ea"/>
              <a:cs typeface="Segoe UI Semilight" panose="020B0402040204020203" pitchFamily="34" charset="0"/>
            </a:endParaRPr>
          </a:p>
          <a:p>
            <a:pPr marL="285750" indent="-285750">
              <a:buFont typeface="Wingdings" panose="05000000000000000000" pitchFamily="2" charset="2"/>
              <a:buChar char="ü"/>
              <a:defRPr/>
            </a:pPr>
            <a:r>
              <a:rPr lang="en-US" sz="1800" dirty="0">
                <a:solidFill>
                  <a:srgbClr val="000000"/>
                </a:solidFill>
                <a:latin typeface="Segoe UI"/>
              </a:rPr>
              <a:t>Distributed, scalable query performance</a:t>
            </a:r>
            <a:endParaRPr kumimoji="0" lang="en-US" sz="1800" b="0" i="0" u="none" strike="noStrike" kern="1200" cap="none" spc="0" normalizeH="0" baseline="0" noProof="0" dirty="0">
              <a:ln>
                <a:noFill/>
              </a:ln>
              <a:solidFill>
                <a:srgbClr val="000000"/>
              </a:solidFill>
              <a:effectLst/>
              <a:uLnTx/>
              <a:uFillTx/>
              <a:latin typeface="Segoe UI"/>
              <a:ea typeface="+mn-ea"/>
              <a:cs typeface="Segoe UI Semilight" panose="020B0402040204020203" pitchFamily="34" charset="0"/>
            </a:endParaRPr>
          </a:p>
          <a:p>
            <a:pPr marL="285750" marR="0" lvl="0" indent="-285750" algn="l" defTabSz="914367" rtl="0" eaLnBrk="1" fontAlgn="auto" latinLnBrk="0" hangingPunct="1">
              <a:lnSpc>
                <a:spcPct val="100000"/>
              </a:lnSpc>
              <a:spcBef>
                <a:spcPts val="1200"/>
              </a:spcBef>
              <a:spcAft>
                <a:spcPts val="0"/>
              </a:spcAft>
              <a:buClr>
                <a:srgbClr val="0078D7"/>
              </a:buClr>
              <a:buSzPct val="90000"/>
              <a:buFont typeface="Wingdings" panose="05000000000000000000" pitchFamily="2" charset="2"/>
              <a:buChar char="ü"/>
              <a:tabLst/>
              <a:defRPr/>
            </a:pPr>
            <a:r>
              <a:rPr lang="en-US" sz="1800" dirty="0">
                <a:solidFill>
                  <a:srgbClr val="000000"/>
                </a:solidFill>
                <a:latin typeface="Segoe UI"/>
              </a:rPr>
              <a:t>Manual/deploy with SQL Server</a:t>
            </a:r>
          </a:p>
          <a:p>
            <a:pPr marL="285750" marR="0" lvl="0" indent="-285750" algn="l" defTabSz="914367" rtl="0" eaLnBrk="1" fontAlgn="auto" latinLnBrk="0" hangingPunct="1">
              <a:lnSpc>
                <a:spcPct val="100000"/>
              </a:lnSpc>
              <a:spcBef>
                <a:spcPts val="1200"/>
              </a:spcBef>
              <a:spcAft>
                <a:spcPts val="0"/>
              </a:spcAft>
              <a:buClr>
                <a:srgbClr val="0078D7"/>
              </a:buClr>
              <a:buSzPct val="90000"/>
              <a:buFont typeface="Wingdings" panose="05000000000000000000" pitchFamily="2" charset="2"/>
              <a:buChar char="ü"/>
              <a:tabLst/>
              <a:defRPr/>
            </a:pPr>
            <a:r>
              <a:rPr lang="en-US" sz="1800" dirty="0">
                <a:solidFill>
                  <a:srgbClr val="000000"/>
                </a:solidFill>
                <a:latin typeface="Segoe UI"/>
              </a:rPr>
              <a:t>Auto deploy/optimize with Big Data Clusters</a:t>
            </a:r>
          </a:p>
        </p:txBody>
      </p:sp>
      <p:grpSp>
        <p:nvGrpSpPr>
          <p:cNvPr id="42" name="Group 41">
            <a:extLst>
              <a:ext uri="{FF2B5EF4-FFF2-40B4-BE49-F238E27FC236}">
                <a16:creationId xmlns:a16="http://schemas.microsoft.com/office/drawing/2014/main" id="{AFFF6820-07C0-4BB7-87BD-C6016AEF6491}"/>
              </a:ext>
            </a:extLst>
          </p:cNvPr>
          <p:cNvGrpSpPr/>
          <p:nvPr/>
        </p:nvGrpSpPr>
        <p:grpSpPr>
          <a:xfrm>
            <a:off x="7144963" y="1969256"/>
            <a:ext cx="487066" cy="414337"/>
            <a:chOff x="535619" y="5832014"/>
            <a:chExt cx="436838" cy="371609"/>
          </a:xfrm>
        </p:grpSpPr>
        <p:grpSp>
          <p:nvGrpSpPr>
            <p:cNvPr id="43" name="Group 42">
              <a:extLst>
                <a:ext uri="{FF2B5EF4-FFF2-40B4-BE49-F238E27FC236}">
                  <a16:creationId xmlns:a16="http://schemas.microsoft.com/office/drawing/2014/main" id="{1373797C-3A51-4D04-AED1-7FCDA5CC0962}"/>
                </a:ext>
              </a:extLst>
            </p:cNvPr>
            <p:cNvGrpSpPr/>
            <p:nvPr/>
          </p:nvGrpSpPr>
          <p:grpSpPr>
            <a:xfrm>
              <a:off x="535619" y="5832014"/>
              <a:ext cx="436838" cy="371609"/>
              <a:chOff x="2107244" y="1575258"/>
              <a:chExt cx="310993" cy="264555"/>
            </a:xfrm>
          </p:grpSpPr>
          <p:sp>
            <p:nvSpPr>
              <p:cNvPr id="51" name="Rectangle 9">
                <a:extLst>
                  <a:ext uri="{FF2B5EF4-FFF2-40B4-BE49-F238E27FC236}">
                    <a16:creationId xmlns:a16="http://schemas.microsoft.com/office/drawing/2014/main" id="{4C0E8E85-1030-471F-9DF3-D0F15CD8A542}"/>
                  </a:ext>
                </a:extLst>
              </p:cNvPr>
              <p:cNvSpPr>
                <a:spLocks noChangeArrowheads="1"/>
              </p:cNvSpPr>
              <p:nvPr/>
            </p:nvSpPr>
            <p:spPr bwMode="auto">
              <a:xfrm>
                <a:off x="2107244" y="1575258"/>
                <a:ext cx="310993" cy="264555"/>
              </a:xfrm>
              <a:prstGeom prst="rect">
                <a:avLst/>
              </a:pr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Segoe UI"/>
                  <a:ea typeface="+mn-ea"/>
                  <a:cs typeface="+mn-cs"/>
                </a:endParaRPr>
              </a:p>
            </p:txBody>
          </p:sp>
          <p:sp>
            <p:nvSpPr>
              <p:cNvPr id="52" name="Line 10">
                <a:extLst>
                  <a:ext uri="{FF2B5EF4-FFF2-40B4-BE49-F238E27FC236}">
                    <a16:creationId xmlns:a16="http://schemas.microsoft.com/office/drawing/2014/main" id="{0E2FEAF5-77CC-428B-ADB7-0DC62B0DF527}"/>
                  </a:ext>
                </a:extLst>
              </p:cNvPr>
              <p:cNvSpPr>
                <a:spLocks noChangeShapeType="1"/>
              </p:cNvSpPr>
              <p:nvPr/>
            </p:nvSpPr>
            <p:spPr bwMode="auto">
              <a:xfrm flipH="1">
                <a:off x="2107244" y="1647026"/>
                <a:ext cx="310993" cy="0"/>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Segoe UI"/>
                  <a:ea typeface="+mn-ea"/>
                  <a:cs typeface="+mn-cs"/>
                </a:endParaRPr>
              </a:p>
            </p:txBody>
          </p:sp>
        </p:grpSp>
        <p:grpSp>
          <p:nvGrpSpPr>
            <p:cNvPr id="44" name="Group 43">
              <a:extLst>
                <a:ext uri="{FF2B5EF4-FFF2-40B4-BE49-F238E27FC236}">
                  <a16:creationId xmlns:a16="http://schemas.microsoft.com/office/drawing/2014/main" id="{EBA3DA46-157E-46CF-A803-3EE4E09C094F}"/>
                </a:ext>
              </a:extLst>
            </p:cNvPr>
            <p:cNvGrpSpPr/>
            <p:nvPr/>
          </p:nvGrpSpPr>
          <p:grpSpPr>
            <a:xfrm>
              <a:off x="788630" y="5865618"/>
              <a:ext cx="134411" cy="33604"/>
              <a:chOff x="2287367" y="1599181"/>
              <a:chExt cx="95690" cy="23923"/>
            </a:xfrm>
            <a:solidFill>
              <a:schemeClr val="accent1"/>
            </a:solidFill>
          </p:grpSpPr>
          <p:sp>
            <p:nvSpPr>
              <p:cNvPr id="48" name="Oval 11">
                <a:extLst>
                  <a:ext uri="{FF2B5EF4-FFF2-40B4-BE49-F238E27FC236}">
                    <a16:creationId xmlns:a16="http://schemas.microsoft.com/office/drawing/2014/main" id="{C22504C0-B1F4-4715-A733-A94E74201F64}"/>
                  </a:ext>
                </a:extLst>
              </p:cNvPr>
              <p:cNvSpPr>
                <a:spLocks noChangeArrowheads="1"/>
              </p:cNvSpPr>
              <p:nvPr/>
            </p:nvSpPr>
            <p:spPr bwMode="auto">
              <a:xfrm>
                <a:off x="2287367" y="1599181"/>
                <a:ext cx="23923" cy="23923"/>
              </a:xfrm>
              <a:prstGeom prst="ellipse">
                <a:avLst/>
              </a:prstGeom>
              <a:grp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Segoe UI"/>
                  <a:ea typeface="+mn-ea"/>
                  <a:cs typeface="+mn-cs"/>
                </a:endParaRPr>
              </a:p>
            </p:txBody>
          </p:sp>
          <p:sp>
            <p:nvSpPr>
              <p:cNvPr id="49" name="Oval 12">
                <a:extLst>
                  <a:ext uri="{FF2B5EF4-FFF2-40B4-BE49-F238E27FC236}">
                    <a16:creationId xmlns:a16="http://schemas.microsoft.com/office/drawing/2014/main" id="{1C45A6CA-9FD8-40E2-A63F-920B110DB555}"/>
                  </a:ext>
                </a:extLst>
              </p:cNvPr>
              <p:cNvSpPr>
                <a:spLocks noChangeArrowheads="1"/>
              </p:cNvSpPr>
              <p:nvPr/>
            </p:nvSpPr>
            <p:spPr bwMode="auto">
              <a:xfrm>
                <a:off x="2322547" y="1599181"/>
                <a:ext cx="23923" cy="23923"/>
              </a:xfrm>
              <a:prstGeom prst="ellipse">
                <a:avLst/>
              </a:prstGeom>
              <a:grp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Segoe UI"/>
                  <a:ea typeface="+mn-ea"/>
                  <a:cs typeface="+mn-cs"/>
                </a:endParaRPr>
              </a:p>
            </p:txBody>
          </p:sp>
          <p:sp>
            <p:nvSpPr>
              <p:cNvPr id="50" name="Oval 13">
                <a:extLst>
                  <a:ext uri="{FF2B5EF4-FFF2-40B4-BE49-F238E27FC236}">
                    <a16:creationId xmlns:a16="http://schemas.microsoft.com/office/drawing/2014/main" id="{C368A6E6-384A-4E50-8FAA-BE0B5D5A7688}"/>
                  </a:ext>
                </a:extLst>
              </p:cNvPr>
              <p:cNvSpPr>
                <a:spLocks noChangeArrowheads="1"/>
              </p:cNvSpPr>
              <p:nvPr/>
            </p:nvSpPr>
            <p:spPr bwMode="auto">
              <a:xfrm>
                <a:off x="2359134" y="1599181"/>
                <a:ext cx="23923" cy="23923"/>
              </a:xfrm>
              <a:prstGeom prst="ellipse">
                <a:avLst/>
              </a:prstGeom>
              <a:grp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Segoe UI"/>
                  <a:ea typeface="+mn-ea"/>
                  <a:cs typeface="+mn-cs"/>
                </a:endParaRPr>
              </a:p>
            </p:txBody>
          </p:sp>
        </p:grpSp>
        <p:grpSp>
          <p:nvGrpSpPr>
            <p:cNvPr id="45" name="Group 44">
              <a:extLst>
                <a:ext uri="{FF2B5EF4-FFF2-40B4-BE49-F238E27FC236}">
                  <a16:creationId xmlns:a16="http://schemas.microsoft.com/office/drawing/2014/main" id="{B71F7FC2-951D-43D5-A105-A671379E696C}"/>
                </a:ext>
              </a:extLst>
            </p:cNvPr>
            <p:cNvGrpSpPr/>
            <p:nvPr/>
          </p:nvGrpSpPr>
          <p:grpSpPr>
            <a:xfrm>
              <a:off x="670030" y="6009912"/>
              <a:ext cx="134411" cy="126505"/>
              <a:chOff x="2202934" y="1701907"/>
              <a:chExt cx="95690" cy="90061"/>
            </a:xfrm>
          </p:grpSpPr>
          <p:sp>
            <p:nvSpPr>
              <p:cNvPr id="46" name="Freeform 14">
                <a:extLst>
                  <a:ext uri="{FF2B5EF4-FFF2-40B4-BE49-F238E27FC236}">
                    <a16:creationId xmlns:a16="http://schemas.microsoft.com/office/drawing/2014/main" id="{B0C4EE3A-0E03-41A0-9E92-1AE3F2E3E2C0}"/>
                  </a:ext>
                </a:extLst>
              </p:cNvPr>
              <p:cNvSpPr>
                <a:spLocks/>
              </p:cNvSpPr>
              <p:nvPr/>
            </p:nvSpPr>
            <p:spPr bwMode="auto">
              <a:xfrm>
                <a:off x="2202934" y="1701907"/>
                <a:ext cx="95690" cy="90061"/>
              </a:xfrm>
              <a:custGeom>
                <a:avLst/>
                <a:gdLst>
                  <a:gd name="T0" fmla="*/ 0 w 68"/>
                  <a:gd name="T1" fmla="*/ 64 h 64"/>
                  <a:gd name="T2" fmla="*/ 0 w 68"/>
                  <a:gd name="T3" fmla="*/ 34 h 64"/>
                  <a:gd name="T4" fmla="*/ 34 w 68"/>
                  <a:gd name="T5" fmla="*/ 0 h 64"/>
                  <a:gd name="T6" fmla="*/ 68 w 68"/>
                  <a:gd name="T7" fmla="*/ 34 h 64"/>
                  <a:gd name="T8" fmla="*/ 68 w 68"/>
                  <a:gd name="T9" fmla="*/ 64 h 64"/>
                  <a:gd name="T10" fmla="*/ 0 w 68"/>
                  <a:gd name="T11" fmla="*/ 64 h 64"/>
                </a:gdLst>
                <a:ahLst/>
                <a:cxnLst>
                  <a:cxn ang="0">
                    <a:pos x="T0" y="T1"/>
                  </a:cxn>
                  <a:cxn ang="0">
                    <a:pos x="T2" y="T3"/>
                  </a:cxn>
                  <a:cxn ang="0">
                    <a:pos x="T4" y="T5"/>
                  </a:cxn>
                  <a:cxn ang="0">
                    <a:pos x="T6" y="T7"/>
                  </a:cxn>
                  <a:cxn ang="0">
                    <a:pos x="T8" y="T9"/>
                  </a:cxn>
                  <a:cxn ang="0">
                    <a:pos x="T10" y="T11"/>
                  </a:cxn>
                </a:cxnLst>
                <a:rect l="0" t="0" r="r" b="b"/>
                <a:pathLst>
                  <a:path w="68" h="64">
                    <a:moveTo>
                      <a:pt x="0" y="64"/>
                    </a:moveTo>
                    <a:lnTo>
                      <a:pt x="0" y="34"/>
                    </a:lnTo>
                    <a:lnTo>
                      <a:pt x="34" y="0"/>
                    </a:lnTo>
                    <a:lnTo>
                      <a:pt x="68" y="34"/>
                    </a:lnTo>
                    <a:lnTo>
                      <a:pt x="68" y="64"/>
                    </a:lnTo>
                    <a:lnTo>
                      <a:pt x="0" y="64"/>
                    </a:lnTo>
                    <a:close/>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Segoe UI"/>
                  <a:ea typeface="+mn-ea"/>
                  <a:cs typeface="+mn-cs"/>
                </a:endParaRPr>
              </a:p>
            </p:txBody>
          </p:sp>
          <p:sp>
            <p:nvSpPr>
              <p:cNvPr id="47" name="Line 15">
                <a:extLst>
                  <a:ext uri="{FF2B5EF4-FFF2-40B4-BE49-F238E27FC236}">
                    <a16:creationId xmlns:a16="http://schemas.microsoft.com/office/drawing/2014/main" id="{A3DFE41E-333E-4FB2-8AC3-6F6BB4645752}"/>
                  </a:ext>
                </a:extLst>
              </p:cNvPr>
              <p:cNvSpPr>
                <a:spLocks noChangeShapeType="1"/>
              </p:cNvSpPr>
              <p:nvPr/>
            </p:nvSpPr>
            <p:spPr bwMode="auto">
              <a:xfrm>
                <a:off x="2253117" y="1755381"/>
                <a:ext cx="0" cy="36587"/>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Segoe UI"/>
                  <a:ea typeface="+mn-ea"/>
                  <a:cs typeface="+mn-cs"/>
                </a:endParaRPr>
              </a:p>
            </p:txBody>
          </p:sp>
        </p:grpSp>
      </p:grpSp>
      <p:grpSp>
        <p:nvGrpSpPr>
          <p:cNvPr id="53" name="Group 52">
            <a:extLst>
              <a:ext uri="{FF2B5EF4-FFF2-40B4-BE49-F238E27FC236}">
                <a16:creationId xmlns:a16="http://schemas.microsoft.com/office/drawing/2014/main" id="{56A44C41-C406-4B5F-B9D0-C4960EDBBCA0}"/>
              </a:ext>
            </a:extLst>
          </p:cNvPr>
          <p:cNvGrpSpPr/>
          <p:nvPr/>
        </p:nvGrpSpPr>
        <p:grpSpPr>
          <a:xfrm>
            <a:off x="9952230" y="1969256"/>
            <a:ext cx="487066" cy="414337"/>
            <a:chOff x="535619" y="5832014"/>
            <a:chExt cx="436838" cy="371609"/>
          </a:xfrm>
        </p:grpSpPr>
        <p:grpSp>
          <p:nvGrpSpPr>
            <p:cNvPr id="54" name="Group 53">
              <a:extLst>
                <a:ext uri="{FF2B5EF4-FFF2-40B4-BE49-F238E27FC236}">
                  <a16:creationId xmlns:a16="http://schemas.microsoft.com/office/drawing/2014/main" id="{EB49FC0B-C590-455B-987E-DA18D584DF6C}"/>
                </a:ext>
              </a:extLst>
            </p:cNvPr>
            <p:cNvGrpSpPr/>
            <p:nvPr/>
          </p:nvGrpSpPr>
          <p:grpSpPr>
            <a:xfrm>
              <a:off x="535619" y="5832014"/>
              <a:ext cx="436838" cy="371609"/>
              <a:chOff x="2107244" y="1575258"/>
              <a:chExt cx="310993" cy="264555"/>
            </a:xfrm>
          </p:grpSpPr>
          <p:sp>
            <p:nvSpPr>
              <p:cNvPr id="59" name="Rectangle 9">
                <a:extLst>
                  <a:ext uri="{FF2B5EF4-FFF2-40B4-BE49-F238E27FC236}">
                    <a16:creationId xmlns:a16="http://schemas.microsoft.com/office/drawing/2014/main" id="{69234F11-A73F-4435-9615-0A5A7EE140A1}"/>
                  </a:ext>
                </a:extLst>
              </p:cNvPr>
              <p:cNvSpPr>
                <a:spLocks noChangeArrowheads="1"/>
              </p:cNvSpPr>
              <p:nvPr/>
            </p:nvSpPr>
            <p:spPr bwMode="auto">
              <a:xfrm>
                <a:off x="2107244" y="1575258"/>
                <a:ext cx="310993" cy="264555"/>
              </a:xfrm>
              <a:prstGeom prst="rect">
                <a:avLst/>
              </a:pr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Segoe UI"/>
                  <a:ea typeface="+mn-ea"/>
                  <a:cs typeface="+mn-cs"/>
                </a:endParaRPr>
              </a:p>
            </p:txBody>
          </p:sp>
          <p:sp>
            <p:nvSpPr>
              <p:cNvPr id="60" name="Line 10">
                <a:extLst>
                  <a:ext uri="{FF2B5EF4-FFF2-40B4-BE49-F238E27FC236}">
                    <a16:creationId xmlns:a16="http://schemas.microsoft.com/office/drawing/2014/main" id="{55E94481-ED51-4CA8-9610-F1A91211DFC4}"/>
                  </a:ext>
                </a:extLst>
              </p:cNvPr>
              <p:cNvSpPr>
                <a:spLocks noChangeShapeType="1"/>
              </p:cNvSpPr>
              <p:nvPr/>
            </p:nvSpPr>
            <p:spPr bwMode="auto">
              <a:xfrm flipH="1">
                <a:off x="2107244" y="1647026"/>
                <a:ext cx="310993" cy="0"/>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Segoe UI"/>
                  <a:ea typeface="+mn-ea"/>
                  <a:cs typeface="+mn-cs"/>
                </a:endParaRPr>
              </a:p>
            </p:txBody>
          </p:sp>
        </p:grpSp>
        <p:grpSp>
          <p:nvGrpSpPr>
            <p:cNvPr id="55" name="Group 54">
              <a:extLst>
                <a:ext uri="{FF2B5EF4-FFF2-40B4-BE49-F238E27FC236}">
                  <a16:creationId xmlns:a16="http://schemas.microsoft.com/office/drawing/2014/main" id="{69F9475E-E00E-4A29-8F90-FBD95B2EFE6A}"/>
                </a:ext>
              </a:extLst>
            </p:cNvPr>
            <p:cNvGrpSpPr/>
            <p:nvPr/>
          </p:nvGrpSpPr>
          <p:grpSpPr>
            <a:xfrm>
              <a:off x="788630" y="5865618"/>
              <a:ext cx="134411" cy="33604"/>
              <a:chOff x="2287367" y="1599181"/>
              <a:chExt cx="95690" cy="23923"/>
            </a:xfrm>
            <a:solidFill>
              <a:schemeClr val="accent1"/>
            </a:solidFill>
          </p:grpSpPr>
          <p:sp>
            <p:nvSpPr>
              <p:cNvPr id="56" name="Oval 11">
                <a:extLst>
                  <a:ext uri="{FF2B5EF4-FFF2-40B4-BE49-F238E27FC236}">
                    <a16:creationId xmlns:a16="http://schemas.microsoft.com/office/drawing/2014/main" id="{CC4E40BD-F4FF-4144-8C4D-B0D9358EABBC}"/>
                  </a:ext>
                </a:extLst>
              </p:cNvPr>
              <p:cNvSpPr>
                <a:spLocks noChangeArrowheads="1"/>
              </p:cNvSpPr>
              <p:nvPr/>
            </p:nvSpPr>
            <p:spPr bwMode="auto">
              <a:xfrm>
                <a:off x="2287367" y="1599181"/>
                <a:ext cx="23923" cy="23923"/>
              </a:xfrm>
              <a:prstGeom prst="ellipse">
                <a:avLst/>
              </a:prstGeom>
              <a:grp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Segoe UI"/>
                  <a:ea typeface="+mn-ea"/>
                  <a:cs typeface="+mn-cs"/>
                </a:endParaRPr>
              </a:p>
            </p:txBody>
          </p:sp>
          <p:sp>
            <p:nvSpPr>
              <p:cNvPr id="57" name="Oval 12">
                <a:extLst>
                  <a:ext uri="{FF2B5EF4-FFF2-40B4-BE49-F238E27FC236}">
                    <a16:creationId xmlns:a16="http://schemas.microsoft.com/office/drawing/2014/main" id="{55E1AD04-0A79-4C4D-9371-EA19A70D7154}"/>
                  </a:ext>
                </a:extLst>
              </p:cNvPr>
              <p:cNvSpPr>
                <a:spLocks noChangeArrowheads="1"/>
              </p:cNvSpPr>
              <p:nvPr/>
            </p:nvSpPr>
            <p:spPr bwMode="auto">
              <a:xfrm>
                <a:off x="2322547" y="1599181"/>
                <a:ext cx="23923" cy="23923"/>
              </a:xfrm>
              <a:prstGeom prst="ellipse">
                <a:avLst/>
              </a:prstGeom>
              <a:grp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Segoe UI"/>
                  <a:ea typeface="+mn-ea"/>
                  <a:cs typeface="+mn-cs"/>
                </a:endParaRPr>
              </a:p>
            </p:txBody>
          </p:sp>
          <p:sp>
            <p:nvSpPr>
              <p:cNvPr id="58" name="Oval 13">
                <a:extLst>
                  <a:ext uri="{FF2B5EF4-FFF2-40B4-BE49-F238E27FC236}">
                    <a16:creationId xmlns:a16="http://schemas.microsoft.com/office/drawing/2014/main" id="{A287344F-AA69-4AFD-AF36-4208213E7EC7}"/>
                  </a:ext>
                </a:extLst>
              </p:cNvPr>
              <p:cNvSpPr>
                <a:spLocks noChangeArrowheads="1"/>
              </p:cNvSpPr>
              <p:nvPr/>
            </p:nvSpPr>
            <p:spPr bwMode="auto">
              <a:xfrm>
                <a:off x="2359134" y="1599181"/>
                <a:ext cx="23923" cy="23923"/>
              </a:xfrm>
              <a:prstGeom prst="ellipse">
                <a:avLst/>
              </a:prstGeom>
              <a:grp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Segoe UI"/>
                  <a:ea typeface="+mn-ea"/>
                  <a:cs typeface="+mn-cs"/>
                </a:endParaRPr>
              </a:p>
            </p:txBody>
          </p:sp>
        </p:grpSp>
      </p:grpSp>
      <p:sp>
        <p:nvSpPr>
          <p:cNvPr id="61" name="Freeform: Shape 60">
            <a:extLst>
              <a:ext uri="{FF2B5EF4-FFF2-40B4-BE49-F238E27FC236}">
                <a16:creationId xmlns:a16="http://schemas.microsoft.com/office/drawing/2014/main" id="{628F1A05-0093-4622-AA53-2C82229B8868}"/>
              </a:ext>
            </a:extLst>
          </p:cNvPr>
          <p:cNvSpPr/>
          <p:nvPr/>
        </p:nvSpPr>
        <p:spPr bwMode="auto">
          <a:xfrm>
            <a:off x="4863128" y="5226791"/>
            <a:ext cx="488806" cy="452658"/>
          </a:xfrm>
          <a:custGeom>
            <a:avLst/>
            <a:gdLst>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26248 w 4761797"/>
              <a:gd name="connsiteY50" fmla="*/ 2394628 h 4409679"/>
              <a:gd name="connsiteX51" fmla="*/ 839562 w 4761797"/>
              <a:gd name="connsiteY51" fmla="*/ 2394628 h 4409679"/>
              <a:gd name="connsiteX52" fmla="*/ 838613 w 4761797"/>
              <a:gd name="connsiteY52" fmla="*/ 2376216 h 4409679"/>
              <a:gd name="connsiteX53" fmla="*/ 896327 w 4761797"/>
              <a:gd name="connsiteY53" fmla="*/ 1985696 h 4409679"/>
              <a:gd name="connsiteX54" fmla="*/ 1344072 w 4761797"/>
              <a:gd name="connsiteY54" fmla="*/ 1199974 h 4409679"/>
              <a:gd name="connsiteX55" fmla="*/ 2491383 w 4761797"/>
              <a:gd name="connsiteY55" fmla="*/ 779042 h 4409679"/>
              <a:gd name="connsiteX56" fmla="*/ 3075538 w 4761797"/>
              <a:gd name="connsiteY56" fmla="*/ 926370 h 4409679"/>
              <a:gd name="connsiteX57" fmla="*/ 3095617 w 4761797"/>
              <a:gd name="connsiteY57" fmla="*/ 937273 h 4409679"/>
              <a:gd name="connsiteX58" fmla="*/ 3095221 w 4761797"/>
              <a:gd name="connsiteY58" fmla="*/ 937420 h 4409679"/>
              <a:gd name="connsiteX59" fmla="*/ 3098039 w 4761797"/>
              <a:gd name="connsiteY59" fmla="*/ 938588 h 4409679"/>
              <a:gd name="connsiteX60" fmla="*/ 3148954 w 4761797"/>
              <a:gd name="connsiteY60" fmla="*/ 966233 h 4409679"/>
              <a:gd name="connsiteX61" fmla="*/ 3164715 w 4761797"/>
              <a:gd name="connsiteY61" fmla="*/ 966233 h 4409679"/>
              <a:gd name="connsiteX62" fmla="*/ 3098039 w 4761797"/>
              <a:gd name="connsiteY62" fmla="*/ 938588 h 4409679"/>
              <a:gd name="connsiteX63" fmla="*/ 3095617 w 4761797"/>
              <a:gd name="connsiteY63" fmla="*/ 937273 h 4409679"/>
              <a:gd name="connsiteX64" fmla="*/ 3229162 w 4761797"/>
              <a:gd name="connsiteY64" fmla="*/ 887670 h 4409679"/>
              <a:gd name="connsiteX65" fmla="*/ 3617024 w 4761797"/>
              <a:gd name="connsiteY65" fmla="*/ 787593 h 4409679"/>
              <a:gd name="connsiteX66" fmla="*/ 4165395 w 4761797"/>
              <a:gd name="connsiteY66" fmla="*/ 700025 h 4409679"/>
              <a:gd name="connsiteX67" fmla="*/ 637239 w 4761797"/>
              <a:gd name="connsiteY67" fmla="*/ 0 h 4409679"/>
              <a:gd name="connsiteX68" fmla="*/ 712216 w 4761797"/>
              <a:gd name="connsiteY68" fmla="*/ 74965 h 4409679"/>
              <a:gd name="connsiteX69" fmla="*/ 1237002 w 4761797"/>
              <a:gd name="connsiteY69" fmla="*/ 599752 h 4409679"/>
              <a:gd name="connsiteX70" fmla="*/ 1311967 w 4761797"/>
              <a:gd name="connsiteY70" fmla="*/ 674728 h 4409679"/>
              <a:gd name="connsiteX71" fmla="*/ 1237002 w 4761797"/>
              <a:gd name="connsiteY71" fmla="*/ 712216 h 4409679"/>
              <a:gd name="connsiteX72" fmla="*/ 712216 w 4761797"/>
              <a:gd name="connsiteY72" fmla="*/ 1274479 h 4409679"/>
              <a:gd name="connsiteX73" fmla="*/ 637239 w 4761797"/>
              <a:gd name="connsiteY73" fmla="*/ 1311967 h 4409679"/>
              <a:gd name="connsiteX74" fmla="*/ 599751 w 4761797"/>
              <a:gd name="connsiteY74" fmla="*/ 1274479 h 4409679"/>
              <a:gd name="connsiteX75" fmla="*/ 37488 w 4761797"/>
              <a:gd name="connsiteY75" fmla="*/ 712216 h 4409679"/>
              <a:gd name="connsiteX76" fmla="*/ 0 w 4761797"/>
              <a:gd name="connsiteY76" fmla="*/ 674728 h 4409679"/>
              <a:gd name="connsiteX77" fmla="*/ 37488 w 4761797"/>
              <a:gd name="connsiteY77" fmla="*/ 599752 h 4409679"/>
              <a:gd name="connsiteX78" fmla="*/ 599751 w 4761797"/>
              <a:gd name="connsiteY78" fmla="*/ 74965 h 4409679"/>
              <a:gd name="connsiteX79" fmla="*/ 637239 w 4761797"/>
              <a:gd name="connsiteY79"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26248 w 4761797"/>
              <a:gd name="connsiteY50" fmla="*/ 2394628 h 4409679"/>
              <a:gd name="connsiteX51" fmla="*/ 838613 w 4761797"/>
              <a:gd name="connsiteY51" fmla="*/ 2376216 h 4409679"/>
              <a:gd name="connsiteX52" fmla="*/ 896327 w 4761797"/>
              <a:gd name="connsiteY52" fmla="*/ 1985696 h 4409679"/>
              <a:gd name="connsiteX53" fmla="*/ 1344072 w 4761797"/>
              <a:gd name="connsiteY53" fmla="*/ 1199974 h 4409679"/>
              <a:gd name="connsiteX54" fmla="*/ 2491383 w 4761797"/>
              <a:gd name="connsiteY54" fmla="*/ 779042 h 4409679"/>
              <a:gd name="connsiteX55" fmla="*/ 3075538 w 4761797"/>
              <a:gd name="connsiteY55" fmla="*/ 926370 h 4409679"/>
              <a:gd name="connsiteX56" fmla="*/ 3095617 w 4761797"/>
              <a:gd name="connsiteY56" fmla="*/ 937273 h 4409679"/>
              <a:gd name="connsiteX57" fmla="*/ 3095221 w 4761797"/>
              <a:gd name="connsiteY57" fmla="*/ 937420 h 4409679"/>
              <a:gd name="connsiteX58" fmla="*/ 3098039 w 4761797"/>
              <a:gd name="connsiteY58" fmla="*/ 938588 h 4409679"/>
              <a:gd name="connsiteX59" fmla="*/ 3148954 w 4761797"/>
              <a:gd name="connsiteY59" fmla="*/ 966233 h 4409679"/>
              <a:gd name="connsiteX60" fmla="*/ 3164715 w 4761797"/>
              <a:gd name="connsiteY60" fmla="*/ 966233 h 4409679"/>
              <a:gd name="connsiteX61" fmla="*/ 3098039 w 4761797"/>
              <a:gd name="connsiteY61" fmla="*/ 938588 h 4409679"/>
              <a:gd name="connsiteX62" fmla="*/ 3095617 w 4761797"/>
              <a:gd name="connsiteY62" fmla="*/ 937273 h 4409679"/>
              <a:gd name="connsiteX63" fmla="*/ 3229162 w 4761797"/>
              <a:gd name="connsiteY63" fmla="*/ 887670 h 4409679"/>
              <a:gd name="connsiteX64" fmla="*/ 3617024 w 4761797"/>
              <a:gd name="connsiteY64" fmla="*/ 787593 h 4409679"/>
              <a:gd name="connsiteX65" fmla="*/ 4165395 w 4761797"/>
              <a:gd name="connsiteY65" fmla="*/ 700025 h 4409679"/>
              <a:gd name="connsiteX66" fmla="*/ 637239 w 4761797"/>
              <a:gd name="connsiteY66" fmla="*/ 0 h 4409679"/>
              <a:gd name="connsiteX67" fmla="*/ 712216 w 4761797"/>
              <a:gd name="connsiteY67" fmla="*/ 74965 h 4409679"/>
              <a:gd name="connsiteX68" fmla="*/ 1237002 w 4761797"/>
              <a:gd name="connsiteY68" fmla="*/ 599752 h 4409679"/>
              <a:gd name="connsiteX69" fmla="*/ 1311967 w 4761797"/>
              <a:gd name="connsiteY69" fmla="*/ 674728 h 4409679"/>
              <a:gd name="connsiteX70" fmla="*/ 1237002 w 4761797"/>
              <a:gd name="connsiteY70" fmla="*/ 712216 h 4409679"/>
              <a:gd name="connsiteX71" fmla="*/ 712216 w 4761797"/>
              <a:gd name="connsiteY71" fmla="*/ 1274479 h 4409679"/>
              <a:gd name="connsiteX72" fmla="*/ 637239 w 4761797"/>
              <a:gd name="connsiteY72" fmla="*/ 1311967 h 4409679"/>
              <a:gd name="connsiteX73" fmla="*/ 599751 w 4761797"/>
              <a:gd name="connsiteY73" fmla="*/ 1274479 h 4409679"/>
              <a:gd name="connsiteX74" fmla="*/ 37488 w 4761797"/>
              <a:gd name="connsiteY74" fmla="*/ 712216 h 4409679"/>
              <a:gd name="connsiteX75" fmla="*/ 0 w 4761797"/>
              <a:gd name="connsiteY75" fmla="*/ 674728 h 4409679"/>
              <a:gd name="connsiteX76" fmla="*/ 37488 w 4761797"/>
              <a:gd name="connsiteY76" fmla="*/ 599752 h 4409679"/>
              <a:gd name="connsiteX77" fmla="*/ 599751 w 4761797"/>
              <a:gd name="connsiteY77" fmla="*/ 74965 h 4409679"/>
              <a:gd name="connsiteX78" fmla="*/ 637239 w 4761797"/>
              <a:gd name="connsiteY78"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38613 w 4761797"/>
              <a:gd name="connsiteY50" fmla="*/ 2376216 h 4409679"/>
              <a:gd name="connsiteX51" fmla="*/ 896327 w 4761797"/>
              <a:gd name="connsiteY51" fmla="*/ 1985696 h 4409679"/>
              <a:gd name="connsiteX52" fmla="*/ 1344072 w 4761797"/>
              <a:gd name="connsiteY52" fmla="*/ 1199974 h 4409679"/>
              <a:gd name="connsiteX53" fmla="*/ 2491383 w 4761797"/>
              <a:gd name="connsiteY53" fmla="*/ 779042 h 4409679"/>
              <a:gd name="connsiteX54" fmla="*/ 3075538 w 4761797"/>
              <a:gd name="connsiteY54" fmla="*/ 926370 h 4409679"/>
              <a:gd name="connsiteX55" fmla="*/ 3095617 w 4761797"/>
              <a:gd name="connsiteY55" fmla="*/ 937273 h 4409679"/>
              <a:gd name="connsiteX56" fmla="*/ 3095221 w 4761797"/>
              <a:gd name="connsiteY56" fmla="*/ 937420 h 4409679"/>
              <a:gd name="connsiteX57" fmla="*/ 3098039 w 4761797"/>
              <a:gd name="connsiteY57" fmla="*/ 938588 h 4409679"/>
              <a:gd name="connsiteX58" fmla="*/ 3148954 w 4761797"/>
              <a:gd name="connsiteY58" fmla="*/ 966233 h 4409679"/>
              <a:gd name="connsiteX59" fmla="*/ 3164715 w 4761797"/>
              <a:gd name="connsiteY59" fmla="*/ 966233 h 4409679"/>
              <a:gd name="connsiteX60" fmla="*/ 3098039 w 4761797"/>
              <a:gd name="connsiteY60" fmla="*/ 938588 h 4409679"/>
              <a:gd name="connsiteX61" fmla="*/ 3095617 w 4761797"/>
              <a:gd name="connsiteY61" fmla="*/ 937273 h 4409679"/>
              <a:gd name="connsiteX62" fmla="*/ 3229162 w 4761797"/>
              <a:gd name="connsiteY62" fmla="*/ 887670 h 4409679"/>
              <a:gd name="connsiteX63" fmla="*/ 3617024 w 4761797"/>
              <a:gd name="connsiteY63" fmla="*/ 787593 h 4409679"/>
              <a:gd name="connsiteX64" fmla="*/ 4165395 w 4761797"/>
              <a:gd name="connsiteY64" fmla="*/ 700025 h 4409679"/>
              <a:gd name="connsiteX65" fmla="*/ 637239 w 4761797"/>
              <a:gd name="connsiteY65" fmla="*/ 0 h 4409679"/>
              <a:gd name="connsiteX66" fmla="*/ 712216 w 4761797"/>
              <a:gd name="connsiteY66" fmla="*/ 74965 h 4409679"/>
              <a:gd name="connsiteX67" fmla="*/ 1237002 w 4761797"/>
              <a:gd name="connsiteY67" fmla="*/ 599752 h 4409679"/>
              <a:gd name="connsiteX68" fmla="*/ 1311967 w 4761797"/>
              <a:gd name="connsiteY68" fmla="*/ 674728 h 4409679"/>
              <a:gd name="connsiteX69" fmla="*/ 1237002 w 4761797"/>
              <a:gd name="connsiteY69" fmla="*/ 712216 h 4409679"/>
              <a:gd name="connsiteX70" fmla="*/ 712216 w 4761797"/>
              <a:gd name="connsiteY70" fmla="*/ 1274479 h 4409679"/>
              <a:gd name="connsiteX71" fmla="*/ 637239 w 4761797"/>
              <a:gd name="connsiteY71" fmla="*/ 1311967 h 4409679"/>
              <a:gd name="connsiteX72" fmla="*/ 599751 w 4761797"/>
              <a:gd name="connsiteY72" fmla="*/ 1274479 h 4409679"/>
              <a:gd name="connsiteX73" fmla="*/ 37488 w 4761797"/>
              <a:gd name="connsiteY73" fmla="*/ 712216 h 4409679"/>
              <a:gd name="connsiteX74" fmla="*/ 0 w 4761797"/>
              <a:gd name="connsiteY74" fmla="*/ 674728 h 4409679"/>
              <a:gd name="connsiteX75" fmla="*/ 37488 w 4761797"/>
              <a:gd name="connsiteY75" fmla="*/ 599752 h 4409679"/>
              <a:gd name="connsiteX76" fmla="*/ 599751 w 4761797"/>
              <a:gd name="connsiteY76" fmla="*/ 74965 h 4409679"/>
              <a:gd name="connsiteX77" fmla="*/ 637239 w 4761797"/>
              <a:gd name="connsiteY77"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96327 w 4761797"/>
              <a:gd name="connsiteY50" fmla="*/ 1985696 h 4409679"/>
              <a:gd name="connsiteX51" fmla="*/ 1344072 w 4761797"/>
              <a:gd name="connsiteY51" fmla="*/ 1199974 h 4409679"/>
              <a:gd name="connsiteX52" fmla="*/ 2491383 w 4761797"/>
              <a:gd name="connsiteY52" fmla="*/ 779042 h 4409679"/>
              <a:gd name="connsiteX53" fmla="*/ 3075538 w 4761797"/>
              <a:gd name="connsiteY53" fmla="*/ 926370 h 4409679"/>
              <a:gd name="connsiteX54" fmla="*/ 3095617 w 4761797"/>
              <a:gd name="connsiteY54" fmla="*/ 937273 h 4409679"/>
              <a:gd name="connsiteX55" fmla="*/ 3095221 w 4761797"/>
              <a:gd name="connsiteY55" fmla="*/ 937420 h 4409679"/>
              <a:gd name="connsiteX56" fmla="*/ 3098039 w 4761797"/>
              <a:gd name="connsiteY56" fmla="*/ 938588 h 4409679"/>
              <a:gd name="connsiteX57" fmla="*/ 3148954 w 4761797"/>
              <a:gd name="connsiteY57" fmla="*/ 966233 h 4409679"/>
              <a:gd name="connsiteX58" fmla="*/ 3164715 w 4761797"/>
              <a:gd name="connsiteY58" fmla="*/ 966233 h 4409679"/>
              <a:gd name="connsiteX59" fmla="*/ 3098039 w 4761797"/>
              <a:gd name="connsiteY59" fmla="*/ 938588 h 4409679"/>
              <a:gd name="connsiteX60" fmla="*/ 3095617 w 4761797"/>
              <a:gd name="connsiteY60" fmla="*/ 937273 h 4409679"/>
              <a:gd name="connsiteX61" fmla="*/ 3229162 w 4761797"/>
              <a:gd name="connsiteY61" fmla="*/ 887670 h 4409679"/>
              <a:gd name="connsiteX62" fmla="*/ 3617024 w 4761797"/>
              <a:gd name="connsiteY62" fmla="*/ 787593 h 4409679"/>
              <a:gd name="connsiteX63" fmla="*/ 4165395 w 4761797"/>
              <a:gd name="connsiteY63" fmla="*/ 700025 h 4409679"/>
              <a:gd name="connsiteX64" fmla="*/ 637239 w 4761797"/>
              <a:gd name="connsiteY64" fmla="*/ 0 h 4409679"/>
              <a:gd name="connsiteX65" fmla="*/ 712216 w 4761797"/>
              <a:gd name="connsiteY65" fmla="*/ 74965 h 4409679"/>
              <a:gd name="connsiteX66" fmla="*/ 1237002 w 4761797"/>
              <a:gd name="connsiteY66" fmla="*/ 599752 h 4409679"/>
              <a:gd name="connsiteX67" fmla="*/ 1311967 w 4761797"/>
              <a:gd name="connsiteY67" fmla="*/ 674728 h 4409679"/>
              <a:gd name="connsiteX68" fmla="*/ 1237002 w 4761797"/>
              <a:gd name="connsiteY68" fmla="*/ 712216 h 4409679"/>
              <a:gd name="connsiteX69" fmla="*/ 712216 w 4761797"/>
              <a:gd name="connsiteY69" fmla="*/ 1274479 h 4409679"/>
              <a:gd name="connsiteX70" fmla="*/ 637239 w 4761797"/>
              <a:gd name="connsiteY70" fmla="*/ 1311967 h 4409679"/>
              <a:gd name="connsiteX71" fmla="*/ 599751 w 4761797"/>
              <a:gd name="connsiteY71" fmla="*/ 1274479 h 4409679"/>
              <a:gd name="connsiteX72" fmla="*/ 37488 w 4761797"/>
              <a:gd name="connsiteY72" fmla="*/ 712216 h 4409679"/>
              <a:gd name="connsiteX73" fmla="*/ 0 w 4761797"/>
              <a:gd name="connsiteY73" fmla="*/ 674728 h 4409679"/>
              <a:gd name="connsiteX74" fmla="*/ 37488 w 4761797"/>
              <a:gd name="connsiteY74" fmla="*/ 599752 h 4409679"/>
              <a:gd name="connsiteX75" fmla="*/ 599751 w 4761797"/>
              <a:gd name="connsiteY75" fmla="*/ 74965 h 4409679"/>
              <a:gd name="connsiteX76" fmla="*/ 637239 w 4761797"/>
              <a:gd name="connsiteY7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148954 w 4761797"/>
              <a:gd name="connsiteY56" fmla="*/ 966233 h 4409679"/>
              <a:gd name="connsiteX57" fmla="*/ 3164715 w 4761797"/>
              <a:gd name="connsiteY57" fmla="*/ 966233 h 4409679"/>
              <a:gd name="connsiteX58" fmla="*/ 3098039 w 4761797"/>
              <a:gd name="connsiteY58" fmla="*/ 938588 h 4409679"/>
              <a:gd name="connsiteX59" fmla="*/ 3095617 w 4761797"/>
              <a:gd name="connsiteY59" fmla="*/ 937273 h 4409679"/>
              <a:gd name="connsiteX60" fmla="*/ 3229162 w 4761797"/>
              <a:gd name="connsiteY60" fmla="*/ 887670 h 4409679"/>
              <a:gd name="connsiteX61" fmla="*/ 3617024 w 4761797"/>
              <a:gd name="connsiteY61" fmla="*/ 787593 h 4409679"/>
              <a:gd name="connsiteX62" fmla="*/ 4165395 w 4761797"/>
              <a:gd name="connsiteY62" fmla="*/ 700025 h 4409679"/>
              <a:gd name="connsiteX63" fmla="*/ 637239 w 4761797"/>
              <a:gd name="connsiteY63" fmla="*/ 0 h 4409679"/>
              <a:gd name="connsiteX64" fmla="*/ 712216 w 4761797"/>
              <a:gd name="connsiteY64" fmla="*/ 74965 h 4409679"/>
              <a:gd name="connsiteX65" fmla="*/ 1237002 w 4761797"/>
              <a:gd name="connsiteY65" fmla="*/ 599752 h 4409679"/>
              <a:gd name="connsiteX66" fmla="*/ 1311967 w 4761797"/>
              <a:gd name="connsiteY66" fmla="*/ 674728 h 4409679"/>
              <a:gd name="connsiteX67" fmla="*/ 1237002 w 4761797"/>
              <a:gd name="connsiteY67" fmla="*/ 712216 h 4409679"/>
              <a:gd name="connsiteX68" fmla="*/ 712216 w 4761797"/>
              <a:gd name="connsiteY68" fmla="*/ 1274479 h 4409679"/>
              <a:gd name="connsiteX69" fmla="*/ 637239 w 4761797"/>
              <a:gd name="connsiteY69" fmla="*/ 1311967 h 4409679"/>
              <a:gd name="connsiteX70" fmla="*/ 599751 w 4761797"/>
              <a:gd name="connsiteY70" fmla="*/ 1274479 h 4409679"/>
              <a:gd name="connsiteX71" fmla="*/ 37488 w 4761797"/>
              <a:gd name="connsiteY71" fmla="*/ 712216 h 4409679"/>
              <a:gd name="connsiteX72" fmla="*/ 0 w 4761797"/>
              <a:gd name="connsiteY72" fmla="*/ 674728 h 4409679"/>
              <a:gd name="connsiteX73" fmla="*/ 37488 w 4761797"/>
              <a:gd name="connsiteY73" fmla="*/ 599752 h 4409679"/>
              <a:gd name="connsiteX74" fmla="*/ 599751 w 4761797"/>
              <a:gd name="connsiteY74" fmla="*/ 74965 h 4409679"/>
              <a:gd name="connsiteX75" fmla="*/ 637239 w 4761797"/>
              <a:gd name="connsiteY75"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148954 w 4761797"/>
              <a:gd name="connsiteY56" fmla="*/ 966233 h 4409679"/>
              <a:gd name="connsiteX57" fmla="*/ 3098039 w 4761797"/>
              <a:gd name="connsiteY57" fmla="*/ 938588 h 4409679"/>
              <a:gd name="connsiteX58" fmla="*/ 3095617 w 4761797"/>
              <a:gd name="connsiteY58" fmla="*/ 937273 h 4409679"/>
              <a:gd name="connsiteX59" fmla="*/ 3229162 w 4761797"/>
              <a:gd name="connsiteY59" fmla="*/ 887670 h 4409679"/>
              <a:gd name="connsiteX60" fmla="*/ 3617024 w 4761797"/>
              <a:gd name="connsiteY60" fmla="*/ 787593 h 4409679"/>
              <a:gd name="connsiteX61" fmla="*/ 4165395 w 4761797"/>
              <a:gd name="connsiteY61" fmla="*/ 700025 h 4409679"/>
              <a:gd name="connsiteX62" fmla="*/ 637239 w 4761797"/>
              <a:gd name="connsiteY62" fmla="*/ 0 h 4409679"/>
              <a:gd name="connsiteX63" fmla="*/ 712216 w 4761797"/>
              <a:gd name="connsiteY63" fmla="*/ 74965 h 4409679"/>
              <a:gd name="connsiteX64" fmla="*/ 1237002 w 4761797"/>
              <a:gd name="connsiteY64" fmla="*/ 599752 h 4409679"/>
              <a:gd name="connsiteX65" fmla="*/ 1311967 w 4761797"/>
              <a:gd name="connsiteY65" fmla="*/ 674728 h 4409679"/>
              <a:gd name="connsiteX66" fmla="*/ 1237002 w 4761797"/>
              <a:gd name="connsiteY66" fmla="*/ 712216 h 4409679"/>
              <a:gd name="connsiteX67" fmla="*/ 712216 w 4761797"/>
              <a:gd name="connsiteY67" fmla="*/ 1274479 h 4409679"/>
              <a:gd name="connsiteX68" fmla="*/ 637239 w 4761797"/>
              <a:gd name="connsiteY68" fmla="*/ 1311967 h 4409679"/>
              <a:gd name="connsiteX69" fmla="*/ 599751 w 4761797"/>
              <a:gd name="connsiteY69" fmla="*/ 1274479 h 4409679"/>
              <a:gd name="connsiteX70" fmla="*/ 37488 w 4761797"/>
              <a:gd name="connsiteY70" fmla="*/ 712216 h 4409679"/>
              <a:gd name="connsiteX71" fmla="*/ 0 w 4761797"/>
              <a:gd name="connsiteY71" fmla="*/ 674728 h 4409679"/>
              <a:gd name="connsiteX72" fmla="*/ 37488 w 4761797"/>
              <a:gd name="connsiteY72" fmla="*/ 599752 h 4409679"/>
              <a:gd name="connsiteX73" fmla="*/ 599751 w 4761797"/>
              <a:gd name="connsiteY73" fmla="*/ 74965 h 4409679"/>
              <a:gd name="connsiteX74" fmla="*/ 637239 w 4761797"/>
              <a:gd name="connsiteY74"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098039 w 4761797"/>
              <a:gd name="connsiteY56" fmla="*/ 938588 h 4409679"/>
              <a:gd name="connsiteX57" fmla="*/ 3095617 w 4761797"/>
              <a:gd name="connsiteY57" fmla="*/ 937273 h 4409679"/>
              <a:gd name="connsiteX58" fmla="*/ 3229162 w 4761797"/>
              <a:gd name="connsiteY58" fmla="*/ 887670 h 4409679"/>
              <a:gd name="connsiteX59" fmla="*/ 3617024 w 4761797"/>
              <a:gd name="connsiteY59" fmla="*/ 787593 h 4409679"/>
              <a:gd name="connsiteX60" fmla="*/ 4165395 w 4761797"/>
              <a:gd name="connsiteY60" fmla="*/ 700025 h 4409679"/>
              <a:gd name="connsiteX61" fmla="*/ 637239 w 4761797"/>
              <a:gd name="connsiteY61" fmla="*/ 0 h 4409679"/>
              <a:gd name="connsiteX62" fmla="*/ 712216 w 4761797"/>
              <a:gd name="connsiteY62" fmla="*/ 74965 h 4409679"/>
              <a:gd name="connsiteX63" fmla="*/ 1237002 w 4761797"/>
              <a:gd name="connsiteY63" fmla="*/ 599752 h 4409679"/>
              <a:gd name="connsiteX64" fmla="*/ 1311967 w 4761797"/>
              <a:gd name="connsiteY64" fmla="*/ 674728 h 4409679"/>
              <a:gd name="connsiteX65" fmla="*/ 1237002 w 4761797"/>
              <a:gd name="connsiteY65" fmla="*/ 712216 h 4409679"/>
              <a:gd name="connsiteX66" fmla="*/ 712216 w 4761797"/>
              <a:gd name="connsiteY66" fmla="*/ 1274479 h 4409679"/>
              <a:gd name="connsiteX67" fmla="*/ 637239 w 4761797"/>
              <a:gd name="connsiteY67" fmla="*/ 1311967 h 4409679"/>
              <a:gd name="connsiteX68" fmla="*/ 599751 w 4761797"/>
              <a:gd name="connsiteY68" fmla="*/ 1274479 h 4409679"/>
              <a:gd name="connsiteX69" fmla="*/ 37488 w 4761797"/>
              <a:gd name="connsiteY69" fmla="*/ 712216 h 4409679"/>
              <a:gd name="connsiteX70" fmla="*/ 0 w 4761797"/>
              <a:gd name="connsiteY70" fmla="*/ 674728 h 4409679"/>
              <a:gd name="connsiteX71" fmla="*/ 37488 w 4761797"/>
              <a:gd name="connsiteY71" fmla="*/ 599752 h 4409679"/>
              <a:gd name="connsiteX72" fmla="*/ 599751 w 4761797"/>
              <a:gd name="connsiteY72" fmla="*/ 74965 h 4409679"/>
              <a:gd name="connsiteX73" fmla="*/ 637239 w 4761797"/>
              <a:gd name="connsiteY73"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098039 w 4761797"/>
              <a:gd name="connsiteY56" fmla="*/ 938588 h 4409679"/>
              <a:gd name="connsiteX57" fmla="*/ 3229162 w 4761797"/>
              <a:gd name="connsiteY57" fmla="*/ 887670 h 4409679"/>
              <a:gd name="connsiteX58" fmla="*/ 3617024 w 4761797"/>
              <a:gd name="connsiteY58" fmla="*/ 787593 h 4409679"/>
              <a:gd name="connsiteX59" fmla="*/ 4165395 w 4761797"/>
              <a:gd name="connsiteY59" fmla="*/ 700025 h 4409679"/>
              <a:gd name="connsiteX60" fmla="*/ 637239 w 4761797"/>
              <a:gd name="connsiteY60" fmla="*/ 0 h 4409679"/>
              <a:gd name="connsiteX61" fmla="*/ 712216 w 4761797"/>
              <a:gd name="connsiteY61" fmla="*/ 74965 h 4409679"/>
              <a:gd name="connsiteX62" fmla="*/ 1237002 w 4761797"/>
              <a:gd name="connsiteY62" fmla="*/ 599752 h 4409679"/>
              <a:gd name="connsiteX63" fmla="*/ 1311967 w 4761797"/>
              <a:gd name="connsiteY63" fmla="*/ 674728 h 4409679"/>
              <a:gd name="connsiteX64" fmla="*/ 1237002 w 4761797"/>
              <a:gd name="connsiteY64" fmla="*/ 712216 h 4409679"/>
              <a:gd name="connsiteX65" fmla="*/ 712216 w 4761797"/>
              <a:gd name="connsiteY65" fmla="*/ 1274479 h 4409679"/>
              <a:gd name="connsiteX66" fmla="*/ 637239 w 4761797"/>
              <a:gd name="connsiteY66" fmla="*/ 1311967 h 4409679"/>
              <a:gd name="connsiteX67" fmla="*/ 599751 w 4761797"/>
              <a:gd name="connsiteY67" fmla="*/ 1274479 h 4409679"/>
              <a:gd name="connsiteX68" fmla="*/ 37488 w 4761797"/>
              <a:gd name="connsiteY68" fmla="*/ 712216 h 4409679"/>
              <a:gd name="connsiteX69" fmla="*/ 0 w 4761797"/>
              <a:gd name="connsiteY69" fmla="*/ 674728 h 4409679"/>
              <a:gd name="connsiteX70" fmla="*/ 37488 w 4761797"/>
              <a:gd name="connsiteY70" fmla="*/ 599752 h 4409679"/>
              <a:gd name="connsiteX71" fmla="*/ 599751 w 4761797"/>
              <a:gd name="connsiteY71" fmla="*/ 74965 h 4409679"/>
              <a:gd name="connsiteX72" fmla="*/ 637239 w 4761797"/>
              <a:gd name="connsiteY72"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229162 w 4761797"/>
              <a:gd name="connsiteY56" fmla="*/ 887670 h 4409679"/>
              <a:gd name="connsiteX57" fmla="*/ 3617024 w 4761797"/>
              <a:gd name="connsiteY57" fmla="*/ 787593 h 4409679"/>
              <a:gd name="connsiteX58" fmla="*/ 4165395 w 4761797"/>
              <a:gd name="connsiteY58" fmla="*/ 700025 h 4409679"/>
              <a:gd name="connsiteX59" fmla="*/ 637239 w 4761797"/>
              <a:gd name="connsiteY59" fmla="*/ 0 h 4409679"/>
              <a:gd name="connsiteX60" fmla="*/ 712216 w 4761797"/>
              <a:gd name="connsiteY60" fmla="*/ 74965 h 4409679"/>
              <a:gd name="connsiteX61" fmla="*/ 1237002 w 4761797"/>
              <a:gd name="connsiteY61" fmla="*/ 599752 h 4409679"/>
              <a:gd name="connsiteX62" fmla="*/ 1311967 w 4761797"/>
              <a:gd name="connsiteY62" fmla="*/ 674728 h 4409679"/>
              <a:gd name="connsiteX63" fmla="*/ 1237002 w 4761797"/>
              <a:gd name="connsiteY63" fmla="*/ 712216 h 4409679"/>
              <a:gd name="connsiteX64" fmla="*/ 712216 w 4761797"/>
              <a:gd name="connsiteY64" fmla="*/ 1274479 h 4409679"/>
              <a:gd name="connsiteX65" fmla="*/ 637239 w 4761797"/>
              <a:gd name="connsiteY65" fmla="*/ 1311967 h 4409679"/>
              <a:gd name="connsiteX66" fmla="*/ 599751 w 4761797"/>
              <a:gd name="connsiteY66" fmla="*/ 1274479 h 4409679"/>
              <a:gd name="connsiteX67" fmla="*/ 37488 w 4761797"/>
              <a:gd name="connsiteY67" fmla="*/ 712216 h 4409679"/>
              <a:gd name="connsiteX68" fmla="*/ 0 w 4761797"/>
              <a:gd name="connsiteY68" fmla="*/ 674728 h 4409679"/>
              <a:gd name="connsiteX69" fmla="*/ 37488 w 4761797"/>
              <a:gd name="connsiteY69" fmla="*/ 599752 h 4409679"/>
              <a:gd name="connsiteX70" fmla="*/ 599751 w 4761797"/>
              <a:gd name="connsiteY70" fmla="*/ 74965 h 4409679"/>
              <a:gd name="connsiteX71" fmla="*/ 637239 w 4761797"/>
              <a:gd name="connsiteY71"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466595 w 4761797"/>
              <a:gd name="connsiteY17" fmla="*/ 1193397 h 4409679"/>
              <a:gd name="connsiteX18" fmla="*/ 3582738 w 4761797"/>
              <a:gd name="connsiteY18" fmla="*/ 1312220 h 4409679"/>
              <a:gd name="connsiteX19" fmla="*/ 3881231 w 4761797"/>
              <a:gd name="connsiteY19" fmla="*/ 1761204 h 4409679"/>
              <a:gd name="connsiteX20" fmla="*/ 3806611 w 4761797"/>
              <a:gd name="connsiteY20" fmla="*/ 1873450 h 4409679"/>
              <a:gd name="connsiteX21" fmla="*/ 2649956 w 4761797"/>
              <a:gd name="connsiteY21" fmla="*/ 2734000 h 4409679"/>
              <a:gd name="connsiteX22" fmla="*/ 1344072 w 4761797"/>
              <a:gd name="connsiteY22" fmla="*/ 3370057 h 4409679"/>
              <a:gd name="connsiteX23" fmla="*/ 1232136 w 4761797"/>
              <a:gd name="connsiteY23" fmla="*/ 3407476 h 4409679"/>
              <a:gd name="connsiteX24" fmla="*/ 882338 w 4761797"/>
              <a:gd name="connsiteY24" fmla="*/ 2752706 h 4409679"/>
              <a:gd name="connsiteX25" fmla="*/ 856367 w 4761797"/>
              <a:gd name="connsiteY25" fmla="*/ 2610450 h 4409679"/>
              <a:gd name="connsiteX26" fmla="*/ 858908 w 4761797"/>
              <a:gd name="connsiteY26" fmla="*/ 2697843 h 4409679"/>
              <a:gd name="connsiteX27" fmla="*/ 374375 w 4761797"/>
              <a:gd name="connsiteY27" fmla="*/ 3596787 h 4409679"/>
              <a:gd name="connsiteX28" fmla="*/ 1417980 w 4761797"/>
              <a:gd name="connsiteY28" fmla="*/ 3559334 h 4409679"/>
              <a:gd name="connsiteX29" fmla="*/ 2759768 w 4761797"/>
              <a:gd name="connsiteY29" fmla="*/ 2922576 h 4409679"/>
              <a:gd name="connsiteX30" fmla="*/ 3952465 w 4761797"/>
              <a:gd name="connsiteY30" fmla="*/ 2023632 h 4409679"/>
              <a:gd name="connsiteX31" fmla="*/ 4138826 w 4761797"/>
              <a:gd name="connsiteY31" fmla="*/ 1798899 h 4409679"/>
              <a:gd name="connsiteX32" fmla="*/ 4474268 w 4761797"/>
              <a:gd name="connsiteY32" fmla="*/ 1087234 h 4409679"/>
              <a:gd name="connsiteX33" fmla="*/ 4138826 w 4761797"/>
              <a:gd name="connsiteY33" fmla="*/ 974873 h 4409679"/>
              <a:gd name="connsiteX34" fmla="*/ 4165395 w 4761797"/>
              <a:gd name="connsiteY34" fmla="*/ 700025 h 4409679"/>
              <a:gd name="connsiteX35" fmla="*/ 4311207 w 4761797"/>
              <a:gd name="connsiteY35" fmla="*/ 708003 h 4409679"/>
              <a:gd name="connsiteX36" fmla="*/ 4697899 w 4761797"/>
              <a:gd name="connsiteY36" fmla="*/ 937420 h 4409679"/>
              <a:gd name="connsiteX37" fmla="*/ 4362458 w 4761797"/>
              <a:gd name="connsiteY37" fmla="*/ 1986178 h 4409679"/>
              <a:gd name="connsiteX38" fmla="*/ 3989735 w 4761797"/>
              <a:gd name="connsiteY38" fmla="*/ 2360738 h 4409679"/>
              <a:gd name="connsiteX39" fmla="*/ 3989253 w 4761797"/>
              <a:gd name="connsiteY39" fmla="*/ 2361116 h 4409679"/>
              <a:gd name="connsiteX40" fmla="*/ 3943902 w 4761797"/>
              <a:gd name="connsiteY40" fmla="*/ 2721741 h 4409679"/>
              <a:gd name="connsiteX41" fmla="*/ 3841218 w 4761797"/>
              <a:gd name="connsiteY41" fmla="*/ 3064677 h 4409679"/>
              <a:gd name="connsiteX42" fmla="*/ 2318452 w 4761797"/>
              <a:gd name="connsiteY42" fmla="*/ 3936717 h 4409679"/>
              <a:gd name="connsiteX43" fmla="*/ 1721994 w 4761797"/>
              <a:gd name="connsiteY43" fmla="*/ 3781140 h 4409679"/>
              <a:gd name="connsiteX44" fmla="*/ 1716163 w 4761797"/>
              <a:gd name="connsiteY44" fmla="*/ 3784067 h 4409679"/>
              <a:gd name="connsiteX45" fmla="*/ 709817 w 4761797"/>
              <a:gd name="connsiteY45" fmla="*/ 4008800 h 4409679"/>
              <a:gd name="connsiteX46" fmla="*/ 113474 w 4761797"/>
              <a:gd name="connsiteY46" fmla="*/ 3746613 h 4409679"/>
              <a:gd name="connsiteX47" fmla="*/ 821638 w 4761797"/>
              <a:gd name="connsiteY47" fmla="*/ 2323284 h 4409679"/>
              <a:gd name="connsiteX48" fmla="*/ 896327 w 4761797"/>
              <a:gd name="connsiteY48" fmla="*/ 1985696 h 4409679"/>
              <a:gd name="connsiteX49" fmla="*/ 1344072 w 4761797"/>
              <a:gd name="connsiteY49" fmla="*/ 1199974 h 4409679"/>
              <a:gd name="connsiteX50" fmla="*/ 2491383 w 4761797"/>
              <a:gd name="connsiteY50" fmla="*/ 779042 h 4409679"/>
              <a:gd name="connsiteX51" fmla="*/ 3075538 w 4761797"/>
              <a:gd name="connsiteY51" fmla="*/ 926370 h 4409679"/>
              <a:gd name="connsiteX52" fmla="*/ 3095617 w 4761797"/>
              <a:gd name="connsiteY52" fmla="*/ 937273 h 4409679"/>
              <a:gd name="connsiteX53" fmla="*/ 3095221 w 4761797"/>
              <a:gd name="connsiteY53" fmla="*/ 937420 h 4409679"/>
              <a:gd name="connsiteX54" fmla="*/ 3098039 w 4761797"/>
              <a:gd name="connsiteY54" fmla="*/ 938588 h 4409679"/>
              <a:gd name="connsiteX55" fmla="*/ 3229162 w 4761797"/>
              <a:gd name="connsiteY55" fmla="*/ 887670 h 4409679"/>
              <a:gd name="connsiteX56" fmla="*/ 3617024 w 4761797"/>
              <a:gd name="connsiteY56" fmla="*/ 787593 h 4409679"/>
              <a:gd name="connsiteX57" fmla="*/ 4165395 w 4761797"/>
              <a:gd name="connsiteY57" fmla="*/ 700025 h 4409679"/>
              <a:gd name="connsiteX58" fmla="*/ 637239 w 4761797"/>
              <a:gd name="connsiteY58" fmla="*/ 0 h 4409679"/>
              <a:gd name="connsiteX59" fmla="*/ 712216 w 4761797"/>
              <a:gd name="connsiteY59" fmla="*/ 74965 h 4409679"/>
              <a:gd name="connsiteX60" fmla="*/ 1237002 w 4761797"/>
              <a:gd name="connsiteY60" fmla="*/ 599752 h 4409679"/>
              <a:gd name="connsiteX61" fmla="*/ 1311967 w 4761797"/>
              <a:gd name="connsiteY61" fmla="*/ 674728 h 4409679"/>
              <a:gd name="connsiteX62" fmla="*/ 1237002 w 4761797"/>
              <a:gd name="connsiteY62" fmla="*/ 712216 h 4409679"/>
              <a:gd name="connsiteX63" fmla="*/ 712216 w 4761797"/>
              <a:gd name="connsiteY63" fmla="*/ 1274479 h 4409679"/>
              <a:gd name="connsiteX64" fmla="*/ 637239 w 4761797"/>
              <a:gd name="connsiteY64" fmla="*/ 1311967 h 4409679"/>
              <a:gd name="connsiteX65" fmla="*/ 599751 w 4761797"/>
              <a:gd name="connsiteY65" fmla="*/ 1274479 h 4409679"/>
              <a:gd name="connsiteX66" fmla="*/ 37488 w 4761797"/>
              <a:gd name="connsiteY66" fmla="*/ 712216 h 4409679"/>
              <a:gd name="connsiteX67" fmla="*/ 0 w 4761797"/>
              <a:gd name="connsiteY67" fmla="*/ 674728 h 4409679"/>
              <a:gd name="connsiteX68" fmla="*/ 37488 w 4761797"/>
              <a:gd name="connsiteY68" fmla="*/ 599752 h 4409679"/>
              <a:gd name="connsiteX69" fmla="*/ 599751 w 4761797"/>
              <a:gd name="connsiteY69" fmla="*/ 74965 h 4409679"/>
              <a:gd name="connsiteX70" fmla="*/ 637239 w 4761797"/>
              <a:gd name="connsiteY70"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095221 w 4761797"/>
              <a:gd name="connsiteY52" fmla="*/ 937420 h 4409679"/>
              <a:gd name="connsiteX53" fmla="*/ 3098039 w 4761797"/>
              <a:gd name="connsiteY53" fmla="*/ 938588 h 4409679"/>
              <a:gd name="connsiteX54" fmla="*/ 3229162 w 4761797"/>
              <a:gd name="connsiteY54" fmla="*/ 887670 h 4409679"/>
              <a:gd name="connsiteX55" fmla="*/ 3617024 w 4761797"/>
              <a:gd name="connsiteY55" fmla="*/ 787593 h 4409679"/>
              <a:gd name="connsiteX56" fmla="*/ 4165395 w 4761797"/>
              <a:gd name="connsiteY56" fmla="*/ 700025 h 4409679"/>
              <a:gd name="connsiteX57" fmla="*/ 637239 w 4761797"/>
              <a:gd name="connsiteY57" fmla="*/ 0 h 4409679"/>
              <a:gd name="connsiteX58" fmla="*/ 712216 w 4761797"/>
              <a:gd name="connsiteY58" fmla="*/ 74965 h 4409679"/>
              <a:gd name="connsiteX59" fmla="*/ 1237002 w 4761797"/>
              <a:gd name="connsiteY59" fmla="*/ 599752 h 4409679"/>
              <a:gd name="connsiteX60" fmla="*/ 1311967 w 4761797"/>
              <a:gd name="connsiteY60" fmla="*/ 674728 h 4409679"/>
              <a:gd name="connsiteX61" fmla="*/ 1237002 w 4761797"/>
              <a:gd name="connsiteY61" fmla="*/ 712216 h 4409679"/>
              <a:gd name="connsiteX62" fmla="*/ 712216 w 4761797"/>
              <a:gd name="connsiteY62" fmla="*/ 1274479 h 4409679"/>
              <a:gd name="connsiteX63" fmla="*/ 637239 w 4761797"/>
              <a:gd name="connsiteY63" fmla="*/ 1311967 h 4409679"/>
              <a:gd name="connsiteX64" fmla="*/ 599751 w 4761797"/>
              <a:gd name="connsiteY64" fmla="*/ 1274479 h 4409679"/>
              <a:gd name="connsiteX65" fmla="*/ 37488 w 4761797"/>
              <a:gd name="connsiteY65" fmla="*/ 712216 h 4409679"/>
              <a:gd name="connsiteX66" fmla="*/ 0 w 4761797"/>
              <a:gd name="connsiteY66" fmla="*/ 674728 h 4409679"/>
              <a:gd name="connsiteX67" fmla="*/ 37488 w 4761797"/>
              <a:gd name="connsiteY67" fmla="*/ 599752 h 4409679"/>
              <a:gd name="connsiteX68" fmla="*/ 599751 w 4761797"/>
              <a:gd name="connsiteY68" fmla="*/ 74965 h 4409679"/>
              <a:gd name="connsiteX69" fmla="*/ 637239 w 4761797"/>
              <a:gd name="connsiteY69"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095221 w 4761797"/>
              <a:gd name="connsiteY52" fmla="*/ 937420 h 4409679"/>
              <a:gd name="connsiteX53" fmla="*/ 3229162 w 4761797"/>
              <a:gd name="connsiteY53" fmla="*/ 887670 h 4409679"/>
              <a:gd name="connsiteX54" fmla="*/ 3617024 w 4761797"/>
              <a:gd name="connsiteY54" fmla="*/ 787593 h 4409679"/>
              <a:gd name="connsiteX55" fmla="*/ 4165395 w 4761797"/>
              <a:gd name="connsiteY55" fmla="*/ 700025 h 4409679"/>
              <a:gd name="connsiteX56" fmla="*/ 637239 w 4761797"/>
              <a:gd name="connsiteY56" fmla="*/ 0 h 4409679"/>
              <a:gd name="connsiteX57" fmla="*/ 712216 w 4761797"/>
              <a:gd name="connsiteY57" fmla="*/ 74965 h 4409679"/>
              <a:gd name="connsiteX58" fmla="*/ 1237002 w 4761797"/>
              <a:gd name="connsiteY58" fmla="*/ 599752 h 4409679"/>
              <a:gd name="connsiteX59" fmla="*/ 1311967 w 4761797"/>
              <a:gd name="connsiteY59" fmla="*/ 674728 h 4409679"/>
              <a:gd name="connsiteX60" fmla="*/ 1237002 w 4761797"/>
              <a:gd name="connsiteY60" fmla="*/ 712216 h 4409679"/>
              <a:gd name="connsiteX61" fmla="*/ 712216 w 4761797"/>
              <a:gd name="connsiteY61" fmla="*/ 1274479 h 4409679"/>
              <a:gd name="connsiteX62" fmla="*/ 637239 w 4761797"/>
              <a:gd name="connsiteY62" fmla="*/ 1311967 h 4409679"/>
              <a:gd name="connsiteX63" fmla="*/ 599751 w 4761797"/>
              <a:gd name="connsiteY63" fmla="*/ 1274479 h 4409679"/>
              <a:gd name="connsiteX64" fmla="*/ 37488 w 4761797"/>
              <a:gd name="connsiteY64" fmla="*/ 712216 h 4409679"/>
              <a:gd name="connsiteX65" fmla="*/ 0 w 4761797"/>
              <a:gd name="connsiteY65" fmla="*/ 674728 h 4409679"/>
              <a:gd name="connsiteX66" fmla="*/ 37488 w 4761797"/>
              <a:gd name="connsiteY66" fmla="*/ 599752 h 4409679"/>
              <a:gd name="connsiteX67" fmla="*/ 599751 w 4761797"/>
              <a:gd name="connsiteY67" fmla="*/ 74965 h 4409679"/>
              <a:gd name="connsiteX68" fmla="*/ 637239 w 4761797"/>
              <a:gd name="connsiteY68"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229162 w 4761797"/>
              <a:gd name="connsiteY52" fmla="*/ 887670 h 4409679"/>
              <a:gd name="connsiteX53" fmla="*/ 3617024 w 4761797"/>
              <a:gd name="connsiteY53" fmla="*/ 787593 h 4409679"/>
              <a:gd name="connsiteX54" fmla="*/ 4165395 w 4761797"/>
              <a:gd name="connsiteY54" fmla="*/ 700025 h 4409679"/>
              <a:gd name="connsiteX55" fmla="*/ 637239 w 4761797"/>
              <a:gd name="connsiteY55" fmla="*/ 0 h 4409679"/>
              <a:gd name="connsiteX56" fmla="*/ 712216 w 4761797"/>
              <a:gd name="connsiteY56" fmla="*/ 74965 h 4409679"/>
              <a:gd name="connsiteX57" fmla="*/ 1237002 w 4761797"/>
              <a:gd name="connsiteY57" fmla="*/ 599752 h 4409679"/>
              <a:gd name="connsiteX58" fmla="*/ 1311967 w 4761797"/>
              <a:gd name="connsiteY58" fmla="*/ 674728 h 4409679"/>
              <a:gd name="connsiteX59" fmla="*/ 1237002 w 4761797"/>
              <a:gd name="connsiteY59" fmla="*/ 712216 h 4409679"/>
              <a:gd name="connsiteX60" fmla="*/ 712216 w 4761797"/>
              <a:gd name="connsiteY60" fmla="*/ 1274479 h 4409679"/>
              <a:gd name="connsiteX61" fmla="*/ 637239 w 4761797"/>
              <a:gd name="connsiteY61" fmla="*/ 1311967 h 4409679"/>
              <a:gd name="connsiteX62" fmla="*/ 599751 w 4761797"/>
              <a:gd name="connsiteY62" fmla="*/ 1274479 h 4409679"/>
              <a:gd name="connsiteX63" fmla="*/ 37488 w 4761797"/>
              <a:gd name="connsiteY63" fmla="*/ 712216 h 4409679"/>
              <a:gd name="connsiteX64" fmla="*/ 0 w 4761797"/>
              <a:gd name="connsiteY64" fmla="*/ 674728 h 4409679"/>
              <a:gd name="connsiteX65" fmla="*/ 37488 w 4761797"/>
              <a:gd name="connsiteY65" fmla="*/ 599752 h 4409679"/>
              <a:gd name="connsiteX66" fmla="*/ 599751 w 4761797"/>
              <a:gd name="connsiteY66" fmla="*/ 74965 h 4409679"/>
              <a:gd name="connsiteX67" fmla="*/ 637239 w 4761797"/>
              <a:gd name="connsiteY67"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4761797" h="4409679">
                <a:moveTo>
                  <a:pt x="4063449" y="3626137"/>
                </a:moveTo>
                <a:lnTo>
                  <a:pt x="4063449" y="3663453"/>
                </a:lnTo>
                <a:cubicBezTo>
                  <a:pt x="4063449" y="3850010"/>
                  <a:pt x="4209223" y="3999250"/>
                  <a:pt x="4391441" y="3999250"/>
                </a:cubicBezTo>
                <a:cubicBezTo>
                  <a:pt x="4427884" y="3999250"/>
                  <a:pt x="4427884" y="3999250"/>
                  <a:pt x="4427884" y="4036566"/>
                </a:cubicBezTo>
                <a:lnTo>
                  <a:pt x="4391441" y="4036566"/>
                </a:lnTo>
                <a:cubicBezTo>
                  <a:pt x="4209223" y="4036566"/>
                  <a:pt x="4063449" y="4185807"/>
                  <a:pt x="4063449" y="4372363"/>
                </a:cubicBezTo>
                <a:lnTo>
                  <a:pt x="4063449" y="4409679"/>
                </a:lnTo>
                <a:cubicBezTo>
                  <a:pt x="4027005" y="4409679"/>
                  <a:pt x="4027005" y="4409679"/>
                  <a:pt x="4027005" y="4372363"/>
                </a:cubicBezTo>
                <a:cubicBezTo>
                  <a:pt x="4027005" y="4185807"/>
                  <a:pt x="3881231" y="4036566"/>
                  <a:pt x="3699013" y="4036566"/>
                </a:cubicBezTo>
                <a:lnTo>
                  <a:pt x="3662570" y="4036566"/>
                </a:lnTo>
                <a:cubicBezTo>
                  <a:pt x="3662570" y="3999250"/>
                  <a:pt x="3699013" y="3999250"/>
                  <a:pt x="3699013" y="3999250"/>
                </a:cubicBezTo>
                <a:cubicBezTo>
                  <a:pt x="3881231" y="3999250"/>
                  <a:pt x="4027005" y="3850010"/>
                  <a:pt x="4027005" y="3663453"/>
                </a:cubicBezTo>
                <a:cubicBezTo>
                  <a:pt x="4027005" y="3663453"/>
                  <a:pt x="4027005" y="3626137"/>
                  <a:pt x="4063449" y="3626137"/>
                </a:cubicBezTo>
                <a:close/>
                <a:moveTo>
                  <a:pt x="4138826" y="974873"/>
                </a:moveTo>
                <a:cubicBezTo>
                  <a:pt x="3989735" y="974873"/>
                  <a:pt x="3840655" y="1012327"/>
                  <a:pt x="3691564" y="1049781"/>
                </a:cubicBezTo>
                <a:cubicBezTo>
                  <a:pt x="3579754" y="1087234"/>
                  <a:pt x="3505203" y="1087234"/>
                  <a:pt x="3393393" y="1124699"/>
                </a:cubicBezTo>
                <a:lnTo>
                  <a:pt x="3466595" y="1193397"/>
                </a:lnTo>
                <a:cubicBezTo>
                  <a:pt x="3506658" y="1230520"/>
                  <a:pt x="3545427" y="1270128"/>
                  <a:pt x="3582738" y="1312220"/>
                </a:cubicBezTo>
                <a:cubicBezTo>
                  <a:pt x="3694674" y="1424466"/>
                  <a:pt x="3806611" y="1611539"/>
                  <a:pt x="3881231" y="1761204"/>
                </a:cubicBezTo>
                <a:cubicBezTo>
                  <a:pt x="3872490" y="1801333"/>
                  <a:pt x="3843915" y="1836031"/>
                  <a:pt x="3806611" y="1873450"/>
                </a:cubicBezTo>
                <a:cubicBezTo>
                  <a:pt x="3470802" y="2210189"/>
                  <a:pt x="3060385" y="2472088"/>
                  <a:pt x="2649956" y="2734000"/>
                </a:cubicBezTo>
                <a:cubicBezTo>
                  <a:pt x="2239538" y="2995911"/>
                  <a:pt x="1791805" y="3220403"/>
                  <a:pt x="1344072" y="3370057"/>
                </a:cubicBezTo>
                <a:cubicBezTo>
                  <a:pt x="1313560" y="3386386"/>
                  <a:pt x="1295293" y="3393189"/>
                  <a:pt x="1232136" y="3407476"/>
                </a:cubicBezTo>
                <a:cubicBezTo>
                  <a:pt x="1064232" y="3220397"/>
                  <a:pt x="942969" y="2995905"/>
                  <a:pt x="882338" y="2752706"/>
                </a:cubicBezTo>
                <a:lnTo>
                  <a:pt x="858908" y="2697843"/>
                </a:lnTo>
                <a:cubicBezTo>
                  <a:pt x="448915" y="3109856"/>
                  <a:pt x="262554" y="3484415"/>
                  <a:pt x="374375" y="3596787"/>
                </a:cubicBezTo>
                <a:cubicBezTo>
                  <a:pt x="448915" y="3746613"/>
                  <a:pt x="821638" y="3746613"/>
                  <a:pt x="1417980" y="3559334"/>
                </a:cubicBezTo>
                <a:cubicBezTo>
                  <a:pt x="1865243" y="3409508"/>
                  <a:pt x="2349776" y="3184775"/>
                  <a:pt x="2759768" y="2922576"/>
                </a:cubicBezTo>
                <a:cubicBezTo>
                  <a:pt x="3207031" y="2660390"/>
                  <a:pt x="3579754" y="2360738"/>
                  <a:pt x="3952465" y="2023632"/>
                </a:cubicBezTo>
                <a:cubicBezTo>
                  <a:pt x="4027017" y="1948725"/>
                  <a:pt x="4101557" y="1873818"/>
                  <a:pt x="4138826" y="1798899"/>
                </a:cubicBezTo>
                <a:cubicBezTo>
                  <a:pt x="4474268" y="1424340"/>
                  <a:pt x="4511549" y="1162153"/>
                  <a:pt x="4474268" y="1087234"/>
                </a:cubicBezTo>
                <a:cubicBezTo>
                  <a:pt x="4436998" y="1049781"/>
                  <a:pt x="4325188" y="974873"/>
                  <a:pt x="4138826" y="974873"/>
                </a:cubicBezTo>
                <a:close/>
                <a:moveTo>
                  <a:pt x="4165395" y="700025"/>
                </a:moveTo>
                <a:cubicBezTo>
                  <a:pt x="4217154" y="699514"/>
                  <a:pt x="4265782" y="702149"/>
                  <a:pt x="4311207" y="708003"/>
                </a:cubicBezTo>
                <a:cubicBezTo>
                  <a:pt x="4492909" y="731407"/>
                  <a:pt x="4623359" y="806315"/>
                  <a:pt x="4697899" y="937420"/>
                </a:cubicBezTo>
                <a:cubicBezTo>
                  <a:pt x="4846991" y="1199606"/>
                  <a:pt x="4735181" y="1536712"/>
                  <a:pt x="4362458" y="1986178"/>
                </a:cubicBezTo>
                <a:cubicBezTo>
                  <a:pt x="4250637" y="2136004"/>
                  <a:pt x="4101557" y="2248377"/>
                  <a:pt x="3989735" y="2360738"/>
                </a:cubicBezTo>
                <a:lnTo>
                  <a:pt x="3989253" y="2361116"/>
                </a:lnTo>
                <a:lnTo>
                  <a:pt x="3943902" y="2721741"/>
                </a:lnTo>
                <a:cubicBezTo>
                  <a:pt x="3915895" y="2839187"/>
                  <a:pt x="3878557" y="2951938"/>
                  <a:pt x="3841218" y="3064677"/>
                </a:cubicBezTo>
                <a:cubicBezTo>
                  <a:pt x="3533164" y="3656601"/>
                  <a:pt x="2931059" y="3973711"/>
                  <a:pt x="2318452" y="3936717"/>
                </a:cubicBezTo>
                <a:lnTo>
                  <a:pt x="1721994" y="3781140"/>
                </a:lnTo>
                <a:lnTo>
                  <a:pt x="1716163" y="3784067"/>
                </a:lnTo>
                <a:cubicBezTo>
                  <a:pt x="1380711" y="3896428"/>
                  <a:pt x="1045269" y="3971347"/>
                  <a:pt x="709817" y="4008800"/>
                </a:cubicBezTo>
                <a:cubicBezTo>
                  <a:pt x="411645" y="4008800"/>
                  <a:pt x="225284" y="3896428"/>
                  <a:pt x="113474" y="3746613"/>
                </a:cubicBezTo>
                <a:cubicBezTo>
                  <a:pt x="-72887" y="3484415"/>
                  <a:pt x="150744" y="2922576"/>
                  <a:pt x="821638" y="2323284"/>
                </a:cubicBezTo>
                <a:lnTo>
                  <a:pt x="896327" y="1985696"/>
                </a:lnTo>
                <a:cubicBezTo>
                  <a:pt x="970959" y="1686366"/>
                  <a:pt x="1120199" y="1387047"/>
                  <a:pt x="1344072" y="1199974"/>
                </a:cubicBezTo>
                <a:cubicBezTo>
                  <a:pt x="1679869" y="900643"/>
                  <a:pt x="2090286" y="760344"/>
                  <a:pt x="2491383" y="779042"/>
                </a:cubicBezTo>
                <a:cubicBezTo>
                  <a:pt x="2691932" y="788397"/>
                  <a:pt x="2890147" y="837507"/>
                  <a:pt x="3075538" y="926370"/>
                </a:cubicBezTo>
                <a:lnTo>
                  <a:pt x="3095617" y="937273"/>
                </a:lnTo>
                <a:lnTo>
                  <a:pt x="3229162" y="887670"/>
                </a:lnTo>
                <a:cubicBezTo>
                  <a:pt x="3358446" y="843774"/>
                  <a:pt x="3477253" y="815684"/>
                  <a:pt x="3617024" y="787593"/>
                </a:cubicBezTo>
                <a:cubicBezTo>
                  <a:pt x="3826672" y="731404"/>
                  <a:pt x="4010119" y="701558"/>
                  <a:pt x="4165395" y="700025"/>
                </a:cubicBezTo>
                <a:close/>
                <a:moveTo>
                  <a:pt x="637239" y="0"/>
                </a:moveTo>
                <a:cubicBezTo>
                  <a:pt x="674728" y="0"/>
                  <a:pt x="712216" y="37488"/>
                  <a:pt x="712216" y="74965"/>
                </a:cubicBezTo>
                <a:cubicBezTo>
                  <a:pt x="712216" y="374846"/>
                  <a:pt x="937121" y="599752"/>
                  <a:pt x="1237002" y="599752"/>
                </a:cubicBezTo>
                <a:cubicBezTo>
                  <a:pt x="1274479" y="599752"/>
                  <a:pt x="1311967" y="637239"/>
                  <a:pt x="1311967" y="674728"/>
                </a:cubicBezTo>
                <a:cubicBezTo>
                  <a:pt x="1311967" y="674728"/>
                  <a:pt x="1274479" y="712216"/>
                  <a:pt x="1237002" y="712216"/>
                </a:cubicBezTo>
                <a:cubicBezTo>
                  <a:pt x="937121" y="712216"/>
                  <a:pt x="712216" y="937121"/>
                  <a:pt x="712216" y="1274479"/>
                </a:cubicBezTo>
                <a:cubicBezTo>
                  <a:pt x="712216" y="1274479"/>
                  <a:pt x="674728" y="1311967"/>
                  <a:pt x="637239" y="1311967"/>
                </a:cubicBezTo>
                <a:lnTo>
                  <a:pt x="599751" y="1274479"/>
                </a:lnTo>
                <a:cubicBezTo>
                  <a:pt x="599751" y="937121"/>
                  <a:pt x="337358" y="712216"/>
                  <a:pt x="37488" y="712216"/>
                </a:cubicBezTo>
                <a:lnTo>
                  <a:pt x="0" y="674728"/>
                </a:lnTo>
                <a:cubicBezTo>
                  <a:pt x="0" y="637239"/>
                  <a:pt x="0" y="599752"/>
                  <a:pt x="37488" y="599752"/>
                </a:cubicBezTo>
                <a:cubicBezTo>
                  <a:pt x="337358" y="599752"/>
                  <a:pt x="599751" y="374846"/>
                  <a:pt x="599751" y="74965"/>
                </a:cubicBezTo>
                <a:cubicBezTo>
                  <a:pt x="599751" y="37488"/>
                  <a:pt x="637239" y="0"/>
                  <a:pt x="637239"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62" name="Triangle 3">
            <a:extLst>
              <a:ext uri="{FF2B5EF4-FFF2-40B4-BE49-F238E27FC236}">
                <a16:creationId xmlns:a16="http://schemas.microsoft.com/office/drawing/2014/main" id="{7B8404BD-D384-4A84-9021-C36F07BB054D}"/>
              </a:ext>
            </a:extLst>
          </p:cNvPr>
          <p:cNvSpPr/>
          <p:nvPr/>
        </p:nvSpPr>
        <p:spPr>
          <a:xfrm rot="5400000">
            <a:off x="174789" y="6577813"/>
            <a:ext cx="196774" cy="91602"/>
          </a:xfrm>
          <a:custGeom>
            <a:avLst/>
            <a:gdLst>
              <a:gd name="connsiteX0" fmla="*/ 0 w 631372"/>
              <a:gd name="connsiteY0" fmla="*/ 544286 h 544286"/>
              <a:gd name="connsiteX1" fmla="*/ 315686 w 631372"/>
              <a:gd name="connsiteY1" fmla="*/ 0 h 544286"/>
              <a:gd name="connsiteX2" fmla="*/ 631372 w 631372"/>
              <a:gd name="connsiteY2" fmla="*/ 544286 h 544286"/>
              <a:gd name="connsiteX3" fmla="*/ 0 w 631372"/>
              <a:gd name="connsiteY3" fmla="*/ 544286 h 544286"/>
              <a:gd name="connsiteX0" fmla="*/ 0 w 631372"/>
              <a:gd name="connsiteY0" fmla="*/ 544286 h 544286"/>
              <a:gd name="connsiteX1" fmla="*/ 315686 w 631372"/>
              <a:gd name="connsiteY1" fmla="*/ 0 h 544286"/>
              <a:gd name="connsiteX2" fmla="*/ 631372 w 631372"/>
              <a:gd name="connsiteY2" fmla="*/ 544286 h 544286"/>
              <a:gd name="connsiteX3" fmla="*/ 315686 w 631372"/>
              <a:gd name="connsiteY3" fmla="*/ 544286 h 544286"/>
              <a:gd name="connsiteX4" fmla="*/ 0 w 631372"/>
              <a:gd name="connsiteY4" fmla="*/ 544286 h 544286"/>
              <a:gd name="connsiteX0" fmla="*/ 315686 w 631372"/>
              <a:gd name="connsiteY0" fmla="*/ 544286 h 635726"/>
              <a:gd name="connsiteX1" fmla="*/ 0 w 631372"/>
              <a:gd name="connsiteY1" fmla="*/ 544286 h 635726"/>
              <a:gd name="connsiteX2" fmla="*/ 315686 w 631372"/>
              <a:gd name="connsiteY2" fmla="*/ 0 h 635726"/>
              <a:gd name="connsiteX3" fmla="*/ 631372 w 631372"/>
              <a:gd name="connsiteY3" fmla="*/ 544286 h 635726"/>
              <a:gd name="connsiteX4" fmla="*/ 407126 w 631372"/>
              <a:gd name="connsiteY4" fmla="*/ 635726 h 635726"/>
              <a:gd name="connsiteX0" fmla="*/ 0 w 631372"/>
              <a:gd name="connsiteY0" fmla="*/ 544286 h 635726"/>
              <a:gd name="connsiteX1" fmla="*/ 315686 w 631372"/>
              <a:gd name="connsiteY1" fmla="*/ 0 h 635726"/>
              <a:gd name="connsiteX2" fmla="*/ 631372 w 631372"/>
              <a:gd name="connsiteY2" fmla="*/ 544286 h 635726"/>
              <a:gd name="connsiteX3" fmla="*/ 407126 w 631372"/>
              <a:gd name="connsiteY3" fmla="*/ 635726 h 635726"/>
              <a:gd name="connsiteX0" fmla="*/ 0 w 631372"/>
              <a:gd name="connsiteY0" fmla="*/ 544286 h 544286"/>
              <a:gd name="connsiteX1" fmla="*/ 315686 w 631372"/>
              <a:gd name="connsiteY1" fmla="*/ 0 h 544286"/>
              <a:gd name="connsiteX2" fmla="*/ 631372 w 631372"/>
              <a:gd name="connsiteY2" fmla="*/ 544286 h 544286"/>
            </a:gdLst>
            <a:ahLst/>
            <a:cxnLst>
              <a:cxn ang="0">
                <a:pos x="connsiteX0" y="connsiteY0"/>
              </a:cxn>
              <a:cxn ang="0">
                <a:pos x="connsiteX1" y="connsiteY1"/>
              </a:cxn>
              <a:cxn ang="0">
                <a:pos x="connsiteX2" y="connsiteY2"/>
              </a:cxn>
            </a:cxnLst>
            <a:rect l="l" t="t" r="r" b="b"/>
            <a:pathLst>
              <a:path w="631372" h="544286">
                <a:moveTo>
                  <a:pt x="0" y="544286"/>
                </a:moveTo>
                <a:lnTo>
                  <a:pt x="315686" y="0"/>
                </a:lnTo>
                <a:lnTo>
                  <a:pt x="631372" y="544286"/>
                </a:lnTo>
              </a:path>
            </a:pathLst>
          </a:cu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63" name="Text Placeholder 3">
            <a:extLst>
              <a:ext uri="{FF2B5EF4-FFF2-40B4-BE49-F238E27FC236}">
                <a16:creationId xmlns:a16="http://schemas.microsoft.com/office/drawing/2014/main" id="{CCDD78AF-4A1A-4953-8BCE-AE2C5D911ED8}"/>
              </a:ext>
            </a:extLst>
          </p:cNvPr>
          <p:cNvSpPr txBox="1">
            <a:spLocks/>
          </p:cNvSpPr>
          <p:nvPr/>
        </p:nvSpPr>
        <p:spPr>
          <a:xfrm>
            <a:off x="220245" y="6513475"/>
            <a:ext cx="3061250" cy="230832"/>
          </a:xfrm>
          <a:prstGeom prst="rect">
            <a:avLst/>
          </a:prstGeom>
          <a:noFill/>
        </p:spPr>
        <p:txBody>
          <a:bodyPr lIns="182880">
            <a:spAutoFit/>
          </a:bodyPr>
          <a:lstStyle>
            <a:lvl1pPr marL="228600" indent="-228600" algn="l" defTabSz="914400" rtl="0" eaLnBrk="1" latinLnBrk="0" hangingPunct="1">
              <a:lnSpc>
                <a:spcPct val="90000"/>
              </a:lnSpc>
              <a:spcBef>
                <a:spcPts val="1000"/>
              </a:spcBef>
              <a:buClr>
                <a:schemeClr val="bg2"/>
              </a:buClr>
              <a:buFont typeface="Arial" panose="020B0604020202020204" pitchFamily="34" charset="0"/>
              <a:buChar char="•"/>
              <a:defRPr sz="2800" kern="1200">
                <a:solidFill>
                  <a:schemeClr val="bg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Clr>
                <a:schemeClr val="bg2"/>
              </a:buClr>
              <a:buFont typeface="Arial" panose="020B0604020202020204" pitchFamily="34" charset="0"/>
              <a:buChar char="•"/>
              <a:defRPr sz="2400" kern="1200">
                <a:solidFill>
                  <a:schemeClr val="bg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Clr>
                <a:schemeClr val="bg2"/>
              </a:buClr>
              <a:buFont typeface="Arial" panose="020B0604020202020204" pitchFamily="34" charset="0"/>
              <a:buChar char="•"/>
              <a:defRPr sz="2000" kern="1200">
                <a:solidFill>
                  <a:schemeClr val="bg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Clr>
                <a:schemeClr val="bg2"/>
              </a:buClr>
              <a:buFont typeface="Arial" panose="020B0604020202020204" pitchFamily="34" charset="0"/>
              <a:buChar char="•"/>
              <a:defRPr sz="1800" kern="1200">
                <a:solidFill>
                  <a:schemeClr val="bg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Clr>
                <a:schemeClr val="bg2"/>
              </a:buClr>
              <a:buFont typeface="Arial" panose="020B0604020202020204" pitchFamily="34" charset="0"/>
              <a:buChar char="•"/>
              <a:defRPr sz="1800" kern="1200">
                <a:solidFill>
                  <a:schemeClr val="bg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000" b="1" dirty="0">
                <a:solidFill>
                  <a:schemeClr val="accent1"/>
                </a:solidFill>
                <a:latin typeface="Segoe UI" charset="0"/>
                <a:ea typeface="Segoe UI" charset="0"/>
                <a:cs typeface="Segoe UI" charset="0"/>
              </a:rPr>
              <a:t>Intelligence over all data</a:t>
            </a:r>
          </a:p>
        </p:txBody>
      </p:sp>
      <p:sp>
        <p:nvSpPr>
          <p:cNvPr id="64" name="TextBox 63">
            <a:extLst>
              <a:ext uri="{FF2B5EF4-FFF2-40B4-BE49-F238E27FC236}">
                <a16:creationId xmlns:a16="http://schemas.microsoft.com/office/drawing/2014/main" id="{422607AD-81B4-4AE4-B274-334E0B4BD605}"/>
              </a:ext>
            </a:extLst>
          </p:cNvPr>
          <p:cNvSpPr txBox="1"/>
          <p:nvPr/>
        </p:nvSpPr>
        <p:spPr>
          <a:xfrm>
            <a:off x="10195763" y="5886359"/>
            <a:ext cx="620170"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HDFS</a:t>
            </a:r>
          </a:p>
        </p:txBody>
      </p:sp>
      <p:sp>
        <p:nvSpPr>
          <p:cNvPr id="65" name="TextBox 64">
            <a:extLst>
              <a:ext uri="{FF2B5EF4-FFF2-40B4-BE49-F238E27FC236}">
                <a16:creationId xmlns:a16="http://schemas.microsoft.com/office/drawing/2014/main" id="{B53C38F3-F00C-4CF1-AB5A-CAA4448EBA0F}"/>
              </a:ext>
            </a:extLst>
          </p:cNvPr>
          <p:cNvSpPr txBox="1"/>
          <p:nvPr/>
        </p:nvSpPr>
        <p:spPr>
          <a:xfrm>
            <a:off x="8743377" y="262374"/>
            <a:ext cx="3506344" cy="984885"/>
          </a:xfrm>
          <a:prstGeom prst="rect">
            <a:avLst/>
          </a:prstGeom>
          <a:noFill/>
        </p:spPr>
        <p:txBody>
          <a:bodyPr wrap="none" lIns="0" tIns="0" rIns="0" bIns="0" rtlCol="0">
            <a:spAutoFit/>
          </a:bodyPr>
          <a:lstStyle/>
          <a:p>
            <a:pPr algn="ctr"/>
            <a:r>
              <a:rPr lang="en-US" sz="3200" dirty="0"/>
              <a:t>“It’s all about </a:t>
            </a:r>
          </a:p>
          <a:p>
            <a:pPr algn="ctr"/>
            <a:r>
              <a:rPr lang="en-US" sz="3200" dirty="0"/>
              <a:t>Data Virtualization”</a:t>
            </a:r>
          </a:p>
        </p:txBody>
      </p:sp>
    </p:spTree>
    <p:extLst>
      <p:ext uri="{BB962C8B-B14F-4D97-AF65-F5344CB8AC3E}">
        <p14:creationId xmlns:p14="http://schemas.microsoft.com/office/powerpoint/2010/main" val="11643971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1">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1">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uiExpand="1" build="p"/>
      <p:bldP spid="65" grpId="0"/>
    </p:bldLst>
  </p:timing>
</p:sld>
</file>

<file path=ppt/theme/theme1.xml><?xml version="1.0" encoding="utf-8"?>
<a:theme xmlns:a="http://schemas.openxmlformats.org/drawingml/2006/main" name="Template">
  <a:themeElements>
    <a:clrScheme name="TR24">
      <a:dk1>
        <a:srgbClr val="353535"/>
      </a:dk1>
      <a:lt1>
        <a:srgbClr val="FFFFFF"/>
      </a:lt1>
      <a:dk2>
        <a:srgbClr val="0078D7"/>
      </a:dk2>
      <a:lt2>
        <a:srgbClr val="E6E6E6"/>
      </a:lt2>
      <a:accent1>
        <a:srgbClr val="0078D7"/>
      </a:accent1>
      <a:accent2>
        <a:srgbClr val="00188F"/>
      </a:accent2>
      <a:accent3>
        <a:srgbClr val="002050"/>
      </a:accent3>
      <a:accent4>
        <a:srgbClr val="D83B01"/>
      </a:accent4>
      <a:accent5>
        <a:srgbClr val="737373"/>
      </a:accent5>
      <a:accent6>
        <a:srgbClr val="505050"/>
      </a:accent6>
      <a:hlink>
        <a:srgbClr val="00188F"/>
      </a:hlink>
      <a:folHlink>
        <a:srgbClr val="00188F"/>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4_BO_CT_Template.potx" id="{C368DC25-1282-4557-ABE4-C430953F55E7}" vid="{DF86A506-7C87-4108-ACCF-805A6FBA29B1}"/>
    </a:ext>
  </a:extLst>
</a:theme>
</file>

<file path=ppt/theme/theme10.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5-50203_Microsoft_Ignite_Template">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potx" id="{C7000453-3526-4386-9DA2-46B29A4A4A92}" vid="{534B2013-2CEB-4777-BD7E-60DC2D4FD2E8}"/>
    </a:ext>
  </a:extLst>
</a:theme>
</file>

<file path=ppt/theme/theme12.xml><?xml version="1.0" encoding="utf-8"?>
<a:theme xmlns:a="http://schemas.openxmlformats.org/drawingml/2006/main" name="Dynamics 365">
  <a:themeElements>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_PowerPoint_Template_092618" id="{4E3EC67C-5801-2144-80A7-6A5264B773C8}" vid="{77DF5A70-2AB2-2245-8CC2-9711122DF23B}"/>
    </a:ext>
  </a:ext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E Readiness Template">
  <a:themeElements>
    <a:clrScheme name="S4 Feb 2017 Dark Back">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FFF100"/>
      </a:hlink>
      <a:folHlink>
        <a:srgbClr val="FFF100"/>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3.xml><?xml version="1.0" encoding="utf-8"?>
<a:theme xmlns:a="http://schemas.openxmlformats.org/drawingml/2006/main" name="Modernizing Your Data Warehouse">
  <a:themeElements>
    <a:clrScheme name="TR24">
      <a:dk1>
        <a:srgbClr val="353535"/>
      </a:dk1>
      <a:lt1>
        <a:srgbClr val="FFFFFF"/>
      </a:lt1>
      <a:dk2>
        <a:srgbClr val="0078D7"/>
      </a:dk2>
      <a:lt2>
        <a:srgbClr val="E6E6E6"/>
      </a:lt2>
      <a:accent1>
        <a:srgbClr val="0078D7"/>
      </a:accent1>
      <a:accent2>
        <a:srgbClr val="00188F"/>
      </a:accent2>
      <a:accent3>
        <a:srgbClr val="002050"/>
      </a:accent3>
      <a:accent4>
        <a:srgbClr val="D83B01"/>
      </a:accent4>
      <a:accent5>
        <a:srgbClr val="737373"/>
      </a:accent5>
      <a:accent6>
        <a:srgbClr val="505050"/>
      </a:accent6>
      <a:hlink>
        <a:srgbClr val="00188F"/>
      </a:hlink>
      <a:folHlink>
        <a:srgbClr val="00188F"/>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DW-template" id="{4004FE3C-34C3-4BF4-B931-9CEEED0AD18A}" vid="{FE622CE9-696D-43AD-8509-13C02856CEEC}"/>
    </a:ext>
  </a:extLst>
</a:theme>
</file>

<file path=ppt/theme/theme4.xml><?xml version="1.0" encoding="utf-8"?>
<a:theme xmlns:a="http://schemas.openxmlformats.org/drawingml/2006/main" name="ML">
  <a:themeElements>
    <a:clrScheme name="Custom 8">
      <a:dk1>
        <a:srgbClr val="505050"/>
      </a:dk1>
      <a:lt1>
        <a:srgbClr val="FFFFFF"/>
      </a:lt1>
      <a:dk2>
        <a:srgbClr val="0078D7"/>
      </a:dk2>
      <a:lt2>
        <a:srgbClr val="00BCF2"/>
      </a:lt2>
      <a:accent1>
        <a:srgbClr val="002050"/>
      </a:accent1>
      <a:accent2>
        <a:srgbClr val="B4009E"/>
      </a:accent2>
      <a:accent3>
        <a:srgbClr val="107C10"/>
      </a:accent3>
      <a:accent4>
        <a:srgbClr val="5C2D91"/>
      </a:accent4>
      <a:accent5>
        <a:srgbClr val="008272"/>
      </a:accent5>
      <a:accent6>
        <a:srgbClr val="D83B01"/>
      </a:accent6>
      <a:hlink>
        <a:srgbClr val="00BCF2"/>
      </a:hlink>
      <a:folHlink>
        <a:srgbClr val="002050"/>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CES243BK-R1_Edson" id="{7FA50A56-66DF-4957-B093-DDBFDD24F612}" vid="{2F29F2AE-BCF6-4017-BA1B-18B93B53653C}"/>
    </a:ext>
  </a:extLst>
</a:theme>
</file>

<file path=ppt/theme/theme5.xml><?xml version="1.0" encoding="utf-8"?>
<a:theme xmlns:a="http://schemas.openxmlformats.org/drawingml/2006/main" name="5-50201_Microsoft_Ready_Template">
  <a:themeElements>
    <a:clrScheme name="Microsoft Ready + Microsoft Inspire">
      <a:dk1>
        <a:srgbClr val="1A1A1A"/>
      </a:dk1>
      <a:lt1>
        <a:srgbClr val="FFFFFF"/>
      </a:lt1>
      <a:dk2>
        <a:srgbClr val="0D0D0D"/>
      </a:dk2>
      <a:lt2>
        <a:srgbClr val="E6E6E6"/>
      </a:lt2>
      <a:accent1>
        <a:srgbClr val="0078D4"/>
      </a:accent1>
      <a:accent2>
        <a:srgbClr val="002050"/>
      </a:accent2>
      <a:accent3>
        <a:srgbClr val="737373"/>
      </a:accent3>
      <a:accent4>
        <a:srgbClr val="5C2D91"/>
      </a:accent4>
      <a:accent5>
        <a:srgbClr val="BAD80A"/>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Template" id="{32B8F325-2D3B-489D-A2CF-E859B10EC3C0}" vid="{F6A1F776-D7B5-4CB6-9160-0CDA0454B719}"/>
    </a:ext>
  </a:extLst>
</a:theme>
</file>

<file path=ppt/theme/theme6.xml><?xml version="1.0" encoding="utf-8"?>
<a:theme xmlns:a="http://schemas.openxmlformats.org/drawingml/2006/main" name="9-51052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Confidential_Template.potx" id="{047CD1FD-0987-4156-A544-A9C558F6B546}" vid="{06A5ED89-57C8-4AD7-8D30-72B1E918141C}"/>
    </a:ext>
  </a:extLst>
</a:theme>
</file>

<file path=ppt/theme/theme7.xml><?xml version="1.0" encoding="utf-8"?>
<a:theme xmlns:a="http://schemas.openxmlformats.org/drawingml/2006/main" name="1_5-30660_TR21_BO_CT_Template">
  <a:themeElements>
    <a:clrScheme name="Custom 12">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4DB0FF"/>
      </a:hlink>
      <a:folHlink>
        <a:srgbClr val="7F7F7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1_BO_CT_Template.potx [Read-Only]" id="{75943521-E3C3-4031-9F22-7C26411915FC}" vid="{7540FE32-89F5-4624-B769-BFB809EDCFE3}"/>
    </a:ext>
  </a:extLst>
</a:theme>
</file>

<file path=ppt/theme/theme8.xml><?xml version="1.0" encoding="utf-8"?>
<a:theme xmlns:a="http://schemas.openxmlformats.org/drawingml/2006/main" name="5-30425_TR17_BO_CT_Template_16x9">
  <a:themeElements>
    <a:clrScheme name="TR17-Blue">
      <a:dk1>
        <a:srgbClr val="505050"/>
      </a:dk1>
      <a:lt1>
        <a:srgbClr val="FFFFFF"/>
      </a:lt1>
      <a:dk2>
        <a:srgbClr val="0072C6"/>
      </a:dk2>
      <a:lt2>
        <a:srgbClr val="6DC2E9"/>
      </a:lt2>
      <a:accent1>
        <a:srgbClr val="002050"/>
      </a:accent1>
      <a:accent2>
        <a:srgbClr val="007233"/>
      </a:accent2>
      <a:accent3>
        <a:srgbClr val="DC3C00"/>
      </a:accent3>
      <a:accent4>
        <a:srgbClr val="442359"/>
      </a:accent4>
      <a:accent5>
        <a:srgbClr val="B4009E"/>
      </a:accent5>
      <a:accent6>
        <a:srgbClr val="FF8C00"/>
      </a:accent6>
      <a:hlink>
        <a:srgbClr val="E2E584"/>
      </a:hlink>
      <a:folHlink>
        <a:srgbClr val="E2E584"/>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17_BO_CT_Template_16x9" id="{31B89DF4-985D-4407-A4FF-F6CB28B44D3C}" vid="{C9784520-0CD3-49E7-B335-5310127184EB}"/>
    </a:ext>
  </a:extLst>
</a:theme>
</file>

<file path=ppt/theme/theme9.xml><?xml version="1.0" encoding="utf-8"?>
<a:theme xmlns:a="http://schemas.openxmlformats.org/drawingml/2006/main" name="1_5-50203_Microsoft_Ignite_Template">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w="6350" cap="rnd">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_v03" id="{F4E7AC97-C3BC-4DAC-B23A-C0D4DABB7CB5}" vid="{F1FB81AB-2433-4475-9273-C3E09225E34D}"/>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3A594F0CA57AE84E85DD3F4176FB269A" ma:contentTypeVersion="2" ma:contentTypeDescription="Create a new document." ma:contentTypeScope="" ma:versionID="30679743f298d923ff641f63919dbf7b">
  <xsd:schema xmlns:xsd="http://www.w3.org/2001/XMLSchema" xmlns:xs="http://www.w3.org/2001/XMLSchema" xmlns:p="http://schemas.microsoft.com/office/2006/metadata/properties" xmlns:ns2="0781d023-1dfc-49e8-823d-344ec96fbc3a" targetNamespace="http://schemas.microsoft.com/office/2006/metadata/properties" ma:root="true" ma:fieldsID="992698d938a10ec8b0f6999693723dd5" ns2:_="">
    <xsd:import namespace="0781d023-1dfc-49e8-823d-344ec96fbc3a"/>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781d023-1dfc-49e8-823d-344ec96fbc3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BB8D0A58-D75E-49EA-B79A-0DAABEE0AE89}">
  <ds:schemaRefs>
    <ds:schemaRef ds:uri="http://schemas.microsoft.com/sharepoint/v3/contenttype/forms"/>
  </ds:schemaRefs>
</ds:datastoreItem>
</file>

<file path=customXml/itemProps2.xml><?xml version="1.0" encoding="utf-8"?>
<ds:datastoreItem xmlns:ds="http://schemas.openxmlformats.org/officeDocument/2006/customXml" ds:itemID="{CB8A3D59-08E1-440D-8E77-EAF44E60B91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781d023-1dfc-49e8-823d-344ec96fbc3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5D9D2A45-C951-4605-BD60-4C7BFDC342F1}">
  <ds:schemaRefs>
    <ds:schemaRef ds:uri="http://schemas.microsoft.com/office/2006/documentManagement/types"/>
    <ds:schemaRef ds:uri="http://purl.org/dc/terms/"/>
    <ds:schemaRef ds:uri="http://purl.org/dc/elements/1.1/"/>
    <ds:schemaRef ds:uri="http://purl.org/dc/dcmitype/"/>
    <ds:schemaRef ds:uri="http://schemas.openxmlformats.org/package/2006/metadata/core-properties"/>
    <ds:schemaRef ds:uri="http://www.w3.org/XML/1998/namespace"/>
    <ds:schemaRef ds:uri="http://schemas.microsoft.com/office/infopath/2007/PartnerControls"/>
    <ds:schemaRef ds:uri="0781d023-1dfc-49e8-823d-344ec96fbc3a"/>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emplate>TR24_BO_CT_Template</Template>
  <TotalTime>0</TotalTime>
  <Words>2401</Words>
  <Application>Microsoft Office PowerPoint</Application>
  <PresentationFormat>Custom</PresentationFormat>
  <Paragraphs>530</Paragraphs>
  <Slides>27</Slides>
  <Notes>26</Notes>
  <HiddenSlides>0</HiddenSlides>
  <MMClips>0</MMClips>
  <ScaleCrop>false</ScaleCrop>
  <HeadingPairs>
    <vt:vector size="6" baseType="variant">
      <vt:variant>
        <vt:lpstr>Fonts Used</vt:lpstr>
      </vt:variant>
      <vt:variant>
        <vt:i4>10</vt:i4>
      </vt:variant>
      <vt:variant>
        <vt:lpstr>Theme</vt:lpstr>
      </vt:variant>
      <vt:variant>
        <vt:i4>12</vt:i4>
      </vt:variant>
      <vt:variant>
        <vt:lpstr>Slide Titles</vt:lpstr>
      </vt:variant>
      <vt:variant>
        <vt:i4>27</vt:i4>
      </vt:variant>
    </vt:vector>
  </HeadingPairs>
  <TitlesOfParts>
    <vt:vector size="49" baseType="lpstr">
      <vt:lpstr>Arial</vt:lpstr>
      <vt:lpstr>Calibri</vt:lpstr>
      <vt:lpstr>Calibri Light</vt:lpstr>
      <vt:lpstr>Consolas</vt:lpstr>
      <vt:lpstr>Segoe UI</vt:lpstr>
      <vt:lpstr>Segoe UI Light</vt:lpstr>
      <vt:lpstr>Segoe UI Semibold</vt:lpstr>
      <vt:lpstr>Segoe UI Semilight</vt:lpstr>
      <vt:lpstr>Times New Roman</vt:lpstr>
      <vt:lpstr>Wingdings</vt:lpstr>
      <vt:lpstr>Template</vt:lpstr>
      <vt:lpstr>C+E Readiness Template</vt:lpstr>
      <vt:lpstr>Modernizing Your Data Warehouse</vt:lpstr>
      <vt:lpstr>ML</vt:lpstr>
      <vt:lpstr>5-50201_Microsoft_Ready_Template</vt:lpstr>
      <vt:lpstr>9-51052_Microsoft_Ready_Template_Light</vt:lpstr>
      <vt:lpstr>1_5-30660_TR21_BO_CT_Template</vt:lpstr>
      <vt:lpstr>5-30425_TR17_BO_CT_Template_16x9</vt:lpstr>
      <vt:lpstr>1_5-50203_Microsoft_Ignite_Template</vt:lpstr>
      <vt:lpstr>Custom Design</vt:lpstr>
      <vt:lpstr>5-50203_Microsoft_Ignite_Template</vt:lpstr>
      <vt:lpstr>Dynamics 365</vt:lpstr>
      <vt:lpstr>Data Engineering with Azure</vt:lpstr>
      <vt:lpstr>PowerPoint Presentation</vt:lpstr>
      <vt:lpstr>What is Data Engineering </vt:lpstr>
      <vt:lpstr>Where Did I start?</vt:lpstr>
      <vt:lpstr>Where Did I start?</vt:lpstr>
      <vt:lpstr>hub &amp; Spoke architecture for bi </vt:lpstr>
      <vt:lpstr>We now have many different tools  Open Source</vt:lpstr>
      <vt:lpstr>Big data clusters deployed on Kubernetes, OpenShift, AKS</vt:lpstr>
      <vt:lpstr>You don’t even have to move data</vt:lpstr>
      <vt:lpstr>SQL Server 2019 serves as the hub for all your data</vt:lpstr>
      <vt:lpstr>Principles of  Data Engineering </vt:lpstr>
      <vt:lpstr>Data Engineering Design Principles / best practices</vt:lpstr>
      <vt:lpstr>Principles - 1 Data Must Always be correct and auditable </vt:lpstr>
      <vt:lpstr>Principles – 2 Document your code and design decisions </vt:lpstr>
      <vt:lpstr>Principles – 3 Design for Failure </vt:lpstr>
      <vt:lpstr>Principles – 4 Design for Process Insights </vt:lpstr>
      <vt:lpstr>Principles – 5 Design for Scale </vt:lpstr>
      <vt:lpstr>Principle – 6 Design for Change </vt:lpstr>
      <vt:lpstr>Data Engineering Design Principles / best practices</vt:lpstr>
      <vt:lpstr>Principles of  Data Engineering </vt:lpstr>
      <vt:lpstr>Cloud Scale Analytics</vt:lpstr>
      <vt:lpstr>Demo architecture and Use Case</vt:lpstr>
      <vt:lpstr>Principle – 6 Design for Change </vt:lpstr>
      <vt:lpstr>PowerPoint Presentation</vt:lpstr>
      <vt:lpstr>PowerPoint Presentation</vt:lpstr>
      <vt:lpstr>PowerPoint Presentation</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
  <cp:keywords/>
  <dc:description/>
  <cp:lastModifiedBy/>
  <cp:revision>1</cp:revision>
  <dcterms:created xsi:type="dcterms:W3CDTF">2017-03-22T23:49:30Z</dcterms:created>
  <dcterms:modified xsi:type="dcterms:W3CDTF">2020-01-10T14:36:32Z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0x0101003A594F0CA57AE84E85DD3F4176FB269A</vt:lpwstr>
  </property>
  <property fmtid="{D5CDD505-2E9C-101B-9397-08002B2CF9AE}" pid="3" name="MSIP_Label_f42aa342-8706-4288-bd11-ebb85995028c_Enabled">
    <vt:lpwstr>True</vt:lpwstr>
  </property>
  <property fmtid="{D5CDD505-2E9C-101B-9397-08002B2CF9AE}" pid="4" name="MSIP_Label_f42aa342-8706-4288-bd11-ebb85995028c_SiteId">
    <vt:lpwstr>72f988bf-86f1-41af-91ab-2d7cd011db47</vt:lpwstr>
  </property>
  <property fmtid="{D5CDD505-2E9C-101B-9397-08002B2CF9AE}" pid="5" name="MSIP_Label_f42aa342-8706-4288-bd11-ebb85995028c_Owner">
    <vt:lpwstr>rortloff@microsoft.com</vt:lpwstr>
  </property>
  <property fmtid="{D5CDD505-2E9C-101B-9397-08002B2CF9AE}" pid="6" name="MSIP_Label_f42aa342-8706-4288-bd11-ebb85995028c_SetDate">
    <vt:lpwstr>2018-08-22T22:46:54.9623868Z</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AuthorIds_UIVersion_6656">
    <vt:lpwstr>16</vt:lpwstr>
  </property>
</Properties>
</file>